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2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28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63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78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2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0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4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0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2C84-2DB2-4FDC-B59F-0ADFAAFCBBC8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0AF39D-7AB8-4625-8779-837632B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8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60810" y="668738"/>
            <a:ext cx="2210940" cy="2006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App.js</a:t>
            </a:r>
          </a:p>
          <a:p>
            <a:endParaRPr lang="en-US" sz="16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IPFS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txReceipt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91112" y="668736"/>
            <a:ext cx="2400870" cy="2006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Insurance.sol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newPolicy()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Newcrop()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Makerequest()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78356" y="696032"/>
            <a:ext cx="2208664" cy="20198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mlmodel.sol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predict(IPFS hash)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_callback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98294" y="3138985"/>
            <a:ext cx="2647666" cy="25111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 CropType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string name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*uint premiumperAcre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*uint duration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uint averageperAcre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25268" y="3138985"/>
            <a:ext cx="2400869" cy="34392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 Policy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uint Policyid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Address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 premium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Uint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Uint starttime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Uint endtime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String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Uint coverageAmount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Uint cropId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Policystate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8" y="20048"/>
            <a:ext cx="491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MODEL STATE DIAGRAM</a:t>
            </a:r>
            <a:endParaRPr lang="en-IN" dirty="0"/>
          </a:p>
        </p:txBody>
      </p:sp>
      <p:cxnSp>
        <p:nvCxnSpPr>
          <p:cNvPr id="20" name="Elbow Connector 19"/>
          <p:cNvCxnSpPr/>
          <p:nvPr/>
        </p:nvCxnSpPr>
        <p:spPr>
          <a:xfrm>
            <a:off x="3316406" y="1549019"/>
            <a:ext cx="2169994" cy="279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8202304" y="1549019"/>
            <a:ext cx="1037230" cy="100311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202304" y="2552131"/>
            <a:ext cx="0" cy="696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5909482" y="1828799"/>
            <a:ext cx="3330053" cy="14193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10331355" y="2047164"/>
            <a:ext cx="736979" cy="1270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068334" y="2059864"/>
            <a:ext cx="0" cy="185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0836322" y="2251881"/>
            <a:ext cx="232012" cy="1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7424382" y="1951630"/>
            <a:ext cx="1815152" cy="955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734603" y="1951630"/>
            <a:ext cx="403177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59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2020-08-14T15:10:15Z</dcterms:created>
  <dcterms:modified xsi:type="dcterms:W3CDTF">2020-08-19T13:02:00Z</dcterms:modified>
</cp:coreProperties>
</file>