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iAQYuxNWSFINA2YNyVYzhXw3p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298250" y="327728"/>
            <a:ext cx="85206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9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ATTENDANCE MANAGEMENT WITH FACE MASK DETECTION</a:t>
            </a:r>
            <a:endParaRPr b="1" sz="39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557324" y="2796988"/>
            <a:ext cx="8281500" cy="1882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00" u="sng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b="1" sz="2000" u="sng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Rohini Sharma (2015/LES/18)</a:t>
            </a:r>
            <a:endParaRPr sz="20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Karan Dogra (1605/17)</a:t>
            </a:r>
            <a:endParaRPr sz="20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Aparnam Saini (1627/17)</a:t>
            </a:r>
            <a:endParaRPr sz="20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Issha Sethi (1633/17)</a:t>
            </a:r>
            <a:endParaRPr sz="20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Kriti Singh (1683/17)</a:t>
            </a:r>
            <a:endParaRPr sz="20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5442" y="3872753"/>
            <a:ext cx="2471840" cy="1085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376025"/>
            <a:ext cx="85206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4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In Existing Systems:</a:t>
            </a:r>
            <a:endParaRPr b="1" sz="34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208650"/>
            <a:ext cx="8520600" cy="3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900"/>
              <a:buFont typeface="Times New Roman"/>
              <a:buChar char="●"/>
            </a:pPr>
            <a:r>
              <a:rPr b="1" lang="en" sz="19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Attendance System using Face Recognition:</a:t>
            </a:r>
            <a:r>
              <a:rPr lang="en" sz="19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Most of the systems have face issues when covered with face mask while our solution aims overcome this issue.</a:t>
            </a:r>
            <a:endParaRPr sz="19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900"/>
              <a:buFont typeface="Times New Roman"/>
              <a:buChar char="●"/>
            </a:pPr>
            <a:r>
              <a:rPr b="1" lang="en" sz="19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Attendance System:</a:t>
            </a:r>
            <a:r>
              <a:rPr lang="en" sz="19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 based Attendance System like CAMU. It require heavy human interference. In our solution, human </a:t>
            </a:r>
            <a:r>
              <a:rPr lang="en" sz="19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interference</a:t>
            </a:r>
            <a:r>
              <a:rPr lang="en" sz="19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highly reduced.</a:t>
            </a:r>
            <a:endParaRPr sz="19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900"/>
              <a:buFont typeface="Times New Roman"/>
              <a:buChar char="●"/>
            </a:pPr>
            <a:r>
              <a:rPr b="1" lang="en" sz="19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Fingerprint</a:t>
            </a:r>
            <a:r>
              <a:rPr b="1" lang="en" sz="19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Based System:</a:t>
            </a:r>
            <a:r>
              <a:rPr lang="en" sz="19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Many companies used fingerprint based attendance system, because of COVID-19, the</a:t>
            </a:r>
            <a:r>
              <a:rPr lang="en" sz="19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fingerprint sensors may become a cause of spreading COVID-19</a:t>
            </a:r>
            <a:r>
              <a:rPr lang="en" sz="19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As in our project, attendance is done th</a:t>
            </a:r>
            <a:r>
              <a:rPr lang="en" sz="19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rough camera</a:t>
            </a:r>
            <a:r>
              <a:rPr lang="en" sz="19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so there is less chance of spreading of the virus through the device.</a:t>
            </a:r>
            <a:endParaRPr sz="19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8800" y="3909600"/>
            <a:ext cx="2299100" cy="9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Work:</a:t>
            </a:r>
            <a:endParaRPr b="1" sz="30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on face </a:t>
            </a:r>
            <a:r>
              <a:rPr lang="en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recognition</a:t>
            </a:r>
            <a:r>
              <a:rPr lang="en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and experimenting on a program which is capable of doing face recognition while a person is wearing a face mask.</a:t>
            </a:r>
            <a:endParaRPr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and implementation of Object detection Model.</a:t>
            </a:r>
            <a:endParaRPr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OpenCV.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nderstanding and implementation of Vgg16, Facenet and other face recognition algorithms.</a:t>
            </a:r>
            <a:endParaRPr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7900" y="3907975"/>
            <a:ext cx="2299100" cy="9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201449"/>
            <a:ext cx="85206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Solution: (Features)</a:t>
            </a:r>
            <a:endParaRPr b="1" sz="30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940075"/>
            <a:ext cx="8520600" cy="3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Char char="●"/>
            </a:pPr>
            <a:r>
              <a:rPr lang="en" sz="16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aims to do facial </a:t>
            </a:r>
            <a:r>
              <a:rPr lang="en" sz="16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recognition</a:t>
            </a:r>
            <a:r>
              <a:rPr lang="en" sz="16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even if a person is wearing a face mask.</a:t>
            </a:r>
            <a:endParaRPr sz="16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Char char="●"/>
            </a:pPr>
            <a:r>
              <a:rPr lang="en" sz="16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Manages Attendance in any organization.</a:t>
            </a:r>
            <a:endParaRPr sz="16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whether people are wearing face mask properly or not.</a:t>
            </a:r>
            <a:endParaRPr sz="16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Char char="●"/>
            </a:pPr>
            <a:r>
              <a:rPr lang="en" sz="16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Aims to help in controlling the spread of pandemic disease COVID-19.</a:t>
            </a:r>
            <a:endParaRPr sz="16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Char char="●"/>
            </a:pPr>
            <a:r>
              <a:rPr lang="en" sz="16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time application monitor if social distancing is being followed or not.</a:t>
            </a:r>
            <a:endParaRPr sz="16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Thermal scanning is also done to check the temperature of a person. </a:t>
            </a:r>
            <a:endParaRPr sz="16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Char char="●"/>
            </a:pPr>
            <a:r>
              <a:rPr lang="en" sz="16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Vision is used as a core part of the solution.</a:t>
            </a:r>
            <a:endParaRPr sz="16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Char char="●"/>
            </a:pPr>
            <a:r>
              <a:rPr lang="en" sz="16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interference is reduced. </a:t>
            </a:r>
            <a:endParaRPr sz="16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Char char="●"/>
            </a:pPr>
            <a:r>
              <a:rPr lang="en" sz="16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in o</a:t>
            </a:r>
            <a:r>
              <a:rPr lang="en" sz="16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utdoor as well as indoor conditions.</a:t>
            </a:r>
            <a:endParaRPr sz="16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7900" y="3907975"/>
            <a:ext cx="2299100" cy="9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stack:</a:t>
            </a:r>
            <a:endParaRPr b="1" sz="30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311700" y="1152475"/>
            <a:ext cx="8520600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en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Language: Python</a:t>
            </a:r>
            <a:endParaRPr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en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OpenCV</a:t>
            </a:r>
            <a:endParaRPr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en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Vision</a:t>
            </a:r>
            <a:endParaRPr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Char char="●"/>
            </a:pPr>
            <a:r>
              <a:rPr lang="en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</a:t>
            </a:r>
            <a:endParaRPr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Vgg16</a:t>
            </a:r>
            <a:endParaRPr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recognition model</a:t>
            </a:r>
            <a:endParaRPr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detection model</a:t>
            </a:r>
            <a:endParaRPr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LBPH Algorithm</a:t>
            </a:r>
            <a:endParaRPr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7900" y="3907975"/>
            <a:ext cx="2299100" cy="9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2020-08-31T13:26:25Z</dcterms:created>
  <dc:creator>vivo 1609</dc:creator>
</cp:coreProperties>
</file>