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92"/>
  </p:notes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258"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3" r:id="rId38"/>
    <p:sldId id="335" r:id="rId39"/>
    <p:sldId id="334" r:id="rId40"/>
    <p:sldId id="336" r:id="rId41"/>
    <p:sldId id="337" r:id="rId42"/>
    <p:sldId id="338" r:id="rId43"/>
    <p:sldId id="339" r:id="rId44"/>
    <p:sldId id="340" r:id="rId45"/>
    <p:sldId id="341" r:id="rId46"/>
    <p:sldId id="342" r:id="rId47"/>
    <p:sldId id="343" r:id="rId48"/>
    <p:sldId id="344" r:id="rId49"/>
    <p:sldId id="345" r:id="rId50"/>
    <p:sldId id="346" r:id="rId51"/>
    <p:sldId id="359" r:id="rId52"/>
    <p:sldId id="360" r:id="rId53"/>
    <p:sldId id="361" r:id="rId54"/>
    <p:sldId id="347" r:id="rId55"/>
    <p:sldId id="348" r:id="rId56"/>
    <p:sldId id="349" r:id="rId57"/>
    <p:sldId id="350" r:id="rId58"/>
    <p:sldId id="351" r:id="rId59"/>
    <p:sldId id="352" r:id="rId60"/>
    <p:sldId id="353" r:id="rId61"/>
    <p:sldId id="354" r:id="rId62"/>
    <p:sldId id="355" r:id="rId63"/>
    <p:sldId id="356" r:id="rId64"/>
    <p:sldId id="357" r:id="rId65"/>
    <p:sldId id="358" r:id="rId66"/>
    <p:sldId id="362" r:id="rId67"/>
    <p:sldId id="363" r:id="rId68"/>
    <p:sldId id="364" r:id="rId69"/>
    <p:sldId id="366" r:id="rId70"/>
    <p:sldId id="365" r:id="rId71"/>
    <p:sldId id="367" r:id="rId72"/>
    <p:sldId id="368" r:id="rId73"/>
    <p:sldId id="369" r:id="rId74"/>
    <p:sldId id="370" r:id="rId75"/>
    <p:sldId id="371" r:id="rId76"/>
    <p:sldId id="372" r:id="rId77"/>
    <p:sldId id="373" r:id="rId78"/>
    <p:sldId id="379" r:id="rId79"/>
    <p:sldId id="374" r:id="rId80"/>
    <p:sldId id="380" r:id="rId81"/>
    <p:sldId id="375" r:id="rId82"/>
    <p:sldId id="381" r:id="rId83"/>
    <p:sldId id="376" r:id="rId84"/>
    <p:sldId id="382" r:id="rId85"/>
    <p:sldId id="383" r:id="rId86"/>
    <p:sldId id="378" r:id="rId87"/>
    <p:sldId id="384" r:id="rId88"/>
    <p:sldId id="377" r:id="rId89"/>
    <p:sldId id="385" r:id="rId90"/>
    <p:sldId id="386" r:id="rId91"/>
  </p:sldIdLst>
  <p:sldSz cx="9144000" cy="5143500" type="screen16x9"/>
  <p:notesSz cx="6858000" cy="9144000"/>
  <p:embeddedFontLst>
    <p:embeddedFont>
      <p:font typeface="Cambria Math" panose="02040503050406030204" pitchFamily="18" charset="0"/>
      <p:regular r:id="rId93"/>
    </p:embeddedFont>
    <p:embeddedFont>
      <p:font typeface="Hanken Grotesk" panose="020B0604020202020204" charset="0"/>
      <p:regular r:id="rId94"/>
      <p:bold r:id="rId95"/>
      <p:italic r:id="rId96"/>
      <p:boldItalic r:id="rId97"/>
    </p:embeddedFont>
    <p:embeddedFont>
      <p:font typeface="Lexend" panose="020B0604020202020204" charset="0"/>
      <p:regular r:id="rId98"/>
      <p:bold r:id="rId99"/>
    </p:embeddedFont>
    <p:embeddedFont>
      <p:font typeface="Sora ExtraBold" panose="020B0604020202020204" charset="0"/>
      <p:bold r:id="rId100"/>
    </p:embeddedFont>
    <p:embeddedFont>
      <p:font typeface="Verdana" panose="020B0604030504040204" pitchFamily="34" charset="0"/>
      <p:regular r:id="rId101"/>
      <p:bold r:id="rId102"/>
      <p:italic r:id="rId103"/>
      <p:boldItalic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ADDD25-2574-4D28-B1D7-9C3C02AF5110}">
  <a:tblStyle styleId="{ACADDD25-2574-4D28-B1D7-9C3C02AF51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F174B1-97FD-4D79-AF9D-BABC6E07C6A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4" autoAdjust="0"/>
  </p:normalViewPr>
  <p:slideViewPr>
    <p:cSldViewPr snapToGrid="0">
      <p:cViewPr varScale="1">
        <p:scale>
          <a:sx n="114" d="100"/>
          <a:sy n="114" d="100"/>
        </p:scale>
        <p:origin x="56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0.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11.fntdata"/><Relationship Id="rId108"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font" Target="fonts/font7.fntdata"/><Relationship Id="rId10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6/11/relationships/changesInfo" Target="changesInfos/changesInfo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104"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8.fntdata"/><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font" Target="fonts/font6.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yush Chalke" userId="6f24d612df39e249" providerId="LiveId" clId="{4C6C6D3F-7606-4090-9446-686643CB2ED9}"/>
    <pc:docChg chg="undo custSel addSld delSld modSld sldOrd delMainMaster addSection delSection">
      <pc:chgData name="Aayush Chalke" userId="6f24d612df39e249" providerId="LiveId" clId="{4C6C6D3F-7606-4090-9446-686643CB2ED9}" dt="2025-02-23T15:56:00.108" v="3888" actId="47"/>
      <pc:docMkLst>
        <pc:docMk/>
      </pc:docMkLst>
      <pc:sldChg chg="modSp mod modAnim">
        <pc:chgData name="Aayush Chalke" userId="6f24d612df39e249" providerId="LiveId" clId="{4C6C6D3F-7606-4090-9446-686643CB2ED9}" dt="2025-02-19T12:59:34.568" v="395"/>
        <pc:sldMkLst>
          <pc:docMk/>
          <pc:sldMk cId="0" sldId="256"/>
        </pc:sldMkLst>
        <pc:spChg chg="mod">
          <ac:chgData name="Aayush Chalke" userId="6f24d612df39e249" providerId="LiveId" clId="{4C6C6D3F-7606-4090-9446-686643CB2ED9}" dt="2025-02-19T12:08:47.538" v="54" actId="207"/>
          <ac:spMkLst>
            <pc:docMk/>
            <pc:sldMk cId="0" sldId="256"/>
            <ac:spMk id="1694" creationId="{00000000-0000-0000-0000-000000000000}"/>
          </ac:spMkLst>
        </pc:spChg>
        <pc:spChg chg="mod">
          <ac:chgData name="Aayush Chalke" userId="6f24d612df39e249" providerId="LiveId" clId="{4C6C6D3F-7606-4090-9446-686643CB2ED9}" dt="2025-02-19T12:09:36.233" v="74" actId="20577"/>
          <ac:spMkLst>
            <pc:docMk/>
            <pc:sldMk cId="0" sldId="256"/>
            <ac:spMk id="1695" creationId="{00000000-0000-0000-0000-000000000000}"/>
          </ac:spMkLst>
        </pc:spChg>
        <pc:spChg chg="mod">
          <ac:chgData name="Aayush Chalke" userId="6f24d612df39e249" providerId="LiveId" clId="{4C6C6D3F-7606-4090-9446-686643CB2ED9}" dt="2025-02-19T11:37:17.117" v="0" actId="14838"/>
          <ac:spMkLst>
            <pc:docMk/>
            <pc:sldMk cId="0" sldId="256"/>
            <ac:spMk id="1720" creationId="{00000000-0000-0000-0000-000000000000}"/>
          </ac:spMkLst>
        </pc:spChg>
        <pc:spChg chg="mod">
          <ac:chgData name="Aayush Chalke" userId="6f24d612df39e249" providerId="LiveId" clId="{4C6C6D3F-7606-4090-9446-686643CB2ED9}" dt="2025-02-19T11:37:17.117" v="0" actId="14838"/>
          <ac:spMkLst>
            <pc:docMk/>
            <pc:sldMk cId="0" sldId="256"/>
            <ac:spMk id="1721" creationId="{00000000-0000-0000-0000-000000000000}"/>
          </ac:spMkLst>
        </pc:spChg>
        <pc:spChg chg="mod">
          <ac:chgData name="Aayush Chalke" userId="6f24d612df39e249" providerId="LiveId" clId="{4C6C6D3F-7606-4090-9446-686643CB2ED9}" dt="2025-02-19T11:37:17.117" v="0" actId="14838"/>
          <ac:spMkLst>
            <pc:docMk/>
            <pc:sldMk cId="0" sldId="256"/>
            <ac:spMk id="1722" creationId="{00000000-0000-0000-0000-000000000000}"/>
          </ac:spMkLst>
        </pc:spChg>
        <pc:spChg chg="mod">
          <ac:chgData name="Aayush Chalke" userId="6f24d612df39e249" providerId="LiveId" clId="{4C6C6D3F-7606-4090-9446-686643CB2ED9}" dt="2025-02-19T11:37:17.117" v="0" actId="14838"/>
          <ac:spMkLst>
            <pc:docMk/>
            <pc:sldMk cId="0" sldId="256"/>
            <ac:spMk id="1723" creationId="{00000000-0000-0000-0000-000000000000}"/>
          </ac:spMkLst>
        </pc:spChg>
        <pc:spChg chg="mod">
          <ac:chgData name="Aayush Chalke" userId="6f24d612df39e249" providerId="LiveId" clId="{4C6C6D3F-7606-4090-9446-686643CB2ED9}" dt="2025-02-19T11:37:17.117" v="0" actId="14838"/>
          <ac:spMkLst>
            <pc:docMk/>
            <pc:sldMk cId="0" sldId="256"/>
            <ac:spMk id="1724" creationId="{00000000-0000-0000-0000-000000000000}"/>
          </ac:spMkLst>
        </pc:spChg>
        <pc:spChg chg="mod">
          <ac:chgData name="Aayush Chalke" userId="6f24d612df39e249" providerId="LiveId" clId="{4C6C6D3F-7606-4090-9446-686643CB2ED9}" dt="2025-02-19T11:37:17.117" v="0" actId="14838"/>
          <ac:spMkLst>
            <pc:docMk/>
            <pc:sldMk cId="0" sldId="256"/>
            <ac:spMk id="1725" creationId="{00000000-0000-0000-0000-000000000000}"/>
          </ac:spMkLst>
        </pc:spChg>
        <pc:spChg chg="mod">
          <ac:chgData name="Aayush Chalke" userId="6f24d612df39e249" providerId="LiveId" clId="{4C6C6D3F-7606-4090-9446-686643CB2ED9}" dt="2025-02-19T11:37:17.117" v="0" actId="14838"/>
          <ac:spMkLst>
            <pc:docMk/>
            <pc:sldMk cId="0" sldId="256"/>
            <ac:spMk id="1726" creationId="{00000000-0000-0000-0000-000000000000}"/>
          </ac:spMkLst>
        </pc:spChg>
        <pc:spChg chg="mod">
          <ac:chgData name="Aayush Chalke" userId="6f24d612df39e249" providerId="LiveId" clId="{4C6C6D3F-7606-4090-9446-686643CB2ED9}" dt="2025-02-19T11:37:17.117" v="0" actId="14838"/>
          <ac:spMkLst>
            <pc:docMk/>
            <pc:sldMk cId="0" sldId="256"/>
            <ac:spMk id="1727" creationId="{00000000-0000-0000-0000-000000000000}"/>
          </ac:spMkLst>
        </pc:spChg>
        <pc:spChg chg="mod">
          <ac:chgData name="Aayush Chalke" userId="6f24d612df39e249" providerId="LiveId" clId="{4C6C6D3F-7606-4090-9446-686643CB2ED9}" dt="2025-02-19T11:37:17.117" v="0" actId="14838"/>
          <ac:spMkLst>
            <pc:docMk/>
            <pc:sldMk cId="0" sldId="256"/>
            <ac:spMk id="1728" creationId="{00000000-0000-0000-0000-000000000000}"/>
          </ac:spMkLst>
        </pc:spChg>
        <pc:spChg chg="mod">
          <ac:chgData name="Aayush Chalke" userId="6f24d612df39e249" providerId="LiveId" clId="{4C6C6D3F-7606-4090-9446-686643CB2ED9}" dt="2025-02-19T11:37:17.117" v="0" actId="14838"/>
          <ac:spMkLst>
            <pc:docMk/>
            <pc:sldMk cId="0" sldId="256"/>
            <ac:spMk id="1729" creationId="{00000000-0000-0000-0000-000000000000}"/>
          </ac:spMkLst>
        </pc:spChg>
        <pc:spChg chg="mod">
          <ac:chgData name="Aayush Chalke" userId="6f24d612df39e249" providerId="LiveId" clId="{4C6C6D3F-7606-4090-9446-686643CB2ED9}" dt="2025-02-19T11:37:17.117" v="0" actId="14838"/>
          <ac:spMkLst>
            <pc:docMk/>
            <pc:sldMk cId="0" sldId="256"/>
            <ac:spMk id="1730" creationId="{00000000-0000-0000-0000-000000000000}"/>
          </ac:spMkLst>
        </pc:spChg>
        <pc:spChg chg="mod">
          <ac:chgData name="Aayush Chalke" userId="6f24d612df39e249" providerId="LiveId" clId="{4C6C6D3F-7606-4090-9446-686643CB2ED9}" dt="2025-02-19T11:37:17.117" v="0" actId="14838"/>
          <ac:spMkLst>
            <pc:docMk/>
            <pc:sldMk cId="0" sldId="256"/>
            <ac:spMk id="1731" creationId="{00000000-0000-0000-0000-000000000000}"/>
          </ac:spMkLst>
        </pc:spChg>
        <pc:spChg chg="mod">
          <ac:chgData name="Aayush Chalke" userId="6f24d612df39e249" providerId="LiveId" clId="{4C6C6D3F-7606-4090-9446-686643CB2ED9}" dt="2025-02-19T11:37:17.117" v="0" actId="14838"/>
          <ac:spMkLst>
            <pc:docMk/>
            <pc:sldMk cId="0" sldId="256"/>
            <ac:spMk id="1732" creationId="{00000000-0000-0000-0000-000000000000}"/>
          </ac:spMkLst>
        </pc:spChg>
        <pc:spChg chg="mod">
          <ac:chgData name="Aayush Chalke" userId="6f24d612df39e249" providerId="LiveId" clId="{4C6C6D3F-7606-4090-9446-686643CB2ED9}" dt="2025-02-19T11:37:17.117" v="0" actId="14838"/>
          <ac:spMkLst>
            <pc:docMk/>
            <pc:sldMk cId="0" sldId="256"/>
            <ac:spMk id="1733" creationId="{00000000-0000-0000-0000-000000000000}"/>
          </ac:spMkLst>
        </pc:spChg>
        <pc:spChg chg="mod">
          <ac:chgData name="Aayush Chalke" userId="6f24d612df39e249" providerId="LiveId" clId="{4C6C6D3F-7606-4090-9446-686643CB2ED9}" dt="2025-02-19T11:37:17.117" v="0" actId="14838"/>
          <ac:spMkLst>
            <pc:docMk/>
            <pc:sldMk cId="0" sldId="256"/>
            <ac:spMk id="1734" creationId="{00000000-0000-0000-0000-000000000000}"/>
          </ac:spMkLst>
        </pc:spChg>
        <pc:spChg chg="mod">
          <ac:chgData name="Aayush Chalke" userId="6f24d612df39e249" providerId="LiveId" clId="{4C6C6D3F-7606-4090-9446-686643CB2ED9}" dt="2025-02-19T11:37:17.117" v="0" actId="14838"/>
          <ac:spMkLst>
            <pc:docMk/>
            <pc:sldMk cId="0" sldId="256"/>
            <ac:spMk id="1735" creationId="{00000000-0000-0000-0000-000000000000}"/>
          </ac:spMkLst>
        </pc:spChg>
        <pc:spChg chg="mod">
          <ac:chgData name="Aayush Chalke" userId="6f24d612df39e249" providerId="LiveId" clId="{4C6C6D3F-7606-4090-9446-686643CB2ED9}" dt="2025-02-19T11:37:17.117" v="0" actId="14838"/>
          <ac:spMkLst>
            <pc:docMk/>
            <pc:sldMk cId="0" sldId="256"/>
            <ac:spMk id="1736" creationId="{00000000-0000-0000-0000-000000000000}"/>
          </ac:spMkLst>
        </pc:spChg>
        <pc:spChg chg="mod">
          <ac:chgData name="Aayush Chalke" userId="6f24d612df39e249" providerId="LiveId" clId="{4C6C6D3F-7606-4090-9446-686643CB2ED9}" dt="2025-02-19T11:37:17.117" v="0" actId="14838"/>
          <ac:spMkLst>
            <pc:docMk/>
            <pc:sldMk cId="0" sldId="256"/>
            <ac:spMk id="1737" creationId="{00000000-0000-0000-0000-000000000000}"/>
          </ac:spMkLst>
        </pc:spChg>
        <pc:spChg chg="mod">
          <ac:chgData name="Aayush Chalke" userId="6f24d612df39e249" providerId="LiveId" clId="{4C6C6D3F-7606-4090-9446-686643CB2ED9}" dt="2025-02-19T11:37:17.117" v="0" actId="14838"/>
          <ac:spMkLst>
            <pc:docMk/>
            <pc:sldMk cId="0" sldId="256"/>
            <ac:spMk id="1738" creationId="{00000000-0000-0000-0000-000000000000}"/>
          </ac:spMkLst>
        </pc:spChg>
        <pc:spChg chg="mod">
          <ac:chgData name="Aayush Chalke" userId="6f24d612df39e249" providerId="LiveId" clId="{4C6C6D3F-7606-4090-9446-686643CB2ED9}" dt="2025-02-19T11:37:17.117" v="0" actId="14838"/>
          <ac:spMkLst>
            <pc:docMk/>
            <pc:sldMk cId="0" sldId="256"/>
            <ac:spMk id="1739" creationId="{00000000-0000-0000-0000-000000000000}"/>
          </ac:spMkLst>
        </pc:spChg>
        <pc:spChg chg="mod">
          <ac:chgData name="Aayush Chalke" userId="6f24d612df39e249" providerId="LiveId" clId="{4C6C6D3F-7606-4090-9446-686643CB2ED9}" dt="2025-02-19T11:37:17.117" v="0" actId="14838"/>
          <ac:spMkLst>
            <pc:docMk/>
            <pc:sldMk cId="0" sldId="256"/>
            <ac:spMk id="1740" creationId="{00000000-0000-0000-0000-000000000000}"/>
          </ac:spMkLst>
        </pc:spChg>
        <pc:spChg chg="mod">
          <ac:chgData name="Aayush Chalke" userId="6f24d612df39e249" providerId="LiveId" clId="{4C6C6D3F-7606-4090-9446-686643CB2ED9}" dt="2025-02-19T11:37:17.117" v="0" actId="14838"/>
          <ac:spMkLst>
            <pc:docMk/>
            <pc:sldMk cId="0" sldId="256"/>
            <ac:spMk id="1741" creationId="{00000000-0000-0000-0000-000000000000}"/>
          </ac:spMkLst>
        </pc:spChg>
        <pc:spChg chg="mod">
          <ac:chgData name="Aayush Chalke" userId="6f24d612df39e249" providerId="LiveId" clId="{4C6C6D3F-7606-4090-9446-686643CB2ED9}" dt="2025-02-19T11:37:17.117" v="0" actId="14838"/>
          <ac:spMkLst>
            <pc:docMk/>
            <pc:sldMk cId="0" sldId="256"/>
            <ac:spMk id="1742" creationId="{00000000-0000-0000-0000-000000000000}"/>
          </ac:spMkLst>
        </pc:spChg>
        <pc:spChg chg="mod">
          <ac:chgData name="Aayush Chalke" userId="6f24d612df39e249" providerId="LiveId" clId="{4C6C6D3F-7606-4090-9446-686643CB2ED9}" dt="2025-02-19T11:37:17.117" v="0" actId="14838"/>
          <ac:spMkLst>
            <pc:docMk/>
            <pc:sldMk cId="0" sldId="256"/>
            <ac:spMk id="1743" creationId="{00000000-0000-0000-0000-000000000000}"/>
          </ac:spMkLst>
        </pc:spChg>
        <pc:spChg chg="mod">
          <ac:chgData name="Aayush Chalke" userId="6f24d612df39e249" providerId="LiveId" clId="{4C6C6D3F-7606-4090-9446-686643CB2ED9}" dt="2025-02-19T11:37:17.117" v="0" actId="14838"/>
          <ac:spMkLst>
            <pc:docMk/>
            <pc:sldMk cId="0" sldId="256"/>
            <ac:spMk id="1744" creationId="{00000000-0000-0000-0000-000000000000}"/>
          </ac:spMkLst>
        </pc:spChg>
        <pc:spChg chg="mod">
          <ac:chgData name="Aayush Chalke" userId="6f24d612df39e249" providerId="LiveId" clId="{4C6C6D3F-7606-4090-9446-686643CB2ED9}" dt="2025-02-19T11:37:17.117" v="0" actId="14838"/>
          <ac:spMkLst>
            <pc:docMk/>
            <pc:sldMk cId="0" sldId="256"/>
            <ac:spMk id="1745" creationId="{00000000-0000-0000-0000-000000000000}"/>
          </ac:spMkLst>
        </pc:spChg>
        <pc:spChg chg="mod">
          <ac:chgData name="Aayush Chalke" userId="6f24d612df39e249" providerId="LiveId" clId="{4C6C6D3F-7606-4090-9446-686643CB2ED9}" dt="2025-02-19T11:37:17.117" v="0" actId="14838"/>
          <ac:spMkLst>
            <pc:docMk/>
            <pc:sldMk cId="0" sldId="256"/>
            <ac:spMk id="1746" creationId="{00000000-0000-0000-0000-000000000000}"/>
          </ac:spMkLst>
        </pc:spChg>
        <pc:spChg chg="mod">
          <ac:chgData name="Aayush Chalke" userId="6f24d612df39e249" providerId="LiveId" clId="{4C6C6D3F-7606-4090-9446-686643CB2ED9}" dt="2025-02-19T11:37:17.117" v="0" actId="14838"/>
          <ac:spMkLst>
            <pc:docMk/>
            <pc:sldMk cId="0" sldId="256"/>
            <ac:spMk id="1747" creationId="{00000000-0000-0000-0000-000000000000}"/>
          </ac:spMkLst>
        </pc:spChg>
        <pc:spChg chg="mod">
          <ac:chgData name="Aayush Chalke" userId="6f24d612df39e249" providerId="LiveId" clId="{4C6C6D3F-7606-4090-9446-686643CB2ED9}" dt="2025-02-19T11:37:17.117" v="0" actId="14838"/>
          <ac:spMkLst>
            <pc:docMk/>
            <pc:sldMk cId="0" sldId="256"/>
            <ac:spMk id="1748" creationId="{00000000-0000-0000-0000-000000000000}"/>
          </ac:spMkLst>
        </pc:spChg>
        <pc:spChg chg="mod">
          <ac:chgData name="Aayush Chalke" userId="6f24d612df39e249" providerId="LiveId" clId="{4C6C6D3F-7606-4090-9446-686643CB2ED9}" dt="2025-02-19T11:37:17.117" v="0" actId="14838"/>
          <ac:spMkLst>
            <pc:docMk/>
            <pc:sldMk cId="0" sldId="256"/>
            <ac:spMk id="1749" creationId="{00000000-0000-0000-0000-000000000000}"/>
          </ac:spMkLst>
        </pc:spChg>
        <pc:spChg chg="mod">
          <ac:chgData name="Aayush Chalke" userId="6f24d612df39e249" providerId="LiveId" clId="{4C6C6D3F-7606-4090-9446-686643CB2ED9}" dt="2025-02-19T11:37:17.117" v="0" actId="14838"/>
          <ac:spMkLst>
            <pc:docMk/>
            <pc:sldMk cId="0" sldId="256"/>
            <ac:spMk id="1750" creationId="{00000000-0000-0000-0000-000000000000}"/>
          </ac:spMkLst>
        </pc:spChg>
        <pc:spChg chg="mod">
          <ac:chgData name="Aayush Chalke" userId="6f24d612df39e249" providerId="LiveId" clId="{4C6C6D3F-7606-4090-9446-686643CB2ED9}" dt="2025-02-19T11:37:17.117" v="0" actId="14838"/>
          <ac:spMkLst>
            <pc:docMk/>
            <pc:sldMk cId="0" sldId="256"/>
            <ac:spMk id="1751" creationId="{00000000-0000-0000-0000-000000000000}"/>
          </ac:spMkLst>
        </pc:spChg>
        <pc:spChg chg="mod">
          <ac:chgData name="Aayush Chalke" userId="6f24d612df39e249" providerId="LiveId" clId="{4C6C6D3F-7606-4090-9446-686643CB2ED9}" dt="2025-02-19T11:37:17.117" v="0" actId="14838"/>
          <ac:spMkLst>
            <pc:docMk/>
            <pc:sldMk cId="0" sldId="256"/>
            <ac:spMk id="1752" creationId="{00000000-0000-0000-0000-000000000000}"/>
          </ac:spMkLst>
        </pc:spChg>
        <pc:spChg chg="mod">
          <ac:chgData name="Aayush Chalke" userId="6f24d612df39e249" providerId="LiveId" clId="{4C6C6D3F-7606-4090-9446-686643CB2ED9}" dt="2025-02-19T11:37:17.117" v="0" actId="14838"/>
          <ac:spMkLst>
            <pc:docMk/>
            <pc:sldMk cId="0" sldId="256"/>
            <ac:spMk id="1753" creationId="{00000000-0000-0000-0000-000000000000}"/>
          </ac:spMkLst>
        </pc:spChg>
        <pc:spChg chg="mod">
          <ac:chgData name="Aayush Chalke" userId="6f24d612df39e249" providerId="LiveId" clId="{4C6C6D3F-7606-4090-9446-686643CB2ED9}" dt="2025-02-19T11:37:17.117" v="0" actId="14838"/>
          <ac:spMkLst>
            <pc:docMk/>
            <pc:sldMk cId="0" sldId="256"/>
            <ac:spMk id="1754" creationId="{00000000-0000-0000-0000-000000000000}"/>
          </ac:spMkLst>
        </pc:spChg>
        <pc:spChg chg="mod">
          <ac:chgData name="Aayush Chalke" userId="6f24d612df39e249" providerId="LiveId" clId="{4C6C6D3F-7606-4090-9446-686643CB2ED9}" dt="2025-02-19T11:37:17.117" v="0" actId="14838"/>
          <ac:spMkLst>
            <pc:docMk/>
            <pc:sldMk cId="0" sldId="256"/>
            <ac:spMk id="1755" creationId="{00000000-0000-0000-0000-000000000000}"/>
          </ac:spMkLst>
        </pc:spChg>
        <pc:grpChg chg="mod">
          <ac:chgData name="Aayush Chalke" userId="6f24d612df39e249" providerId="LiveId" clId="{4C6C6D3F-7606-4090-9446-686643CB2ED9}" dt="2025-02-19T12:58:55.099" v="384" actId="1076"/>
          <ac:grpSpMkLst>
            <pc:docMk/>
            <pc:sldMk cId="0" sldId="256"/>
            <ac:grpSpMk id="1696" creationId="{00000000-0000-0000-0000-000000000000}"/>
          </ac:grpSpMkLst>
        </pc:grpChg>
        <pc:grpChg chg="ord">
          <ac:chgData name="Aayush Chalke" userId="6f24d612df39e249" providerId="LiveId" clId="{4C6C6D3F-7606-4090-9446-686643CB2ED9}" dt="2025-02-19T11:37:22.688" v="1" actId="171"/>
          <ac:grpSpMkLst>
            <pc:docMk/>
            <pc:sldMk cId="0" sldId="256"/>
            <ac:grpSpMk id="1719" creationId="{00000000-0000-0000-0000-000000000000}"/>
          </ac:grpSpMkLst>
        </pc:grpChg>
      </pc:sldChg>
      <pc:sldChg chg="delSp modSp add del mod ord">
        <pc:chgData name="Aayush Chalke" userId="6f24d612df39e249" providerId="LiveId" clId="{4C6C6D3F-7606-4090-9446-686643CB2ED9}" dt="2025-02-19T12:37:27.534" v="183" actId="47"/>
        <pc:sldMkLst>
          <pc:docMk/>
          <pc:sldMk cId="0" sldId="257"/>
        </pc:sldMkLst>
        <pc:spChg chg="mod">
          <ac:chgData name="Aayush Chalke" userId="6f24d612df39e249" providerId="LiveId" clId="{4C6C6D3F-7606-4090-9446-686643CB2ED9}" dt="2025-02-19T12:23:53.735" v="130" actId="20577"/>
          <ac:spMkLst>
            <pc:docMk/>
            <pc:sldMk cId="0" sldId="257"/>
            <ac:spMk id="1761" creationId="{00000000-0000-0000-0000-000000000000}"/>
          </ac:spMkLst>
        </pc:spChg>
        <pc:spChg chg="del">
          <ac:chgData name="Aayush Chalke" userId="6f24d612df39e249" providerId="LiveId" clId="{4C6C6D3F-7606-4090-9446-686643CB2ED9}" dt="2025-02-19T12:30:45.755" v="133" actId="478"/>
          <ac:spMkLst>
            <pc:docMk/>
            <pc:sldMk cId="0" sldId="257"/>
            <ac:spMk id="1763" creationId="{00000000-0000-0000-0000-000000000000}"/>
          </ac:spMkLst>
        </pc:spChg>
        <pc:spChg chg="del">
          <ac:chgData name="Aayush Chalke" userId="6f24d612df39e249" providerId="LiveId" clId="{4C6C6D3F-7606-4090-9446-686643CB2ED9}" dt="2025-02-19T12:31:04.019" v="134" actId="478"/>
          <ac:spMkLst>
            <pc:docMk/>
            <pc:sldMk cId="0" sldId="257"/>
            <ac:spMk id="1764" creationId="{00000000-0000-0000-0000-000000000000}"/>
          </ac:spMkLst>
        </pc:spChg>
        <pc:graphicFrameChg chg="del modGraphic">
          <ac:chgData name="Aayush Chalke" userId="6f24d612df39e249" providerId="LiveId" clId="{4C6C6D3F-7606-4090-9446-686643CB2ED9}" dt="2025-02-19T12:30:37.724" v="132" actId="478"/>
          <ac:graphicFrameMkLst>
            <pc:docMk/>
            <pc:sldMk cId="0" sldId="257"/>
            <ac:graphicFrameMk id="1765" creationId="{00000000-0000-0000-0000-000000000000}"/>
          </ac:graphicFrameMkLst>
        </pc:graphicFrameChg>
      </pc:sldChg>
      <pc:sldChg chg="addSp modSp mod">
        <pc:chgData name="Aayush Chalke" userId="6f24d612df39e249" providerId="LiveId" clId="{4C6C6D3F-7606-4090-9446-686643CB2ED9}" dt="2025-02-22T08:39:57.644" v="853" actId="1036"/>
        <pc:sldMkLst>
          <pc:docMk/>
          <pc:sldMk cId="0" sldId="258"/>
        </pc:sldMkLst>
        <pc:spChg chg="add mod">
          <ac:chgData name="Aayush Chalke" userId="6f24d612df39e249" providerId="LiveId" clId="{4C6C6D3F-7606-4090-9446-686643CB2ED9}" dt="2025-02-22T08:27:14.982" v="781" actId="571"/>
          <ac:spMkLst>
            <pc:docMk/>
            <pc:sldMk cId="0" sldId="258"/>
            <ac:spMk id="2" creationId="{78A007BC-EF26-CB39-3472-0560F3BC4C12}"/>
          </ac:spMkLst>
        </pc:spChg>
        <pc:spChg chg="add mod">
          <ac:chgData name="Aayush Chalke" userId="6f24d612df39e249" providerId="LiveId" clId="{4C6C6D3F-7606-4090-9446-686643CB2ED9}" dt="2025-02-22T08:27:20.529" v="783" actId="571"/>
          <ac:spMkLst>
            <pc:docMk/>
            <pc:sldMk cId="0" sldId="258"/>
            <ac:spMk id="3" creationId="{9DCB4409-D04E-E31F-00D7-80BC154C71F0}"/>
          </ac:spMkLst>
        </pc:spChg>
        <pc:spChg chg="add mod">
          <ac:chgData name="Aayush Chalke" userId="6f24d612df39e249" providerId="LiveId" clId="{4C6C6D3F-7606-4090-9446-686643CB2ED9}" dt="2025-02-22T08:39:57.644" v="853" actId="1036"/>
          <ac:spMkLst>
            <pc:docMk/>
            <pc:sldMk cId="0" sldId="258"/>
            <ac:spMk id="4" creationId="{FBC62B37-8DF2-7FE1-7B03-E387F15FE153}"/>
          </ac:spMkLst>
        </pc:spChg>
        <pc:spChg chg="add mod">
          <ac:chgData name="Aayush Chalke" userId="6f24d612df39e249" providerId="LiveId" clId="{4C6C6D3F-7606-4090-9446-686643CB2ED9}" dt="2025-02-22T08:39:57.644" v="853" actId="1036"/>
          <ac:spMkLst>
            <pc:docMk/>
            <pc:sldMk cId="0" sldId="258"/>
            <ac:spMk id="5" creationId="{81AD5D54-BDB9-9C37-FCF0-62F7147DFE2B}"/>
          </ac:spMkLst>
        </pc:spChg>
        <pc:spChg chg="add mod">
          <ac:chgData name="Aayush Chalke" userId="6f24d612df39e249" providerId="LiveId" clId="{4C6C6D3F-7606-4090-9446-686643CB2ED9}" dt="2025-02-22T08:39:17.342" v="837" actId="571"/>
          <ac:spMkLst>
            <pc:docMk/>
            <pc:sldMk cId="0" sldId="258"/>
            <ac:spMk id="6" creationId="{9B98D9AC-C89C-0982-F46F-AB18F50DEDE9}"/>
          </ac:spMkLst>
        </pc:spChg>
        <pc:spChg chg="add mod">
          <ac:chgData name="Aayush Chalke" userId="6f24d612df39e249" providerId="LiveId" clId="{4C6C6D3F-7606-4090-9446-686643CB2ED9}" dt="2025-02-22T08:39:17.342" v="837" actId="571"/>
          <ac:spMkLst>
            <pc:docMk/>
            <pc:sldMk cId="0" sldId="258"/>
            <ac:spMk id="7" creationId="{20C824E0-F326-2BD5-4CD5-6213DFFE4433}"/>
          </ac:spMkLst>
        </pc:spChg>
        <pc:spChg chg="add mod">
          <ac:chgData name="Aayush Chalke" userId="6f24d612df39e249" providerId="LiveId" clId="{4C6C6D3F-7606-4090-9446-686643CB2ED9}" dt="2025-02-22T08:39:17.342" v="837" actId="571"/>
          <ac:spMkLst>
            <pc:docMk/>
            <pc:sldMk cId="0" sldId="258"/>
            <ac:spMk id="8" creationId="{46C14CA5-4E87-33DE-854D-0541B6F31D02}"/>
          </ac:spMkLst>
        </pc:spChg>
        <pc:spChg chg="add mod">
          <ac:chgData name="Aayush Chalke" userId="6f24d612df39e249" providerId="LiveId" clId="{4C6C6D3F-7606-4090-9446-686643CB2ED9}" dt="2025-02-22T08:39:17.342" v="837" actId="571"/>
          <ac:spMkLst>
            <pc:docMk/>
            <pc:sldMk cId="0" sldId="258"/>
            <ac:spMk id="9" creationId="{5867CA00-BD10-B476-01E1-17B6FEA1038E}"/>
          </ac:spMkLst>
        </pc:spChg>
        <pc:spChg chg="add mod">
          <ac:chgData name="Aayush Chalke" userId="6f24d612df39e249" providerId="LiveId" clId="{4C6C6D3F-7606-4090-9446-686643CB2ED9}" dt="2025-02-22T08:39:17.342" v="837" actId="571"/>
          <ac:spMkLst>
            <pc:docMk/>
            <pc:sldMk cId="0" sldId="258"/>
            <ac:spMk id="10" creationId="{20F95675-0F47-D056-18CC-80063F0B890D}"/>
          </ac:spMkLst>
        </pc:spChg>
        <pc:spChg chg="add mod">
          <ac:chgData name="Aayush Chalke" userId="6f24d612df39e249" providerId="LiveId" clId="{4C6C6D3F-7606-4090-9446-686643CB2ED9}" dt="2025-02-22T08:39:17.342" v="837" actId="571"/>
          <ac:spMkLst>
            <pc:docMk/>
            <pc:sldMk cId="0" sldId="258"/>
            <ac:spMk id="11" creationId="{F7336827-3E86-328A-6FBB-9F6119AF96E6}"/>
          </ac:spMkLst>
        </pc:spChg>
        <pc:spChg chg="add mod">
          <ac:chgData name="Aayush Chalke" userId="6f24d612df39e249" providerId="LiveId" clId="{4C6C6D3F-7606-4090-9446-686643CB2ED9}" dt="2025-02-22T08:39:17.342" v="837" actId="571"/>
          <ac:spMkLst>
            <pc:docMk/>
            <pc:sldMk cId="0" sldId="258"/>
            <ac:spMk id="12" creationId="{2FE9E842-C445-0FC6-A288-DB066575D89C}"/>
          </ac:spMkLst>
        </pc:spChg>
        <pc:spChg chg="add mod">
          <ac:chgData name="Aayush Chalke" userId="6f24d612df39e249" providerId="LiveId" clId="{4C6C6D3F-7606-4090-9446-686643CB2ED9}" dt="2025-02-22T08:39:17.342" v="837" actId="571"/>
          <ac:spMkLst>
            <pc:docMk/>
            <pc:sldMk cId="0" sldId="258"/>
            <ac:spMk id="13" creationId="{72E4DD08-8168-C250-DAFC-6614A5E67695}"/>
          </ac:spMkLst>
        </pc:spChg>
        <pc:spChg chg="add mod">
          <ac:chgData name="Aayush Chalke" userId="6f24d612df39e249" providerId="LiveId" clId="{4C6C6D3F-7606-4090-9446-686643CB2ED9}" dt="2025-02-22T08:39:17.342" v="837" actId="571"/>
          <ac:spMkLst>
            <pc:docMk/>
            <pc:sldMk cId="0" sldId="258"/>
            <ac:spMk id="14" creationId="{E688F10B-2DDC-3C28-72D9-3700C4F21DF9}"/>
          </ac:spMkLst>
        </pc:spChg>
        <pc:spChg chg="add mod">
          <ac:chgData name="Aayush Chalke" userId="6f24d612df39e249" providerId="LiveId" clId="{4C6C6D3F-7606-4090-9446-686643CB2ED9}" dt="2025-02-22T08:39:17.342" v="837" actId="571"/>
          <ac:spMkLst>
            <pc:docMk/>
            <pc:sldMk cId="0" sldId="258"/>
            <ac:spMk id="15" creationId="{7500B372-56DE-9D52-5823-3F94C1311192}"/>
          </ac:spMkLst>
        </pc:spChg>
        <pc:spChg chg="add mod">
          <ac:chgData name="Aayush Chalke" userId="6f24d612df39e249" providerId="LiveId" clId="{4C6C6D3F-7606-4090-9446-686643CB2ED9}" dt="2025-02-22T08:39:17.342" v="837" actId="571"/>
          <ac:spMkLst>
            <pc:docMk/>
            <pc:sldMk cId="0" sldId="258"/>
            <ac:spMk id="16" creationId="{A4A6C89A-4593-1FEB-9691-148DE1C76E85}"/>
          </ac:spMkLst>
        </pc:spChg>
        <pc:spChg chg="add mod">
          <ac:chgData name="Aayush Chalke" userId="6f24d612df39e249" providerId="LiveId" clId="{4C6C6D3F-7606-4090-9446-686643CB2ED9}" dt="2025-02-22T08:39:17.342" v="837" actId="571"/>
          <ac:spMkLst>
            <pc:docMk/>
            <pc:sldMk cId="0" sldId="258"/>
            <ac:spMk id="17" creationId="{779B2D49-BC29-FE31-99B1-F862E29A2EA1}"/>
          </ac:spMkLst>
        </pc:spChg>
        <pc:spChg chg="mod">
          <ac:chgData name="Aayush Chalke" userId="6f24d612df39e249" providerId="LiveId" clId="{4C6C6D3F-7606-4090-9446-686643CB2ED9}" dt="2025-02-22T08:26:43.894" v="774" actId="20577"/>
          <ac:spMkLst>
            <pc:docMk/>
            <pc:sldMk cId="0" sldId="258"/>
            <ac:spMk id="1770" creationId="{00000000-0000-0000-0000-000000000000}"/>
          </ac:spMkLst>
        </pc:spChg>
        <pc:spChg chg="mod">
          <ac:chgData name="Aayush Chalke" userId="6f24d612df39e249" providerId="LiveId" clId="{4C6C6D3F-7606-4090-9446-686643CB2ED9}" dt="2025-02-22T08:39:28.891" v="838" actId="1076"/>
          <ac:spMkLst>
            <pc:docMk/>
            <pc:sldMk cId="0" sldId="258"/>
            <ac:spMk id="1771" creationId="{00000000-0000-0000-0000-000000000000}"/>
          </ac:spMkLst>
        </pc:spChg>
        <pc:spChg chg="mod">
          <ac:chgData name="Aayush Chalke" userId="6f24d612df39e249" providerId="LiveId" clId="{4C6C6D3F-7606-4090-9446-686643CB2ED9}" dt="2025-02-22T08:39:28.891" v="838" actId="1076"/>
          <ac:spMkLst>
            <pc:docMk/>
            <pc:sldMk cId="0" sldId="258"/>
            <ac:spMk id="1772" creationId="{00000000-0000-0000-0000-000000000000}"/>
          </ac:spMkLst>
        </pc:spChg>
        <pc:spChg chg="mod">
          <ac:chgData name="Aayush Chalke" userId="6f24d612df39e249" providerId="LiveId" clId="{4C6C6D3F-7606-4090-9446-686643CB2ED9}" dt="2025-02-22T08:39:28.891" v="838" actId="1076"/>
          <ac:spMkLst>
            <pc:docMk/>
            <pc:sldMk cId="0" sldId="258"/>
            <ac:spMk id="1773" creationId="{00000000-0000-0000-0000-000000000000}"/>
          </ac:spMkLst>
        </pc:spChg>
        <pc:spChg chg="mod">
          <ac:chgData name="Aayush Chalke" userId="6f24d612df39e249" providerId="LiveId" clId="{4C6C6D3F-7606-4090-9446-686643CB2ED9}" dt="2025-02-22T08:39:28.891" v="838" actId="1076"/>
          <ac:spMkLst>
            <pc:docMk/>
            <pc:sldMk cId="0" sldId="258"/>
            <ac:spMk id="1774" creationId="{00000000-0000-0000-0000-000000000000}"/>
          </ac:spMkLst>
        </pc:spChg>
        <pc:spChg chg="mod">
          <ac:chgData name="Aayush Chalke" userId="6f24d612df39e249" providerId="LiveId" clId="{4C6C6D3F-7606-4090-9446-686643CB2ED9}" dt="2025-02-22T08:39:28.891" v="838" actId="1076"/>
          <ac:spMkLst>
            <pc:docMk/>
            <pc:sldMk cId="0" sldId="258"/>
            <ac:spMk id="1775" creationId="{00000000-0000-0000-0000-000000000000}"/>
          </ac:spMkLst>
        </pc:spChg>
        <pc:spChg chg="mod">
          <ac:chgData name="Aayush Chalke" userId="6f24d612df39e249" providerId="LiveId" clId="{4C6C6D3F-7606-4090-9446-686643CB2ED9}" dt="2025-02-22T08:39:28.891" v="838" actId="1076"/>
          <ac:spMkLst>
            <pc:docMk/>
            <pc:sldMk cId="0" sldId="258"/>
            <ac:spMk id="1776" creationId="{00000000-0000-0000-0000-000000000000}"/>
          </ac:spMkLst>
        </pc:spChg>
        <pc:spChg chg="mod">
          <ac:chgData name="Aayush Chalke" userId="6f24d612df39e249" providerId="LiveId" clId="{4C6C6D3F-7606-4090-9446-686643CB2ED9}" dt="2025-02-22T08:39:28.891" v="838" actId="1076"/>
          <ac:spMkLst>
            <pc:docMk/>
            <pc:sldMk cId="0" sldId="258"/>
            <ac:spMk id="1777" creationId="{00000000-0000-0000-0000-000000000000}"/>
          </ac:spMkLst>
        </pc:spChg>
        <pc:spChg chg="mod">
          <ac:chgData name="Aayush Chalke" userId="6f24d612df39e249" providerId="LiveId" clId="{4C6C6D3F-7606-4090-9446-686643CB2ED9}" dt="2025-02-22T08:39:28.891" v="838" actId="1076"/>
          <ac:spMkLst>
            <pc:docMk/>
            <pc:sldMk cId="0" sldId="258"/>
            <ac:spMk id="1778" creationId="{00000000-0000-0000-0000-000000000000}"/>
          </ac:spMkLst>
        </pc:spChg>
        <pc:spChg chg="mod">
          <ac:chgData name="Aayush Chalke" userId="6f24d612df39e249" providerId="LiveId" clId="{4C6C6D3F-7606-4090-9446-686643CB2ED9}" dt="2025-02-22T08:39:28.891" v="838" actId="1076"/>
          <ac:spMkLst>
            <pc:docMk/>
            <pc:sldMk cId="0" sldId="258"/>
            <ac:spMk id="1779" creationId="{00000000-0000-0000-0000-000000000000}"/>
          </ac:spMkLst>
        </pc:spChg>
        <pc:spChg chg="mod">
          <ac:chgData name="Aayush Chalke" userId="6f24d612df39e249" providerId="LiveId" clId="{4C6C6D3F-7606-4090-9446-686643CB2ED9}" dt="2025-02-22T08:39:38.349" v="840" actId="1076"/>
          <ac:spMkLst>
            <pc:docMk/>
            <pc:sldMk cId="0" sldId="258"/>
            <ac:spMk id="1780" creationId="{00000000-0000-0000-0000-000000000000}"/>
          </ac:spMkLst>
        </pc:spChg>
        <pc:spChg chg="mod">
          <ac:chgData name="Aayush Chalke" userId="6f24d612df39e249" providerId="LiveId" clId="{4C6C6D3F-7606-4090-9446-686643CB2ED9}" dt="2025-02-22T08:39:28.891" v="838" actId="1076"/>
          <ac:spMkLst>
            <pc:docMk/>
            <pc:sldMk cId="0" sldId="258"/>
            <ac:spMk id="1781" creationId="{00000000-0000-0000-0000-000000000000}"/>
          </ac:spMkLst>
        </pc:spChg>
        <pc:spChg chg="mod">
          <ac:chgData name="Aayush Chalke" userId="6f24d612df39e249" providerId="LiveId" clId="{4C6C6D3F-7606-4090-9446-686643CB2ED9}" dt="2025-02-22T08:39:28.891" v="838" actId="1076"/>
          <ac:spMkLst>
            <pc:docMk/>
            <pc:sldMk cId="0" sldId="258"/>
            <ac:spMk id="1782" creationId="{00000000-0000-0000-0000-000000000000}"/>
          </ac:spMkLst>
        </pc:spChg>
      </pc:sldChg>
      <pc:sldChg chg="del">
        <pc:chgData name="Aayush Chalke" userId="6f24d612df39e249" providerId="LiveId" clId="{4C6C6D3F-7606-4090-9446-686643CB2ED9}" dt="2025-02-22T18:10:18.238" v="2006" actId="47"/>
        <pc:sldMkLst>
          <pc:docMk/>
          <pc:sldMk cId="0" sldId="259"/>
        </pc:sldMkLst>
      </pc:sldChg>
      <pc:sldChg chg="del">
        <pc:chgData name="Aayush Chalke" userId="6f24d612df39e249" providerId="LiveId" clId="{4C6C6D3F-7606-4090-9446-686643CB2ED9}" dt="2025-02-22T18:10:21.456" v="2007" actId="47"/>
        <pc:sldMkLst>
          <pc:docMk/>
          <pc:sldMk cId="0" sldId="260"/>
        </pc:sldMkLst>
      </pc:sldChg>
      <pc:sldChg chg="del">
        <pc:chgData name="Aayush Chalke" userId="6f24d612df39e249" providerId="LiveId" clId="{4C6C6D3F-7606-4090-9446-686643CB2ED9}" dt="2025-02-22T18:10:23.856" v="2008" actId="47"/>
        <pc:sldMkLst>
          <pc:docMk/>
          <pc:sldMk cId="0" sldId="261"/>
        </pc:sldMkLst>
      </pc:sldChg>
      <pc:sldChg chg="del">
        <pc:chgData name="Aayush Chalke" userId="6f24d612df39e249" providerId="LiveId" clId="{4C6C6D3F-7606-4090-9446-686643CB2ED9}" dt="2025-02-22T18:10:25.206" v="2009" actId="47"/>
        <pc:sldMkLst>
          <pc:docMk/>
          <pc:sldMk cId="0" sldId="262"/>
        </pc:sldMkLst>
      </pc:sldChg>
      <pc:sldChg chg="del">
        <pc:chgData name="Aayush Chalke" userId="6f24d612df39e249" providerId="LiveId" clId="{4C6C6D3F-7606-4090-9446-686643CB2ED9}" dt="2025-02-23T09:22:07.187" v="3068" actId="47"/>
        <pc:sldMkLst>
          <pc:docMk/>
          <pc:sldMk cId="0" sldId="263"/>
        </pc:sldMkLst>
      </pc:sldChg>
      <pc:sldChg chg="del">
        <pc:chgData name="Aayush Chalke" userId="6f24d612df39e249" providerId="LiveId" clId="{4C6C6D3F-7606-4090-9446-686643CB2ED9}" dt="2025-02-23T09:22:07.187" v="3068" actId="47"/>
        <pc:sldMkLst>
          <pc:docMk/>
          <pc:sldMk cId="0" sldId="264"/>
        </pc:sldMkLst>
      </pc:sldChg>
      <pc:sldChg chg="del">
        <pc:chgData name="Aayush Chalke" userId="6f24d612df39e249" providerId="LiveId" clId="{4C6C6D3F-7606-4090-9446-686643CB2ED9}" dt="2025-02-23T09:22:07.187" v="3068" actId="47"/>
        <pc:sldMkLst>
          <pc:docMk/>
          <pc:sldMk cId="0" sldId="265"/>
        </pc:sldMkLst>
      </pc:sldChg>
      <pc:sldChg chg="del">
        <pc:chgData name="Aayush Chalke" userId="6f24d612df39e249" providerId="LiveId" clId="{4C6C6D3F-7606-4090-9446-686643CB2ED9}" dt="2025-02-23T09:22:07.187" v="3068" actId="47"/>
        <pc:sldMkLst>
          <pc:docMk/>
          <pc:sldMk cId="0" sldId="266"/>
        </pc:sldMkLst>
      </pc:sldChg>
      <pc:sldChg chg="del">
        <pc:chgData name="Aayush Chalke" userId="6f24d612df39e249" providerId="LiveId" clId="{4C6C6D3F-7606-4090-9446-686643CB2ED9}" dt="2025-02-23T09:22:07.187" v="3068" actId="47"/>
        <pc:sldMkLst>
          <pc:docMk/>
          <pc:sldMk cId="0" sldId="267"/>
        </pc:sldMkLst>
      </pc:sldChg>
      <pc:sldChg chg="del">
        <pc:chgData name="Aayush Chalke" userId="6f24d612df39e249" providerId="LiveId" clId="{4C6C6D3F-7606-4090-9446-686643CB2ED9}" dt="2025-02-23T09:22:07.187" v="3068" actId="47"/>
        <pc:sldMkLst>
          <pc:docMk/>
          <pc:sldMk cId="0" sldId="268"/>
        </pc:sldMkLst>
      </pc:sldChg>
      <pc:sldChg chg="del">
        <pc:chgData name="Aayush Chalke" userId="6f24d612df39e249" providerId="LiveId" clId="{4C6C6D3F-7606-4090-9446-686643CB2ED9}" dt="2025-02-23T09:22:07.187" v="3068" actId="47"/>
        <pc:sldMkLst>
          <pc:docMk/>
          <pc:sldMk cId="0" sldId="269"/>
        </pc:sldMkLst>
      </pc:sldChg>
      <pc:sldChg chg="del">
        <pc:chgData name="Aayush Chalke" userId="6f24d612df39e249" providerId="LiveId" clId="{4C6C6D3F-7606-4090-9446-686643CB2ED9}" dt="2025-02-23T09:22:07.187" v="3068" actId="47"/>
        <pc:sldMkLst>
          <pc:docMk/>
          <pc:sldMk cId="0" sldId="270"/>
        </pc:sldMkLst>
      </pc:sldChg>
      <pc:sldChg chg="del">
        <pc:chgData name="Aayush Chalke" userId="6f24d612df39e249" providerId="LiveId" clId="{4C6C6D3F-7606-4090-9446-686643CB2ED9}" dt="2025-02-23T09:22:07.187" v="3068" actId="47"/>
        <pc:sldMkLst>
          <pc:docMk/>
          <pc:sldMk cId="0" sldId="271"/>
        </pc:sldMkLst>
      </pc:sldChg>
      <pc:sldChg chg="del">
        <pc:chgData name="Aayush Chalke" userId="6f24d612df39e249" providerId="LiveId" clId="{4C6C6D3F-7606-4090-9446-686643CB2ED9}" dt="2025-02-23T09:22:07.187" v="3068" actId="47"/>
        <pc:sldMkLst>
          <pc:docMk/>
          <pc:sldMk cId="0" sldId="272"/>
        </pc:sldMkLst>
      </pc:sldChg>
      <pc:sldChg chg="del">
        <pc:chgData name="Aayush Chalke" userId="6f24d612df39e249" providerId="LiveId" clId="{4C6C6D3F-7606-4090-9446-686643CB2ED9}" dt="2025-02-23T09:22:07.187" v="3068" actId="47"/>
        <pc:sldMkLst>
          <pc:docMk/>
          <pc:sldMk cId="0" sldId="273"/>
        </pc:sldMkLst>
      </pc:sldChg>
      <pc:sldChg chg="del">
        <pc:chgData name="Aayush Chalke" userId="6f24d612df39e249" providerId="LiveId" clId="{4C6C6D3F-7606-4090-9446-686643CB2ED9}" dt="2025-02-23T09:22:07.187" v="3068" actId="47"/>
        <pc:sldMkLst>
          <pc:docMk/>
          <pc:sldMk cId="0" sldId="274"/>
        </pc:sldMkLst>
      </pc:sldChg>
      <pc:sldChg chg="addSp delSp modSp del mod">
        <pc:chgData name="Aayush Chalke" userId="6f24d612df39e249" providerId="LiveId" clId="{4C6C6D3F-7606-4090-9446-686643CB2ED9}" dt="2025-02-23T15:56:00.108" v="3888" actId="47"/>
        <pc:sldMkLst>
          <pc:docMk/>
          <pc:sldMk cId="0" sldId="275"/>
        </pc:sldMkLst>
        <pc:spChg chg="add mod">
          <ac:chgData name="Aayush Chalke" userId="6f24d612df39e249" providerId="LiveId" clId="{4C6C6D3F-7606-4090-9446-686643CB2ED9}" dt="2025-02-23T15:54:41.417" v="3846" actId="21"/>
          <ac:spMkLst>
            <pc:docMk/>
            <pc:sldMk cId="0" sldId="275"/>
            <ac:spMk id="3" creationId="{26584B6C-D057-FEBB-0F6B-47B0A4B390A7}"/>
          </ac:spMkLst>
        </pc:spChg>
        <pc:spChg chg="add mod">
          <ac:chgData name="Aayush Chalke" userId="6f24d612df39e249" providerId="LiveId" clId="{4C6C6D3F-7606-4090-9446-686643CB2ED9}" dt="2025-02-23T15:54:41.417" v="3846" actId="21"/>
          <ac:spMkLst>
            <pc:docMk/>
            <pc:sldMk cId="0" sldId="275"/>
            <ac:spMk id="5" creationId="{7C469885-022C-52C3-55B4-68368C6BD648}"/>
          </ac:spMkLst>
        </pc:spChg>
        <pc:spChg chg="del mod">
          <ac:chgData name="Aayush Chalke" userId="6f24d612df39e249" providerId="LiveId" clId="{4C6C6D3F-7606-4090-9446-686643CB2ED9}" dt="2025-02-23T15:54:41.417" v="3846" actId="21"/>
          <ac:spMkLst>
            <pc:docMk/>
            <pc:sldMk cId="0" sldId="275"/>
            <ac:spMk id="2658" creationId="{00000000-0000-0000-0000-000000000000}"/>
          </ac:spMkLst>
        </pc:spChg>
        <pc:spChg chg="del mod">
          <ac:chgData name="Aayush Chalke" userId="6f24d612df39e249" providerId="LiveId" clId="{4C6C6D3F-7606-4090-9446-686643CB2ED9}" dt="2025-02-23T15:54:22.792" v="3845" actId="478"/>
          <ac:spMkLst>
            <pc:docMk/>
            <pc:sldMk cId="0" sldId="275"/>
            <ac:spMk id="2659" creationId="{00000000-0000-0000-0000-000000000000}"/>
          </ac:spMkLst>
        </pc:spChg>
        <pc:spChg chg="del">
          <ac:chgData name="Aayush Chalke" userId="6f24d612df39e249" providerId="LiveId" clId="{4C6C6D3F-7606-4090-9446-686643CB2ED9}" dt="2025-02-23T15:54:41.417" v="3846" actId="21"/>
          <ac:spMkLst>
            <pc:docMk/>
            <pc:sldMk cId="0" sldId="275"/>
            <ac:spMk id="2660" creationId="{00000000-0000-0000-0000-000000000000}"/>
          </ac:spMkLst>
        </pc:spChg>
        <pc:grpChg chg="del">
          <ac:chgData name="Aayush Chalke" userId="6f24d612df39e249" providerId="LiveId" clId="{4C6C6D3F-7606-4090-9446-686643CB2ED9}" dt="2025-02-23T15:54:18.661" v="3843" actId="478"/>
          <ac:grpSpMkLst>
            <pc:docMk/>
            <pc:sldMk cId="0" sldId="275"/>
            <ac:grpSpMk id="2661" creationId="{00000000-0000-0000-0000-000000000000}"/>
          </ac:grpSpMkLst>
        </pc:grpChg>
        <pc:grpChg chg="del">
          <ac:chgData name="Aayush Chalke" userId="6f24d612df39e249" providerId="LiveId" clId="{4C6C6D3F-7606-4090-9446-686643CB2ED9}" dt="2025-02-23T15:54:16.918" v="3841" actId="478"/>
          <ac:grpSpMkLst>
            <pc:docMk/>
            <pc:sldMk cId="0" sldId="275"/>
            <ac:grpSpMk id="2666" creationId="{00000000-0000-0000-0000-000000000000}"/>
          </ac:grpSpMkLst>
        </pc:grpChg>
        <pc:grpChg chg="del">
          <ac:chgData name="Aayush Chalke" userId="6f24d612df39e249" providerId="LiveId" clId="{4C6C6D3F-7606-4090-9446-686643CB2ED9}" dt="2025-02-23T15:54:18.178" v="3842" actId="478"/>
          <ac:grpSpMkLst>
            <pc:docMk/>
            <pc:sldMk cId="0" sldId="275"/>
            <ac:grpSpMk id="2671" creationId="{00000000-0000-0000-0000-000000000000}"/>
          </ac:grpSpMkLst>
        </pc:grpChg>
        <pc:grpChg chg="del">
          <ac:chgData name="Aayush Chalke" userId="6f24d612df39e249" providerId="LiveId" clId="{4C6C6D3F-7606-4090-9446-686643CB2ED9}" dt="2025-02-23T15:55:42.217" v="3857" actId="21"/>
          <ac:grpSpMkLst>
            <pc:docMk/>
            <pc:sldMk cId="0" sldId="275"/>
            <ac:grpSpMk id="2675" creationId="{00000000-0000-0000-0000-000000000000}"/>
          </ac:grpSpMkLst>
        </pc:grpChg>
        <pc:cxnChg chg="mod">
          <ac:chgData name="Aayush Chalke" userId="6f24d612df39e249" providerId="LiveId" clId="{4C6C6D3F-7606-4090-9446-686643CB2ED9}" dt="2025-02-23T15:54:41.417" v="3846" actId="21"/>
          <ac:cxnSpMkLst>
            <pc:docMk/>
            <pc:sldMk cId="0" sldId="275"/>
            <ac:cxnSpMk id="2674" creationId="{00000000-0000-0000-0000-000000000000}"/>
          </ac:cxnSpMkLst>
        </pc:cxnChg>
      </pc:sldChg>
      <pc:sldChg chg="del">
        <pc:chgData name="Aayush Chalke" userId="6f24d612df39e249" providerId="LiveId" clId="{4C6C6D3F-7606-4090-9446-686643CB2ED9}" dt="2025-02-23T09:22:30.838" v="3069" actId="2696"/>
        <pc:sldMkLst>
          <pc:docMk/>
          <pc:sldMk cId="0" sldId="276"/>
        </pc:sldMkLst>
      </pc:sldChg>
      <pc:sldChg chg="del">
        <pc:chgData name="Aayush Chalke" userId="6f24d612df39e249" providerId="LiveId" clId="{4C6C6D3F-7606-4090-9446-686643CB2ED9}" dt="2025-02-23T09:22:30.838" v="3069" actId="2696"/>
        <pc:sldMkLst>
          <pc:docMk/>
          <pc:sldMk cId="0" sldId="277"/>
        </pc:sldMkLst>
      </pc:sldChg>
      <pc:sldChg chg="del">
        <pc:chgData name="Aayush Chalke" userId="6f24d612df39e249" providerId="LiveId" clId="{4C6C6D3F-7606-4090-9446-686643CB2ED9}" dt="2025-02-23T09:22:30.838" v="3069" actId="2696"/>
        <pc:sldMkLst>
          <pc:docMk/>
          <pc:sldMk cId="0" sldId="278"/>
        </pc:sldMkLst>
      </pc:sldChg>
      <pc:sldChg chg="del">
        <pc:chgData name="Aayush Chalke" userId="6f24d612df39e249" providerId="LiveId" clId="{4C6C6D3F-7606-4090-9446-686643CB2ED9}" dt="2025-02-23T09:22:30.838" v="3069" actId="2696"/>
        <pc:sldMkLst>
          <pc:docMk/>
          <pc:sldMk cId="0" sldId="279"/>
        </pc:sldMkLst>
      </pc:sldChg>
      <pc:sldChg chg="del">
        <pc:chgData name="Aayush Chalke" userId="6f24d612df39e249" providerId="LiveId" clId="{4C6C6D3F-7606-4090-9446-686643CB2ED9}" dt="2025-02-23T09:22:30.838" v="3069" actId="2696"/>
        <pc:sldMkLst>
          <pc:docMk/>
          <pc:sldMk cId="0" sldId="280"/>
        </pc:sldMkLst>
      </pc:sldChg>
      <pc:sldChg chg="del">
        <pc:chgData name="Aayush Chalke" userId="6f24d612df39e249" providerId="LiveId" clId="{4C6C6D3F-7606-4090-9446-686643CB2ED9}" dt="2025-02-23T09:22:30.838" v="3069" actId="2696"/>
        <pc:sldMkLst>
          <pc:docMk/>
          <pc:sldMk cId="0" sldId="281"/>
        </pc:sldMkLst>
      </pc:sldChg>
      <pc:sldChg chg="del">
        <pc:chgData name="Aayush Chalke" userId="6f24d612df39e249" providerId="LiveId" clId="{4C6C6D3F-7606-4090-9446-686643CB2ED9}" dt="2025-02-23T09:22:30.838" v="3069" actId="2696"/>
        <pc:sldMkLst>
          <pc:docMk/>
          <pc:sldMk cId="0" sldId="282"/>
        </pc:sldMkLst>
      </pc:sldChg>
      <pc:sldChg chg="del">
        <pc:chgData name="Aayush Chalke" userId="6f24d612df39e249" providerId="LiveId" clId="{4C6C6D3F-7606-4090-9446-686643CB2ED9}" dt="2025-02-23T09:22:30.838" v="3069" actId="2696"/>
        <pc:sldMkLst>
          <pc:docMk/>
          <pc:sldMk cId="0" sldId="283"/>
        </pc:sldMkLst>
      </pc:sldChg>
      <pc:sldChg chg="del">
        <pc:chgData name="Aayush Chalke" userId="6f24d612df39e249" providerId="LiveId" clId="{4C6C6D3F-7606-4090-9446-686643CB2ED9}" dt="2025-02-23T09:22:30.838" v="3069" actId="2696"/>
        <pc:sldMkLst>
          <pc:docMk/>
          <pc:sldMk cId="0" sldId="284"/>
        </pc:sldMkLst>
      </pc:sldChg>
      <pc:sldChg chg="del">
        <pc:chgData name="Aayush Chalke" userId="6f24d612df39e249" providerId="LiveId" clId="{4C6C6D3F-7606-4090-9446-686643CB2ED9}" dt="2025-02-23T09:22:30.838" v="3069" actId="2696"/>
        <pc:sldMkLst>
          <pc:docMk/>
          <pc:sldMk cId="0" sldId="285"/>
        </pc:sldMkLst>
      </pc:sldChg>
      <pc:sldChg chg="del">
        <pc:chgData name="Aayush Chalke" userId="6f24d612df39e249" providerId="LiveId" clId="{4C6C6D3F-7606-4090-9446-686643CB2ED9}" dt="2025-02-23T09:22:30.838" v="3069" actId="2696"/>
        <pc:sldMkLst>
          <pc:docMk/>
          <pc:sldMk cId="0" sldId="286"/>
        </pc:sldMkLst>
      </pc:sldChg>
      <pc:sldChg chg="del">
        <pc:chgData name="Aayush Chalke" userId="6f24d612df39e249" providerId="LiveId" clId="{4C6C6D3F-7606-4090-9446-686643CB2ED9}" dt="2025-02-23T09:22:30.838" v="3069" actId="2696"/>
        <pc:sldMkLst>
          <pc:docMk/>
          <pc:sldMk cId="0" sldId="287"/>
        </pc:sldMkLst>
      </pc:sldChg>
      <pc:sldChg chg="del">
        <pc:chgData name="Aayush Chalke" userId="6f24d612df39e249" providerId="LiveId" clId="{4C6C6D3F-7606-4090-9446-686643CB2ED9}" dt="2025-02-23T09:22:30.838" v="3069" actId="2696"/>
        <pc:sldMkLst>
          <pc:docMk/>
          <pc:sldMk cId="0" sldId="288"/>
        </pc:sldMkLst>
      </pc:sldChg>
      <pc:sldChg chg="del">
        <pc:chgData name="Aayush Chalke" userId="6f24d612df39e249" providerId="LiveId" clId="{4C6C6D3F-7606-4090-9446-686643CB2ED9}" dt="2025-02-23T09:22:30.838" v="3069" actId="2696"/>
        <pc:sldMkLst>
          <pc:docMk/>
          <pc:sldMk cId="0" sldId="289"/>
        </pc:sldMkLst>
      </pc:sldChg>
      <pc:sldChg chg="del">
        <pc:chgData name="Aayush Chalke" userId="6f24d612df39e249" providerId="LiveId" clId="{4C6C6D3F-7606-4090-9446-686643CB2ED9}" dt="2025-02-23T09:22:30.838" v="3069" actId="2696"/>
        <pc:sldMkLst>
          <pc:docMk/>
          <pc:sldMk cId="0" sldId="290"/>
        </pc:sldMkLst>
      </pc:sldChg>
      <pc:sldChg chg="del">
        <pc:chgData name="Aayush Chalke" userId="6f24d612df39e249" providerId="LiveId" clId="{4C6C6D3F-7606-4090-9446-686643CB2ED9}" dt="2025-02-23T09:22:30.838" v="3069" actId="2696"/>
        <pc:sldMkLst>
          <pc:docMk/>
          <pc:sldMk cId="0" sldId="291"/>
        </pc:sldMkLst>
      </pc:sldChg>
      <pc:sldChg chg="del">
        <pc:chgData name="Aayush Chalke" userId="6f24d612df39e249" providerId="LiveId" clId="{4C6C6D3F-7606-4090-9446-686643CB2ED9}" dt="2025-02-23T09:22:30.838" v="3069" actId="2696"/>
        <pc:sldMkLst>
          <pc:docMk/>
          <pc:sldMk cId="0" sldId="292"/>
        </pc:sldMkLst>
      </pc:sldChg>
      <pc:sldChg chg="del">
        <pc:chgData name="Aayush Chalke" userId="6f24d612df39e249" providerId="LiveId" clId="{4C6C6D3F-7606-4090-9446-686643CB2ED9}" dt="2025-02-23T09:22:30.838" v="3069" actId="2696"/>
        <pc:sldMkLst>
          <pc:docMk/>
          <pc:sldMk cId="0" sldId="293"/>
        </pc:sldMkLst>
      </pc:sldChg>
      <pc:sldChg chg="del">
        <pc:chgData name="Aayush Chalke" userId="6f24d612df39e249" providerId="LiveId" clId="{4C6C6D3F-7606-4090-9446-686643CB2ED9}" dt="2025-02-23T09:22:30.838" v="3069" actId="2696"/>
        <pc:sldMkLst>
          <pc:docMk/>
          <pc:sldMk cId="0" sldId="294"/>
        </pc:sldMkLst>
      </pc:sldChg>
      <pc:sldChg chg="del">
        <pc:chgData name="Aayush Chalke" userId="6f24d612df39e249" providerId="LiveId" clId="{4C6C6D3F-7606-4090-9446-686643CB2ED9}" dt="2025-02-23T09:22:30.838" v="3069" actId="2696"/>
        <pc:sldMkLst>
          <pc:docMk/>
          <pc:sldMk cId="0" sldId="295"/>
        </pc:sldMkLst>
      </pc:sldChg>
      <pc:sldChg chg="del">
        <pc:chgData name="Aayush Chalke" userId="6f24d612df39e249" providerId="LiveId" clId="{4C6C6D3F-7606-4090-9446-686643CB2ED9}" dt="2025-02-23T09:22:30.838" v="3069" actId="2696"/>
        <pc:sldMkLst>
          <pc:docMk/>
          <pc:sldMk cId="0" sldId="296"/>
        </pc:sldMkLst>
      </pc:sldChg>
      <pc:sldChg chg="modSp new mod ord">
        <pc:chgData name="Aayush Chalke" userId="6f24d612df39e249" providerId="LiveId" clId="{4C6C6D3F-7606-4090-9446-686643CB2ED9}" dt="2025-02-19T12:36:08.186" v="178" actId="1036"/>
        <pc:sldMkLst>
          <pc:docMk/>
          <pc:sldMk cId="1827264334" sldId="297"/>
        </pc:sldMkLst>
        <pc:spChg chg="mod">
          <ac:chgData name="Aayush Chalke" userId="6f24d612df39e249" providerId="LiveId" clId="{4C6C6D3F-7606-4090-9446-686643CB2ED9}" dt="2025-02-19T12:36:08.186" v="178" actId="1036"/>
          <ac:spMkLst>
            <pc:docMk/>
            <pc:sldMk cId="1827264334" sldId="297"/>
            <ac:spMk id="2" creationId="{058CACB8-56E5-EA0F-6A46-6918CE66141B}"/>
          </ac:spMkLst>
        </pc:spChg>
        <pc:spChg chg="mod">
          <ac:chgData name="Aayush Chalke" userId="6f24d612df39e249" providerId="LiveId" clId="{4C6C6D3F-7606-4090-9446-686643CB2ED9}" dt="2025-02-19T12:35:59.830" v="169" actId="1076"/>
          <ac:spMkLst>
            <pc:docMk/>
            <pc:sldMk cId="1827264334" sldId="297"/>
            <ac:spMk id="3" creationId="{97798674-D1E8-C8DC-ABCA-5BE0FA1BADCC}"/>
          </ac:spMkLst>
        </pc:spChg>
      </pc:sldChg>
      <pc:sldChg chg="modSp add del mod">
        <pc:chgData name="Aayush Chalke" userId="6f24d612df39e249" providerId="LiveId" clId="{4C6C6D3F-7606-4090-9446-686643CB2ED9}" dt="2025-02-19T12:39:23.140" v="197" actId="47"/>
        <pc:sldMkLst>
          <pc:docMk/>
          <pc:sldMk cId="2443849034" sldId="298"/>
        </pc:sldMkLst>
        <pc:spChg chg="mod">
          <ac:chgData name="Aayush Chalke" userId="6f24d612df39e249" providerId="LiveId" clId="{4C6C6D3F-7606-4090-9446-686643CB2ED9}" dt="2025-02-19T12:37:58.999" v="196" actId="20577"/>
          <ac:spMkLst>
            <pc:docMk/>
            <pc:sldMk cId="2443849034" sldId="298"/>
            <ac:spMk id="2" creationId="{058CACB8-56E5-EA0F-6A46-6918CE66141B}"/>
          </ac:spMkLst>
        </pc:spChg>
      </pc:sldChg>
      <pc:sldChg chg="addSp delSp modSp new mod ord">
        <pc:chgData name="Aayush Chalke" userId="6f24d612df39e249" providerId="LiveId" clId="{4C6C6D3F-7606-4090-9446-686643CB2ED9}" dt="2025-02-19T12:45:54.044" v="342" actId="1036"/>
        <pc:sldMkLst>
          <pc:docMk/>
          <pc:sldMk cId="3239918093" sldId="298"/>
        </pc:sldMkLst>
        <pc:spChg chg="mod">
          <ac:chgData name="Aayush Chalke" userId="6f24d612df39e249" providerId="LiveId" clId="{4C6C6D3F-7606-4090-9446-686643CB2ED9}" dt="2025-02-19T12:45:54.044" v="342" actId="1036"/>
          <ac:spMkLst>
            <pc:docMk/>
            <pc:sldMk cId="3239918093" sldId="298"/>
            <ac:spMk id="2" creationId="{46E1DDA3-786A-A01E-8CFE-9D35F70FF9FF}"/>
          </ac:spMkLst>
        </pc:spChg>
        <pc:spChg chg="del mod">
          <ac:chgData name="Aayush Chalke" userId="6f24d612df39e249" providerId="LiveId" clId="{4C6C6D3F-7606-4090-9446-686643CB2ED9}" dt="2025-02-19T12:43:23.701" v="283" actId="478"/>
          <ac:spMkLst>
            <pc:docMk/>
            <pc:sldMk cId="3239918093" sldId="298"/>
            <ac:spMk id="3" creationId="{3086B0EA-61A5-6DD9-0FD0-3A19781DEFB1}"/>
          </ac:spMkLst>
        </pc:spChg>
        <pc:spChg chg="add mod">
          <ac:chgData name="Aayush Chalke" userId="6f24d612df39e249" providerId="LiveId" clId="{4C6C6D3F-7606-4090-9446-686643CB2ED9}" dt="2025-02-19T12:45:46.126" v="325" actId="1038"/>
          <ac:spMkLst>
            <pc:docMk/>
            <pc:sldMk cId="3239918093" sldId="298"/>
            <ac:spMk id="5" creationId="{75683F53-13C0-1A44-8D61-B0030B3BBAEB}"/>
          </ac:spMkLst>
        </pc:spChg>
        <pc:spChg chg="add del mod">
          <ac:chgData name="Aayush Chalke" userId="6f24d612df39e249" providerId="LiveId" clId="{4C6C6D3F-7606-4090-9446-686643CB2ED9}" dt="2025-02-19T12:44:32.232" v="291" actId="478"/>
          <ac:spMkLst>
            <pc:docMk/>
            <pc:sldMk cId="3239918093" sldId="298"/>
            <ac:spMk id="6" creationId="{F2B84F52-28C7-41C9-4787-417E8D01FBB9}"/>
          </ac:spMkLst>
        </pc:spChg>
        <pc:cxnChg chg="add mod">
          <ac:chgData name="Aayush Chalke" userId="6f24d612df39e249" providerId="LiveId" clId="{4C6C6D3F-7606-4090-9446-686643CB2ED9}" dt="2025-02-19T12:45:35.109" v="318" actId="1036"/>
          <ac:cxnSpMkLst>
            <pc:docMk/>
            <pc:sldMk cId="3239918093" sldId="298"/>
            <ac:cxnSpMk id="4" creationId="{984CF686-1B61-2B62-36C1-D9341CA9027E}"/>
          </ac:cxnSpMkLst>
        </pc:cxnChg>
      </pc:sldChg>
      <pc:sldChg chg="addSp delSp modSp new mod">
        <pc:chgData name="Aayush Chalke" userId="6f24d612df39e249" providerId="LiveId" clId="{4C6C6D3F-7606-4090-9446-686643CB2ED9}" dt="2025-02-22T07:22:02.868" v="412" actId="1037"/>
        <pc:sldMkLst>
          <pc:docMk/>
          <pc:sldMk cId="158499018" sldId="299"/>
        </pc:sldMkLst>
        <pc:spChg chg="mod">
          <ac:chgData name="Aayush Chalke" userId="6f24d612df39e249" providerId="LiveId" clId="{4C6C6D3F-7606-4090-9446-686643CB2ED9}" dt="2025-02-19T12:47:14.609" v="345" actId="20577"/>
          <ac:spMkLst>
            <pc:docMk/>
            <pc:sldMk cId="158499018" sldId="299"/>
            <ac:spMk id="2" creationId="{2C604D7E-C90B-541B-9E87-51916BEE7B16}"/>
          </ac:spMkLst>
        </pc:spChg>
        <pc:picChg chg="add del mod">
          <ac:chgData name="Aayush Chalke" userId="6f24d612df39e249" providerId="LiveId" clId="{4C6C6D3F-7606-4090-9446-686643CB2ED9}" dt="2025-02-19T12:47:51.894" v="351" actId="478"/>
          <ac:picMkLst>
            <pc:docMk/>
            <pc:sldMk cId="158499018" sldId="299"/>
            <ac:picMk id="4" creationId="{42CF08B2-EF38-7C8C-BA93-6EC4ECFBFBA8}"/>
          </ac:picMkLst>
        </pc:picChg>
        <pc:picChg chg="add mod">
          <ac:chgData name="Aayush Chalke" userId="6f24d612df39e249" providerId="LiveId" clId="{4C6C6D3F-7606-4090-9446-686643CB2ED9}" dt="2025-02-22T07:22:02.868" v="412" actId="1037"/>
          <ac:picMkLst>
            <pc:docMk/>
            <pc:sldMk cId="158499018" sldId="299"/>
            <ac:picMk id="4" creationId="{F8A78365-005B-9B1D-8803-65EAE56272A0}"/>
          </ac:picMkLst>
        </pc:picChg>
      </pc:sldChg>
      <pc:sldChg chg="addSp delSp modSp new mod">
        <pc:chgData name="Aayush Chalke" userId="6f24d612df39e249" providerId="LiveId" clId="{4C6C6D3F-7606-4090-9446-686643CB2ED9}" dt="2025-02-22T07:41:42.425" v="571" actId="1440"/>
        <pc:sldMkLst>
          <pc:docMk/>
          <pc:sldMk cId="1209579706" sldId="300"/>
        </pc:sldMkLst>
        <pc:spChg chg="mod">
          <ac:chgData name="Aayush Chalke" userId="6f24d612df39e249" providerId="LiveId" clId="{4C6C6D3F-7606-4090-9446-686643CB2ED9}" dt="2025-02-22T07:37:39.303" v="544" actId="403"/>
          <ac:spMkLst>
            <pc:docMk/>
            <pc:sldMk cId="1209579706" sldId="300"/>
            <ac:spMk id="2" creationId="{C03C592E-36CC-9F36-977D-27AA1669A76F}"/>
          </ac:spMkLst>
        </pc:spChg>
        <pc:spChg chg="add mod ord">
          <ac:chgData name="Aayush Chalke" userId="6f24d612df39e249" providerId="LiveId" clId="{4C6C6D3F-7606-4090-9446-686643CB2ED9}" dt="2025-02-22T07:30:22.795" v="497" actId="207"/>
          <ac:spMkLst>
            <pc:docMk/>
            <pc:sldMk cId="1209579706" sldId="300"/>
            <ac:spMk id="5" creationId="{77004ED5-A287-9A36-45BD-C426F4D2BFD9}"/>
          </ac:spMkLst>
        </pc:spChg>
        <pc:picChg chg="add mod">
          <ac:chgData name="Aayush Chalke" userId="6f24d612df39e249" providerId="LiveId" clId="{4C6C6D3F-7606-4090-9446-686643CB2ED9}" dt="2025-02-22T07:41:42.425" v="571" actId="1440"/>
          <ac:picMkLst>
            <pc:docMk/>
            <pc:sldMk cId="1209579706" sldId="300"/>
            <ac:picMk id="4" creationId="{71937245-E3E2-BE8B-7F03-2197E3BA70E5}"/>
          </ac:picMkLst>
        </pc:picChg>
        <pc:picChg chg="del">
          <ac:chgData name="Aayush Chalke" userId="6f24d612df39e249" providerId="LiveId" clId="{4C6C6D3F-7606-4090-9446-686643CB2ED9}" dt="2025-02-22T07:30:38.535" v="498" actId="478"/>
          <ac:picMkLst>
            <pc:docMk/>
            <pc:sldMk cId="1209579706" sldId="300"/>
            <ac:picMk id="6" creationId="{19EBABFB-006A-5C96-812D-C13B12163C76}"/>
          </ac:picMkLst>
        </pc:picChg>
      </pc:sldChg>
      <pc:sldChg chg="addSp delSp modSp add mod">
        <pc:chgData name="Aayush Chalke" userId="6f24d612df39e249" providerId="LiveId" clId="{4C6C6D3F-7606-4090-9446-686643CB2ED9}" dt="2025-02-22T07:41:51.679" v="573" actId="1440"/>
        <pc:sldMkLst>
          <pc:docMk/>
          <pc:sldMk cId="3564619946" sldId="301"/>
        </pc:sldMkLst>
        <pc:spChg chg="mod">
          <ac:chgData name="Aayush Chalke" userId="6f24d612df39e249" providerId="LiveId" clId="{4C6C6D3F-7606-4090-9446-686643CB2ED9}" dt="2025-02-22T07:36:16.602" v="532"/>
          <ac:spMkLst>
            <pc:docMk/>
            <pc:sldMk cId="3564619946" sldId="301"/>
            <ac:spMk id="2" creationId="{C03C592E-36CC-9F36-977D-27AA1669A76F}"/>
          </ac:spMkLst>
        </pc:spChg>
        <pc:picChg chg="del">
          <ac:chgData name="Aayush Chalke" userId="6f24d612df39e249" providerId="LiveId" clId="{4C6C6D3F-7606-4090-9446-686643CB2ED9}" dt="2025-02-22T07:30:47.509" v="500" actId="478"/>
          <ac:picMkLst>
            <pc:docMk/>
            <pc:sldMk cId="3564619946" sldId="301"/>
            <ac:picMk id="4" creationId="{71937245-E3E2-BE8B-7F03-2197E3BA70E5}"/>
          </ac:picMkLst>
        </pc:picChg>
        <pc:picChg chg="add del mod">
          <ac:chgData name="Aayush Chalke" userId="6f24d612df39e249" providerId="LiveId" clId="{4C6C6D3F-7606-4090-9446-686643CB2ED9}" dt="2025-02-22T07:33:40.550" v="515" actId="478"/>
          <ac:picMkLst>
            <pc:docMk/>
            <pc:sldMk cId="3564619946" sldId="301"/>
            <ac:picMk id="6" creationId="{A4E7109B-D394-A185-8798-83B1AA8519F5}"/>
          </ac:picMkLst>
        </pc:picChg>
        <pc:picChg chg="add del">
          <ac:chgData name="Aayush Chalke" userId="6f24d612df39e249" providerId="LiveId" clId="{4C6C6D3F-7606-4090-9446-686643CB2ED9}" dt="2025-02-22T07:32:32.808" v="512" actId="478"/>
          <ac:picMkLst>
            <pc:docMk/>
            <pc:sldMk cId="3564619946" sldId="301"/>
            <ac:picMk id="8" creationId="{A1320AAD-512F-E4D4-24EA-F4734AD252EF}"/>
          </ac:picMkLst>
        </pc:picChg>
        <pc:picChg chg="add mod">
          <ac:chgData name="Aayush Chalke" userId="6f24d612df39e249" providerId="LiveId" clId="{4C6C6D3F-7606-4090-9446-686643CB2ED9}" dt="2025-02-22T07:41:51.679" v="573" actId="1440"/>
          <ac:picMkLst>
            <pc:docMk/>
            <pc:sldMk cId="3564619946" sldId="301"/>
            <ac:picMk id="10" creationId="{FF2C3F11-6151-85F8-AB8B-2E3C10FB500F}"/>
          </ac:picMkLst>
        </pc:picChg>
      </pc:sldChg>
      <pc:sldChg chg="addSp delSp modSp add mod">
        <pc:chgData name="Aayush Chalke" userId="6f24d612df39e249" providerId="LiveId" clId="{4C6C6D3F-7606-4090-9446-686643CB2ED9}" dt="2025-02-22T07:41:34.853" v="570" actId="1440"/>
        <pc:sldMkLst>
          <pc:docMk/>
          <pc:sldMk cId="2736486684" sldId="302"/>
        </pc:sldMkLst>
        <pc:spChg chg="mod">
          <ac:chgData name="Aayush Chalke" userId="6f24d612df39e249" providerId="LiveId" clId="{4C6C6D3F-7606-4090-9446-686643CB2ED9}" dt="2025-02-22T07:36:08.825" v="531" actId="20577"/>
          <ac:spMkLst>
            <pc:docMk/>
            <pc:sldMk cId="2736486684" sldId="302"/>
            <ac:spMk id="2" creationId="{C03C592E-36CC-9F36-977D-27AA1669A76F}"/>
          </ac:spMkLst>
        </pc:spChg>
        <pc:picChg chg="del">
          <ac:chgData name="Aayush Chalke" userId="6f24d612df39e249" providerId="LiveId" clId="{4C6C6D3F-7606-4090-9446-686643CB2ED9}" dt="2025-02-22T07:32:45.960" v="514" actId="478"/>
          <ac:picMkLst>
            <pc:docMk/>
            <pc:sldMk cId="2736486684" sldId="302"/>
            <ac:picMk id="4" creationId="{71937245-E3E2-BE8B-7F03-2197E3BA70E5}"/>
          </ac:picMkLst>
        </pc:picChg>
        <pc:picChg chg="add mod">
          <ac:chgData name="Aayush Chalke" userId="6f24d612df39e249" providerId="LiveId" clId="{4C6C6D3F-7606-4090-9446-686643CB2ED9}" dt="2025-02-22T07:41:34.853" v="570" actId="1440"/>
          <ac:picMkLst>
            <pc:docMk/>
            <pc:sldMk cId="2736486684" sldId="302"/>
            <ac:picMk id="6" creationId="{09263A2F-1DCD-FAE0-4898-A0AAB392A589}"/>
          </ac:picMkLst>
        </pc:picChg>
      </pc:sldChg>
      <pc:sldChg chg="addSp delSp modSp add mod">
        <pc:chgData name="Aayush Chalke" userId="6f24d612df39e249" providerId="LiveId" clId="{4C6C6D3F-7606-4090-9446-686643CB2ED9}" dt="2025-02-22T07:44:35.209" v="588" actId="1076"/>
        <pc:sldMkLst>
          <pc:docMk/>
          <pc:sldMk cId="2546855377" sldId="303"/>
        </pc:sldMkLst>
        <pc:spChg chg="mod">
          <ac:chgData name="Aayush Chalke" userId="6f24d612df39e249" providerId="LiveId" clId="{4C6C6D3F-7606-4090-9446-686643CB2ED9}" dt="2025-02-22T07:38:15.779" v="556" actId="20577"/>
          <ac:spMkLst>
            <pc:docMk/>
            <pc:sldMk cId="2546855377" sldId="303"/>
            <ac:spMk id="2" creationId="{C03C592E-36CC-9F36-977D-27AA1669A76F}"/>
          </ac:spMkLst>
        </pc:spChg>
        <pc:picChg chg="del">
          <ac:chgData name="Aayush Chalke" userId="6f24d612df39e249" providerId="LiveId" clId="{4C6C6D3F-7606-4090-9446-686643CB2ED9}" dt="2025-02-22T07:39:33.273" v="557" actId="478"/>
          <ac:picMkLst>
            <pc:docMk/>
            <pc:sldMk cId="2546855377" sldId="303"/>
            <ac:picMk id="4" creationId="{71937245-E3E2-BE8B-7F03-2197E3BA70E5}"/>
          </ac:picMkLst>
        </pc:picChg>
        <pc:picChg chg="add mod">
          <ac:chgData name="Aayush Chalke" userId="6f24d612df39e249" providerId="LiveId" clId="{4C6C6D3F-7606-4090-9446-686643CB2ED9}" dt="2025-02-22T07:44:35.209" v="588" actId="1076"/>
          <ac:picMkLst>
            <pc:docMk/>
            <pc:sldMk cId="2546855377" sldId="303"/>
            <ac:picMk id="6" creationId="{1494A6A0-E46A-6354-661F-84A3D05EA65A}"/>
          </ac:picMkLst>
        </pc:picChg>
      </pc:sldChg>
      <pc:sldChg chg="addSp delSp modSp add mod">
        <pc:chgData name="Aayush Chalke" userId="6f24d612df39e249" providerId="LiveId" clId="{4C6C6D3F-7606-4090-9446-686643CB2ED9}" dt="2025-02-22T07:45:22.046" v="596" actId="22"/>
        <pc:sldMkLst>
          <pc:docMk/>
          <pc:sldMk cId="1178608460" sldId="304"/>
        </pc:sldMkLst>
        <pc:picChg chg="add mod">
          <ac:chgData name="Aayush Chalke" userId="6f24d612df39e249" providerId="LiveId" clId="{4C6C6D3F-7606-4090-9446-686643CB2ED9}" dt="2025-02-22T07:44:47.964" v="592" actId="1076"/>
          <ac:picMkLst>
            <pc:docMk/>
            <pc:sldMk cId="1178608460" sldId="304"/>
            <ac:picMk id="4" creationId="{052FDEB8-2A84-66BD-7295-478D0BC9CA99}"/>
          </ac:picMkLst>
        </pc:picChg>
        <pc:picChg chg="del">
          <ac:chgData name="Aayush Chalke" userId="6f24d612df39e249" providerId="LiveId" clId="{4C6C6D3F-7606-4090-9446-686643CB2ED9}" dt="2025-02-22T07:42:28.620" v="576" actId="478"/>
          <ac:picMkLst>
            <pc:docMk/>
            <pc:sldMk cId="1178608460" sldId="304"/>
            <ac:picMk id="6" creationId="{1494A6A0-E46A-6354-661F-84A3D05EA65A}"/>
          </ac:picMkLst>
        </pc:picChg>
        <pc:picChg chg="add del">
          <ac:chgData name="Aayush Chalke" userId="6f24d612df39e249" providerId="LiveId" clId="{4C6C6D3F-7606-4090-9446-686643CB2ED9}" dt="2025-02-22T07:45:10.343" v="594" actId="22"/>
          <ac:picMkLst>
            <pc:docMk/>
            <pc:sldMk cId="1178608460" sldId="304"/>
            <ac:picMk id="8" creationId="{7BD0FA56-6622-DCD3-AA82-F89F3D9A5B1F}"/>
          </ac:picMkLst>
        </pc:picChg>
        <pc:picChg chg="add del">
          <ac:chgData name="Aayush Chalke" userId="6f24d612df39e249" providerId="LiveId" clId="{4C6C6D3F-7606-4090-9446-686643CB2ED9}" dt="2025-02-22T07:45:22.046" v="596" actId="22"/>
          <ac:picMkLst>
            <pc:docMk/>
            <pc:sldMk cId="1178608460" sldId="304"/>
            <ac:picMk id="10" creationId="{B8F707EF-B9FE-02C6-B526-35F74D179ACE}"/>
          </ac:picMkLst>
        </pc:picChg>
      </pc:sldChg>
      <pc:sldChg chg="add del">
        <pc:chgData name="Aayush Chalke" userId="6f24d612df39e249" providerId="LiveId" clId="{4C6C6D3F-7606-4090-9446-686643CB2ED9}" dt="2025-02-22T07:36:29.077" v="535"/>
        <pc:sldMkLst>
          <pc:docMk/>
          <pc:sldMk cId="4039185077" sldId="304"/>
        </pc:sldMkLst>
      </pc:sldChg>
      <pc:sldChg chg="addSp delSp modSp add mod">
        <pc:chgData name="Aayush Chalke" userId="6f24d612df39e249" providerId="LiveId" clId="{4C6C6D3F-7606-4090-9446-686643CB2ED9}" dt="2025-02-22T07:46:45.412" v="611" actId="1076"/>
        <pc:sldMkLst>
          <pc:docMk/>
          <pc:sldMk cId="1970658893" sldId="305"/>
        </pc:sldMkLst>
        <pc:picChg chg="del">
          <ac:chgData name="Aayush Chalke" userId="6f24d612df39e249" providerId="LiveId" clId="{4C6C6D3F-7606-4090-9446-686643CB2ED9}" dt="2025-02-22T07:45:40.574" v="598" actId="478"/>
          <ac:picMkLst>
            <pc:docMk/>
            <pc:sldMk cId="1970658893" sldId="305"/>
            <ac:picMk id="4" creationId="{052FDEB8-2A84-66BD-7295-478D0BC9CA99}"/>
          </ac:picMkLst>
        </pc:picChg>
        <pc:picChg chg="add mod">
          <ac:chgData name="Aayush Chalke" userId="6f24d612df39e249" providerId="LiveId" clId="{4C6C6D3F-7606-4090-9446-686643CB2ED9}" dt="2025-02-22T07:46:45.412" v="611" actId="1076"/>
          <ac:picMkLst>
            <pc:docMk/>
            <pc:sldMk cId="1970658893" sldId="305"/>
            <ac:picMk id="6" creationId="{8E50E689-A3E8-5ED3-D3B7-C889D7793FFC}"/>
          </ac:picMkLst>
        </pc:picChg>
      </pc:sldChg>
      <pc:sldChg chg="addSp delSp modSp add mod">
        <pc:chgData name="Aayush Chalke" userId="6f24d612df39e249" providerId="LiveId" clId="{4C6C6D3F-7606-4090-9446-686643CB2ED9}" dt="2025-02-22T07:50:50.615" v="632" actId="1440"/>
        <pc:sldMkLst>
          <pc:docMk/>
          <pc:sldMk cId="1173113590" sldId="306"/>
        </pc:sldMkLst>
        <pc:spChg chg="mod">
          <ac:chgData name="Aayush Chalke" userId="6f24d612df39e249" providerId="LiveId" clId="{4C6C6D3F-7606-4090-9446-686643CB2ED9}" dt="2025-02-22T07:48:16.800" v="619" actId="20577"/>
          <ac:spMkLst>
            <pc:docMk/>
            <pc:sldMk cId="1173113590" sldId="306"/>
            <ac:spMk id="2" creationId="{C03C592E-36CC-9F36-977D-27AA1669A76F}"/>
          </ac:spMkLst>
        </pc:spChg>
        <pc:picChg chg="add mod">
          <ac:chgData name="Aayush Chalke" userId="6f24d612df39e249" providerId="LiveId" clId="{4C6C6D3F-7606-4090-9446-686643CB2ED9}" dt="2025-02-22T07:50:50.615" v="632" actId="1440"/>
          <ac:picMkLst>
            <pc:docMk/>
            <pc:sldMk cId="1173113590" sldId="306"/>
            <ac:picMk id="4" creationId="{79F678BA-C540-D870-3036-8B8F01ECDA9B}"/>
          </ac:picMkLst>
        </pc:picChg>
        <pc:picChg chg="del">
          <ac:chgData name="Aayush Chalke" userId="6f24d612df39e249" providerId="LiveId" clId="{4C6C6D3F-7606-4090-9446-686643CB2ED9}" dt="2025-02-22T07:48:08.129" v="615" actId="478"/>
          <ac:picMkLst>
            <pc:docMk/>
            <pc:sldMk cId="1173113590" sldId="306"/>
            <ac:picMk id="6" creationId="{8E50E689-A3E8-5ED3-D3B7-C889D7793FFC}"/>
          </ac:picMkLst>
        </pc:picChg>
      </pc:sldChg>
      <pc:sldChg chg="addSp delSp modSp add mod">
        <pc:chgData name="Aayush Chalke" userId="6f24d612df39e249" providerId="LiveId" clId="{4C6C6D3F-7606-4090-9446-686643CB2ED9}" dt="2025-02-22T07:52:38.035" v="643" actId="1076"/>
        <pc:sldMkLst>
          <pc:docMk/>
          <pc:sldMk cId="1993536755" sldId="307"/>
        </pc:sldMkLst>
        <pc:spChg chg="mod">
          <ac:chgData name="Aayush Chalke" userId="6f24d612df39e249" providerId="LiveId" clId="{4C6C6D3F-7606-4090-9446-686643CB2ED9}" dt="2025-02-22T07:48:19.767" v="621" actId="20577"/>
          <ac:spMkLst>
            <pc:docMk/>
            <pc:sldMk cId="1993536755" sldId="307"/>
            <ac:spMk id="2" creationId="{C03C592E-36CC-9F36-977D-27AA1669A76F}"/>
          </ac:spMkLst>
        </pc:spChg>
        <pc:picChg chg="add mod">
          <ac:chgData name="Aayush Chalke" userId="6f24d612df39e249" providerId="LiveId" clId="{4C6C6D3F-7606-4090-9446-686643CB2ED9}" dt="2025-02-22T07:52:38.035" v="643" actId="1076"/>
          <ac:picMkLst>
            <pc:docMk/>
            <pc:sldMk cId="1993536755" sldId="307"/>
            <ac:picMk id="4" creationId="{FC0DD33C-4FDD-354F-A018-B7F36E1FAA1D}"/>
          </ac:picMkLst>
        </pc:picChg>
        <pc:picChg chg="del">
          <ac:chgData name="Aayush Chalke" userId="6f24d612df39e249" providerId="LiveId" clId="{4C6C6D3F-7606-4090-9446-686643CB2ED9}" dt="2025-02-22T07:48:09.766" v="616" actId="478"/>
          <ac:picMkLst>
            <pc:docMk/>
            <pc:sldMk cId="1993536755" sldId="307"/>
            <ac:picMk id="6" creationId="{8E50E689-A3E8-5ED3-D3B7-C889D7793FFC}"/>
          </ac:picMkLst>
        </pc:picChg>
      </pc:sldChg>
      <pc:sldChg chg="addSp delSp modSp add mod">
        <pc:chgData name="Aayush Chalke" userId="6f24d612df39e249" providerId="LiveId" clId="{4C6C6D3F-7606-4090-9446-686643CB2ED9}" dt="2025-02-22T07:54:35.085" v="666" actId="1076"/>
        <pc:sldMkLst>
          <pc:docMk/>
          <pc:sldMk cId="1908093445" sldId="308"/>
        </pc:sldMkLst>
        <pc:spChg chg="mod">
          <ac:chgData name="Aayush Chalke" userId="6f24d612df39e249" providerId="LiveId" clId="{4C6C6D3F-7606-4090-9446-686643CB2ED9}" dt="2025-02-22T07:48:23.456" v="623" actId="20577"/>
          <ac:spMkLst>
            <pc:docMk/>
            <pc:sldMk cId="1908093445" sldId="308"/>
            <ac:spMk id="2" creationId="{C03C592E-36CC-9F36-977D-27AA1669A76F}"/>
          </ac:spMkLst>
        </pc:spChg>
        <pc:picChg chg="add mod">
          <ac:chgData name="Aayush Chalke" userId="6f24d612df39e249" providerId="LiveId" clId="{4C6C6D3F-7606-4090-9446-686643CB2ED9}" dt="2025-02-22T07:54:35.085" v="666" actId="1076"/>
          <ac:picMkLst>
            <pc:docMk/>
            <pc:sldMk cId="1908093445" sldId="308"/>
            <ac:picMk id="4" creationId="{1F29C21D-E24E-AAEA-9572-AA76DE5E1083}"/>
          </ac:picMkLst>
        </pc:picChg>
        <pc:picChg chg="del">
          <ac:chgData name="Aayush Chalke" userId="6f24d612df39e249" providerId="LiveId" clId="{4C6C6D3F-7606-4090-9446-686643CB2ED9}" dt="2025-02-22T07:48:11.097" v="617" actId="478"/>
          <ac:picMkLst>
            <pc:docMk/>
            <pc:sldMk cId="1908093445" sldId="308"/>
            <ac:picMk id="6" creationId="{8E50E689-A3E8-5ED3-D3B7-C889D7793FFC}"/>
          </ac:picMkLst>
        </pc:picChg>
      </pc:sldChg>
      <pc:sldChg chg="addSp delSp modSp add mod">
        <pc:chgData name="Aayush Chalke" userId="6f24d612df39e249" providerId="LiveId" clId="{4C6C6D3F-7606-4090-9446-686643CB2ED9}" dt="2025-02-22T07:59:54.838" v="714" actId="1076"/>
        <pc:sldMkLst>
          <pc:docMk/>
          <pc:sldMk cId="2798557215" sldId="309"/>
        </pc:sldMkLst>
        <pc:spChg chg="mod">
          <ac:chgData name="Aayush Chalke" userId="6f24d612df39e249" providerId="LiveId" clId="{4C6C6D3F-7606-4090-9446-686643CB2ED9}" dt="2025-02-22T07:55:16.842" v="671" actId="20577"/>
          <ac:spMkLst>
            <pc:docMk/>
            <pc:sldMk cId="2798557215" sldId="309"/>
            <ac:spMk id="2" creationId="{C03C592E-36CC-9F36-977D-27AA1669A76F}"/>
          </ac:spMkLst>
        </pc:spChg>
        <pc:picChg chg="del">
          <ac:chgData name="Aayush Chalke" userId="6f24d612df39e249" providerId="LiveId" clId="{4C6C6D3F-7606-4090-9446-686643CB2ED9}" dt="2025-02-22T07:55:20.125" v="672" actId="478"/>
          <ac:picMkLst>
            <pc:docMk/>
            <pc:sldMk cId="2798557215" sldId="309"/>
            <ac:picMk id="4" creationId="{1F29C21D-E24E-AAEA-9572-AA76DE5E1083}"/>
          </ac:picMkLst>
        </pc:picChg>
        <pc:picChg chg="add del mod">
          <ac:chgData name="Aayush Chalke" userId="6f24d612df39e249" providerId="LiveId" clId="{4C6C6D3F-7606-4090-9446-686643CB2ED9}" dt="2025-02-22T07:56:35.425" v="681" actId="478"/>
          <ac:picMkLst>
            <pc:docMk/>
            <pc:sldMk cId="2798557215" sldId="309"/>
            <ac:picMk id="6" creationId="{71F0A10F-35B3-4444-94FD-8806BD3760ED}"/>
          </ac:picMkLst>
        </pc:picChg>
        <pc:picChg chg="add del mod">
          <ac:chgData name="Aayush Chalke" userId="6f24d612df39e249" providerId="LiveId" clId="{4C6C6D3F-7606-4090-9446-686643CB2ED9}" dt="2025-02-22T07:59:06.603" v="708" actId="478"/>
          <ac:picMkLst>
            <pc:docMk/>
            <pc:sldMk cId="2798557215" sldId="309"/>
            <ac:picMk id="8" creationId="{5453F3FD-2D7F-3CD0-FD2F-65908995C30C}"/>
          </ac:picMkLst>
        </pc:picChg>
        <pc:picChg chg="add del mod">
          <ac:chgData name="Aayush Chalke" userId="6f24d612df39e249" providerId="LiveId" clId="{4C6C6D3F-7606-4090-9446-686643CB2ED9}" dt="2025-02-22T07:59:07.200" v="709" actId="478"/>
          <ac:picMkLst>
            <pc:docMk/>
            <pc:sldMk cId="2798557215" sldId="309"/>
            <ac:picMk id="10" creationId="{EA8963C3-70CF-762C-9330-808A8A45F0F9}"/>
          </ac:picMkLst>
        </pc:picChg>
        <pc:picChg chg="add del">
          <ac:chgData name="Aayush Chalke" userId="6f24d612df39e249" providerId="LiveId" clId="{4C6C6D3F-7606-4090-9446-686643CB2ED9}" dt="2025-02-22T07:59:42.085" v="711" actId="478"/>
          <ac:picMkLst>
            <pc:docMk/>
            <pc:sldMk cId="2798557215" sldId="309"/>
            <ac:picMk id="12" creationId="{303652C3-27F0-790F-B787-1AF90E93E29C}"/>
          </ac:picMkLst>
        </pc:picChg>
        <pc:picChg chg="add mod">
          <ac:chgData name="Aayush Chalke" userId="6f24d612df39e249" providerId="LiveId" clId="{4C6C6D3F-7606-4090-9446-686643CB2ED9}" dt="2025-02-22T07:59:54.838" v="714" actId="1076"/>
          <ac:picMkLst>
            <pc:docMk/>
            <pc:sldMk cId="2798557215" sldId="309"/>
            <ac:picMk id="14" creationId="{6DC60508-C26A-BCB5-C29F-104B3DD5C5E2}"/>
          </ac:picMkLst>
        </pc:picChg>
      </pc:sldChg>
      <pc:sldChg chg="addSp delSp modSp add mod">
        <pc:chgData name="Aayush Chalke" userId="6f24d612df39e249" providerId="LiveId" clId="{4C6C6D3F-7606-4090-9446-686643CB2ED9}" dt="2025-02-22T08:01:34.878" v="728" actId="1076"/>
        <pc:sldMkLst>
          <pc:docMk/>
          <pc:sldMk cId="1184897809" sldId="310"/>
        </pc:sldMkLst>
        <pc:spChg chg="mod">
          <ac:chgData name="Aayush Chalke" userId="6f24d612df39e249" providerId="LiveId" clId="{4C6C6D3F-7606-4090-9446-686643CB2ED9}" dt="2025-02-22T07:55:26.237" v="674" actId="20577"/>
          <ac:spMkLst>
            <pc:docMk/>
            <pc:sldMk cId="1184897809" sldId="310"/>
            <ac:spMk id="2" creationId="{C03C592E-36CC-9F36-977D-27AA1669A76F}"/>
          </ac:spMkLst>
        </pc:spChg>
        <pc:picChg chg="del">
          <ac:chgData name="Aayush Chalke" userId="6f24d612df39e249" providerId="LiveId" clId="{4C6C6D3F-7606-4090-9446-686643CB2ED9}" dt="2025-02-22T07:55:28.231" v="675" actId="478"/>
          <ac:picMkLst>
            <pc:docMk/>
            <pc:sldMk cId="1184897809" sldId="310"/>
            <ac:picMk id="4" creationId="{1F29C21D-E24E-AAEA-9572-AA76DE5E1083}"/>
          </ac:picMkLst>
        </pc:picChg>
        <pc:picChg chg="add mod">
          <ac:chgData name="Aayush Chalke" userId="6f24d612df39e249" providerId="LiveId" clId="{4C6C6D3F-7606-4090-9446-686643CB2ED9}" dt="2025-02-22T08:01:34.878" v="728" actId="1076"/>
          <ac:picMkLst>
            <pc:docMk/>
            <pc:sldMk cId="1184897809" sldId="310"/>
            <ac:picMk id="6" creationId="{05052260-BEF7-5E2A-25A7-D117AC300E01}"/>
          </ac:picMkLst>
        </pc:picChg>
      </pc:sldChg>
      <pc:sldChg chg="addSp delSp modSp add mod">
        <pc:chgData name="Aayush Chalke" userId="6f24d612df39e249" providerId="LiveId" clId="{4C6C6D3F-7606-4090-9446-686643CB2ED9}" dt="2025-02-22T08:09:16.663" v="755" actId="1076"/>
        <pc:sldMkLst>
          <pc:docMk/>
          <pc:sldMk cId="1530122663" sldId="311"/>
        </pc:sldMkLst>
        <pc:spChg chg="mod">
          <ac:chgData name="Aayush Chalke" userId="6f24d612df39e249" providerId="LiveId" clId="{4C6C6D3F-7606-4090-9446-686643CB2ED9}" dt="2025-02-22T07:55:35.961" v="677" actId="20577"/>
          <ac:spMkLst>
            <pc:docMk/>
            <pc:sldMk cId="1530122663" sldId="311"/>
            <ac:spMk id="2" creationId="{C03C592E-36CC-9F36-977D-27AA1669A76F}"/>
          </ac:spMkLst>
        </pc:spChg>
        <pc:picChg chg="del">
          <ac:chgData name="Aayush Chalke" userId="6f24d612df39e249" providerId="LiveId" clId="{4C6C6D3F-7606-4090-9446-686643CB2ED9}" dt="2025-02-22T07:55:37.296" v="678" actId="478"/>
          <ac:picMkLst>
            <pc:docMk/>
            <pc:sldMk cId="1530122663" sldId="311"/>
            <ac:picMk id="4" creationId="{1F29C21D-E24E-AAEA-9572-AA76DE5E1083}"/>
          </ac:picMkLst>
        </pc:picChg>
        <pc:picChg chg="add del mod">
          <ac:chgData name="Aayush Chalke" userId="6f24d612df39e249" providerId="LiveId" clId="{4C6C6D3F-7606-4090-9446-686643CB2ED9}" dt="2025-02-22T08:07:05.394" v="732" actId="478"/>
          <ac:picMkLst>
            <pc:docMk/>
            <pc:sldMk cId="1530122663" sldId="311"/>
            <ac:picMk id="6" creationId="{C9980622-F32F-E6CA-B4F7-4DDA44628148}"/>
          </ac:picMkLst>
        </pc:picChg>
        <pc:picChg chg="add del mod">
          <ac:chgData name="Aayush Chalke" userId="6f24d612df39e249" providerId="LiveId" clId="{4C6C6D3F-7606-4090-9446-686643CB2ED9}" dt="2025-02-22T08:09:16.663" v="755" actId="1076"/>
          <ac:picMkLst>
            <pc:docMk/>
            <pc:sldMk cId="1530122663" sldId="311"/>
            <ac:picMk id="8" creationId="{4F676794-2BF8-50B6-9A41-62A671B9FE6D}"/>
          </ac:picMkLst>
        </pc:picChg>
      </pc:sldChg>
      <pc:sldChg chg="addSp modSp add mod">
        <pc:chgData name="Aayush Chalke" userId="6f24d612df39e249" providerId="LiveId" clId="{4C6C6D3F-7606-4090-9446-686643CB2ED9}" dt="2025-02-22T08:09:23.154" v="757" actId="1076"/>
        <pc:sldMkLst>
          <pc:docMk/>
          <pc:sldMk cId="159042552" sldId="312"/>
        </pc:sldMkLst>
        <pc:picChg chg="add mod">
          <ac:chgData name="Aayush Chalke" userId="6f24d612df39e249" providerId="LiveId" clId="{4C6C6D3F-7606-4090-9446-686643CB2ED9}" dt="2025-02-22T08:09:23.154" v="757" actId="1076"/>
          <ac:picMkLst>
            <pc:docMk/>
            <pc:sldMk cId="159042552" sldId="312"/>
            <ac:picMk id="4" creationId="{166EA2AB-FC5A-E698-E430-144EE7BE9ACA}"/>
          </ac:picMkLst>
        </pc:picChg>
      </pc:sldChg>
      <pc:sldChg chg="addSp delSp modSp add mod">
        <pc:chgData name="Aayush Chalke" userId="6f24d612df39e249" providerId="LiveId" clId="{4C6C6D3F-7606-4090-9446-686643CB2ED9}" dt="2025-02-22T08:10:51.312" v="764" actId="1076"/>
        <pc:sldMkLst>
          <pc:docMk/>
          <pc:sldMk cId="2402281596" sldId="313"/>
        </pc:sldMkLst>
        <pc:picChg chg="add del mod">
          <ac:chgData name="Aayush Chalke" userId="6f24d612df39e249" providerId="LiveId" clId="{4C6C6D3F-7606-4090-9446-686643CB2ED9}" dt="2025-02-22T08:10:06.461" v="761" actId="478"/>
          <ac:picMkLst>
            <pc:docMk/>
            <pc:sldMk cId="2402281596" sldId="313"/>
            <ac:picMk id="4" creationId="{16E1C9C3-E786-7B5C-513E-3B2FE524B70C}"/>
          </ac:picMkLst>
        </pc:picChg>
        <pc:picChg chg="add mod">
          <ac:chgData name="Aayush Chalke" userId="6f24d612df39e249" providerId="LiveId" clId="{4C6C6D3F-7606-4090-9446-686643CB2ED9}" dt="2025-02-22T08:10:51.312" v="764" actId="1076"/>
          <ac:picMkLst>
            <pc:docMk/>
            <pc:sldMk cId="2402281596" sldId="313"/>
            <ac:picMk id="7" creationId="{FC8D9691-E82E-5F34-6854-C1A71B40EC43}"/>
          </ac:picMkLst>
        </pc:picChg>
      </pc:sldChg>
      <pc:sldChg chg="modSp new mod">
        <pc:chgData name="Aayush Chalke" userId="6f24d612df39e249" providerId="LiveId" clId="{4C6C6D3F-7606-4090-9446-686643CB2ED9}" dt="2025-02-22T09:49:04.306" v="855"/>
        <pc:sldMkLst>
          <pc:docMk/>
          <pc:sldMk cId="1359657129" sldId="314"/>
        </pc:sldMkLst>
        <pc:spChg chg="mod">
          <ac:chgData name="Aayush Chalke" userId="6f24d612df39e249" providerId="LiveId" clId="{4C6C6D3F-7606-4090-9446-686643CB2ED9}" dt="2025-02-22T09:49:04.306" v="855"/>
          <ac:spMkLst>
            <pc:docMk/>
            <pc:sldMk cId="1359657129" sldId="314"/>
            <ac:spMk id="2" creationId="{55D50CEE-28D2-DA48-EA82-20A407B42EF1}"/>
          </ac:spMkLst>
        </pc:spChg>
      </pc:sldChg>
      <pc:sldChg chg="addSp delSp modSp new mod">
        <pc:chgData name="Aayush Chalke" userId="6f24d612df39e249" providerId="LiveId" clId="{4C6C6D3F-7606-4090-9446-686643CB2ED9}" dt="2025-02-22T18:11:41.272" v="2012" actId="1076"/>
        <pc:sldMkLst>
          <pc:docMk/>
          <pc:sldMk cId="1745698857" sldId="315"/>
        </pc:sldMkLst>
        <pc:spChg chg="mod">
          <ac:chgData name="Aayush Chalke" userId="6f24d612df39e249" providerId="LiveId" clId="{4C6C6D3F-7606-4090-9446-686643CB2ED9}" dt="2025-02-22T09:50:42.912" v="875" actId="207"/>
          <ac:spMkLst>
            <pc:docMk/>
            <pc:sldMk cId="1745698857" sldId="315"/>
            <ac:spMk id="2" creationId="{47C05D79-FA2D-4FFC-018D-465E23B456EA}"/>
          </ac:spMkLst>
        </pc:spChg>
        <pc:spChg chg="add del mod">
          <ac:chgData name="Aayush Chalke" userId="6f24d612df39e249" providerId="LiveId" clId="{4C6C6D3F-7606-4090-9446-686643CB2ED9}" dt="2025-02-22T09:52:16.237" v="887" actId="478"/>
          <ac:spMkLst>
            <pc:docMk/>
            <pc:sldMk cId="1745698857" sldId="315"/>
            <ac:spMk id="3" creationId="{F6DFFC19-2D76-5433-542A-6D215F5991FC}"/>
          </ac:spMkLst>
        </pc:spChg>
        <pc:spChg chg="mod">
          <ac:chgData name="Aayush Chalke" userId="6f24d612df39e249" providerId="LiveId" clId="{4C6C6D3F-7606-4090-9446-686643CB2ED9}" dt="2025-02-22T18:11:34.246" v="2010"/>
          <ac:spMkLst>
            <pc:docMk/>
            <pc:sldMk cId="1745698857" sldId="315"/>
            <ac:spMk id="4" creationId="{67C8F57C-202A-9EA8-B14C-165050363FF3}"/>
          </ac:spMkLst>
        </pc:spChg>
        <pc:spChg chg="del mod">
          <ac:chgData name="Aayush Chalke" userId="6f24d612df39e249" providerId="LiveId" clId="{4C6C6D3F-7606-4090-9446-686643CB2ED9}" dt="2025-02-22T09:54:13.771" v="921" actId="478"/>
          <ac:spMkLst>
            <pc:docMk/>
            <pc:sldMk cId="1745698857" sldId="315"/>
            <ac:spMk id="4" creationId="{9CA17143-729D-8DAB-F0B4-698D8BEF753A}"/>
          </ac:spMkLst>
        </pc:spChg>
        <pc:spChg chg="mod">
          <ac:chgData name="Aayush Chalke" userId="6f24d612df39e249" providerId="LiveId" clId="{4C6C6D3F-7606-4090-9446-686643CB2ED9}" dt="2025-02-22T18:11:34.246" v="2010"/>
          <ac:spMkLst>
            <pc:docMk/>
            <pc:sldMk cId="1745698857" sldId="315"/>
            <ac:spMk id="5" creationId="{22388D52-0EB5-68CE-029E-AC9B4DE4ECC0}"/>
          </ac:spMkLst>
        </pc:spChg>
        <pc:spChg chg="mod">
          <ac:chgData name="Aayush Chalke" userId="6f24d612df39e249" providerId="LiveId" clId="{4C6C6D3F-7606-4090-9446-686643CB2ED9}" dt="2025-02-22T18:11:34.246" v="2010"/>
          <ac:spMkLst>
            <pc:docMk/>
            <pc:sldMk cId="1745698857" sldId="315"/>
            <ac:spMk id="8" creationId="{6F18E07D-80F3-7D02-6643-CE31E50B3D10}"/>
          </ac:spMkLst>
        </pc:spChg>
        <pc:spChg chg="mod">
          <ac:chgData name="Aayush Chalke" userId="6f24d612df39e249" providerId="LiveId" clId="{4C6C6D3F-7606-4090-9446-686643CB2ED9}" dt="2025-02-22T18:11:34.246" v="2010"/>
          <ac:spMkLst>
            <pc:docMk/>
            <pc:sldMk cId="1745698857" sldId="315"/>
            <ac:spMk id="10" creationId="{70097457-7E6A-6988-3725-F28F2425F905}"/>
          </ac:spMkLst>
        </pc:spChg>
        <pc:grpChg chg="add mod">
          <ac:chgData name="Aayush Chalke" userId="6f24d612df39e249" providerId="LiveId" clId="{4C6C6D3F-7606-4090-9446-686643CB2ED9}" dt="2025-02-22T18:11:41.272" v="2012" actId="1076"/>
          <ac:grpSpMkLst>
            <pc:docMk/>
            <pc:sldMk cId="1745698857" sldId="315"/>
            <ac:grpSpMk id="3" creationId="{65F9374B-A3EE-A310-C8F8-1176C08AC35D}"/>
          </ac:grpSpMkLst>
        </pc:grpChg>
        <pc:picChg chg="add mod">
          <ac:chgData name="Aayush Chalke" userId="6f24d612df39e249" providerId="LiveId" clId="{4C6C6D3F-7606-4090-9446-686643CB2ED9}" dt="2025-02-22T10:04:07.898" v="961" actId="1440"/>
          <ac:picMkLst>
            <pc:docMk/>
            <pc:sldMk cId="1745698857" sldId="315"/>
            <ac:picMk id="6" creationId="{C10E3991-2724-FE0D-F658-A2ADA707B050}"/>
          </ac:picMkLst>
        </pc:picChg>
        <pc:picChg chg="add mod">
          <ac:chgData name="Aayush Chalke" userId="6f24d612df39e249" providerId="LiveId" clId="{4C6C6D3F-7606-4090-9446-686643CB2ED9}" dt="2025-02-22T10:04:07.898" v="961" actId="1440"/>
          <ac:picMkLst>
            <pc:docMk/>
            <pc:sldMk cId="1745698857" sldId="315"/>
            <ac:picMk id="9" creationId="{2CBCEB1E-671B-7F74-E5D7-DC80C4D28EA8}"/>
          </ac:picMkLst>
        </pc:picChg>
        <pc:cxnChg chg="add mod">
          <ac:chgData name="Aayush Chalke" userId="6f24d612df39e249" providerId="LiveId" clId="{4C6C6D3F-7606-4090-9446-686643CB2ED9}" dt="2025-02-22T09:52:46.289" v="917" actId="1036"/>
          <ac:cxnSpMkLst>
            <pc:docMk/>
            <pc:sldMk cId="1745698857" sldId="315"/>
            <ac:cxnSpMk id="7" creationId="{A06C42BB-400B-828D-D266-2BAC8C8FB97E}"/>
          </ac:cxnSpMkLst>
        </pc:cxnChg>
      </pc:sldChg>
      <pc:sldChg chg="addSp delSp modSp add mod">
        <pc:chgData name="Aayush Chalke" userId="6f24d612df39e249" providerId="LiveId" clId="{4C6C6D3F-7606-4090-9446-686643CB2ED9}" dt="2025-02-22T10:18:47.013" v="1147" actId="1076"/>
        <pc:sldMkLst>
          <pc:docMk/>
          <pc:sldMk cId="3007860960" sldId="316"/>
        </pc:sldMkLst>
        <pc:spChg chg="mod">
          <ac:chgData name="Aayush Chalke" userId="6f24d612df39e249" providerId="LiveId" clId="{4C6C6D3F-7606-4090-9446-686643CB2ED9}" dt="2025-02-22T10:00:58.141" v="931" actId="207"/>
          <ac:spMkLst>
            <pc:docMk/>
            <pc:sldMk cId="3007860960" sldId="316"/>
            <ac:spMk id="2" creationId="{47C05D79-FA2D-4FFC-018D-465E23B456EA}"/>
          </ac:spMkLst>
        </pc:spChg>
        <pc:picChg chg="add del mod">
          <ac:chgData name="Aayush Chalke" userId="6f24d612df39e249" providerId="LiveId" clId="{4C6C6D3F-7606-4090-9446-686643CB2ED9}" dt="2025-02-22T10:09:19.451" v="1025" actId="478"/>
          <ac:picMkLst>
            <pc:docMk/>
            <pc:sldMk cId="3007860960" sldId="316"/>
            <ac:picMk id="4" creationId="{B19AEDD4-21D2-235D-7196-3216B544FB85}"/>
          </ac:picMkLst>
        </pc:picChg>
        <pc:picChg chg="add del">
          <ac:chgData name="Aayush Chalke" userId="6f24d612df39e249" providerId="LiveId" clId="{4C6C6D3F-7606-4090-9446-686643CB2ED9}" dt="2025-02-22T10:02:13.145" v="957" actId="478"/>
          <ac:picMkLst>
            <pc:docMk/>
            <pc:sldMk cId="3007860960" sldId="316"/>
            <ac:picMk id="6" creationId="{C10E3991-2724-FE0D-F658-A2ADA707B050}"/>
          </ac:picMkLst>
        </pc:picChg>
        <pc:picChg chg="add del">
          <ac:chgData name="Aayush Chalke" userId="6f24d612df39e249" providerId="LiveId" clId="{4C6C6D3F-7606-4090-9446-686643CB2ED9}" dt="2025-02-22T10:04:26.545" v="964" actId="478"/>
          <ac:picMkLst>
            <pc:docMk/>
            <pc:sldMk cId="3007860960" sldId="316"/>
            <ac:picMk id="8" creationId="{3C9886F1-56AB-940C-BCEE-AA390DDD72EF}"/>
          </ac:picMkLst>
        </pc:picChg>
        <pc:picChg chg="mod">
          <ac:chgData name="Aayush Chalke" userId="6f24d612df39e249" providerId="LiveId" clId="{4C6C6D3F-7606-4090-9446-686643CB2ED9}" dt="2025-02-22T10:18:47.013" v="1147" actId="1076"/>
          <ac:picMkLst>
            <pc:docMk/>
            <pc:sldMk cId="3007860960" sldId="316"/>
            <ac:picMk id="9" creationId="{2CBCEB1E-671B-7F74-E5D7-DC80C4D28EA8}"/>
          </ac:picMkLst>
        </pc:picChg>
        <pc:picChg chg="add mod">
          <ac:chgData name="Aayush Chalke" userId="6f24d612df39e249" providerId="LiveId" clId="{4C6C6D3F-7606-4090-9446-686643CB2ED9}" dt="2025-02-22T10:09:27.758" v="1030" actId="1440"/>
          <ac:picMkLst>
            <pc:docMk/>
            <pc:sldMk cId="3007860960" sldId="316"/>
            <ac:picMk id="11" creationId="{EA6E6A1B-4ED3-C801-2EA4-A8CD057269FA}"/>
          </ac:picMkLst>
        </pc:picChg>
      </pc:sldChg>
      <pc:sldChg chg="addSp delSp modSp add mod">
        <pc:chgData name="Aayush Chalke" userId="6f24d612df39e249" providerId="LiveId" clId="{4C6C6D3F-7606-4090-9446-686643CB2ED9}" dt="2025-02-22T10:18:50.705" v="1149" actId="1076"/>
        <pc:sldMkLst>
          <pc:docMk/>
          <pc:sldMk cId="1463510575" sldId="317"/>
        </pc:sldMkLst>
        <pc:spChg chg="mod">
          <ac:chgData name="Aayush Chalke" userId="6f24d612df39e249" providerId="LiveId" clId="{4C6C6D3F-7606-4090-9446-686643CB2ED9}" dt="2025-02-22T10:04:45.898" v="969" actId="20577"/>
          <ac:spMkLst>
            <pc:docMk/>
            <pc:sldMk cId="1463510575" sldId="317"/>
            <ac:spMk id="2" creationId="{47C05D79-FA2D-4FFC-018D-465E23B456EA}"/>
          </ac:spMkLst>
        </pc:spChg>
        <pc:picChg chg="del mod">
          <ac:chgData name="Aayush Chalke" userId="6f24d612df39e249" providerId="LiveId" clId="{4C6C6D3F-7606-4090-9446-686643CB2ED9}" dt="2025-02-22T10:10:12.416" v="1038" actId="478"/>
          <ac:picMkLst>
            <pc:docMk/>
            <pc:sldMk cId="1463510575" sldId="317"/>
            <ac:picMk id="4" creationId="{B19AEDD4-21D2-235D-7196-3216B544FB85}"/>
          </ac:picMkLst>
        </pc:picChg>
        <pc:picChg chg="add mod">
          <ac:chgData name="Aayush Chalke" userId="6f24d612df39e249" providerId="LiveId" clId="{4C6C6D3F-7606-4090-9446-686643CB2ED9}" dt="2025-02-22T10:10:18.887" v="1047" actId="1440"/>
          <ac:picMkLst>
            <pc:docMk/>
            <pc:sldMk cId="1463510575" sldId="317"/>
            <ac:picMk id="5" creationId="{C7D89568-C44A-8437-0A54-0BDCE59947D1}"/>
          </ac:picMkLst>
        </pc:picChg>
        <pc:picChg chg="mod">
          <ac:chgData name="Aayush Chalke" userId="6f24d612df39e249" providerId="LiveId" clId="{4C6C6D3F-7606-4090-9446-686643CB2ED9}" dt="2025-02-22T10:18:50.705" v="1149" actId="1076"/>
          <ac:picMkLst>
            <pc:docMk/>
            <pc:sldMk cId="1463510575" sldId="317"/>
            <ac:picMk id="9" creationId="{2CBCEB1E-671B-7F74-E5D7-DC80C4D28EA8}"/>
          </ac:picMkLst>
        </pc:picChg>
      </pc:sldChg>
      <pc:sldChg chg="addSp delSp modSp add mod">
        <pc:chgData name="Aayush Chalke" userId="6f24d612df39e249" providerId="LiveId" clId="{4C6C6D3F-7606-4090-9446-686643CB2ED9}" dt="2025-02-22T10:13:03.765" v="1059" actId="1440"/>
        <pc:sldMkLst>
          <pc:docMk/>
          <pc:sldMk cId="2196427266" sldId="318"/>
        </pc:sldMkLst>
        <pc:spChg chg="mod">
          <ac:chgData name="Aayush Chalke" userId="6f24d612df39e249" providerId="LiveId" clId="{4C6C6D3F-7606-4090-9446-686643CB2ED9}" dt="2025-02-22T10:05:05.034" v="976" actId="20577"/>
          <ac:spMkLst>
            <pc:docMk/>
            <pc:sldMk cId="2196427266" sldId="318"/>
            <ac:spMk id="2" creationId="{47C05D79-FA2D-4FFC-018D-465E23B456EA}"/>
          </ac:spMkLst>
        </pc:spChg>
        <pc:picChg chg="mod">
          <ac:chgData name="Aayush Chalke" userId="6f24d612df39e249" providerId="LiveId" clId="{4C6C6D3F-7606-4090-9446-686643CB2ED9}" dt="2025-02-22T10:11:15.519" v="1049" actId="14826"/>
          <ac:picMkLst>
            <pc:docMk/>
            <pc:sldMk cId="2196427266" sldId="318"/>
            <ac:picMk id="4" creationId="{B19AEDD4-21D2-235D-7196-3216B544FB85}"/>
          </ac:picMkLst>
        </pc:picChg>
        <pc:picChg chg="add mod">
          <ac:chgData name="Aayush Chalke" userId="6f24d612df39e249" providerId="LiveId" clId="{4C6C6D3F-7606-4090-9446-686643CB2ED9}" dt="2025-02-22T10:13:03.765" v="1059" actId="1440"/>
          <ac:picMkLst>
            <pc:docMk/>
            <pc:sldMk cId="2196427266" sldId="318"/>
            <ac:picMk id="5" creationId="{9941937D-0ED0-D95B-B70F-DF841FCBE9EB}"/>
          </ac:picMkLst>
        </pc:picChg>
        <pc:picChg chg="del mod">
          <ac:chgData name="Aayush Chalke" userId="6f24d612df39e249" providerId="LiveId" clId="{4C6C6D3F-7606-4090-9446-686643CB2ED9}" dt="2025-02-22T10:12:52.968" v="1057" actId="478"/>
          <ac:picMkLst>
            <pc:docMk/>
            <pc:sldMk cId="2196427266" sldId="318"/>
            <ac:picMk id="9" creationId="{2CBCEB1E-671B-7F74-E5D7-DC80C4D28EA8}"/>
          </ac:picMkLst>
        </pc:picChg>
      </pc:sldChg>
      <pc:sldChg chg="addSp delSp modSp add mod">
        <pc:chgData name="Aayush Chalke" userId="6f24d612df39e249" providerId="LiveId" clId="{4C6C6D3F-7606-4090-9446-686643CB2ED9}" dt="2025-02-22T10:20:00.340" v="1177" actId="1440"/>
        <pc:sldMkLst>
          <pc:docMk/>
          <pc:sldMk cId="869028936" sldId="319"/>
        </pc:sldMkLst>
        <pc:spChg chg="mod">
          <ac:chgData name="Aayush Chalke" userId="6f24d612df39e249" providerId="LiveId" clId="{4C6C6D3F-7606-4090-9446-686643CB2ED9}" dt="2025-02-22T10:05:21.388" v="984" actId="20577"/>
          <ac:spMkLst>
            <pc:docMk/>
            <pc:sldMk cId="869028936" sldId="319"/>
            <ac:spMk id="2" creationId="{47C05D79-FA2D-4FFC-018D-465E23B456EA}"/>
          </ac:spMkLst>
        </pc:spChg>
        <pc:picChg chg="del">
          <ac:chgData name="Aayush Chalke" userId="6f24d612df39e249" providerId="LiveId" clId="{4C6C6D3F-7606-4090-9446-686643CB2ED9}" dt="2025-02-22T10:14:52.216" v="1069" actId="478"/>
          <ac:picMkLst>
            <pc:docMk/>
            <pc:sldMk cId="869028936" sldId="319"/>
            <ac:picMk id="4" creationId="{B19AEDD4-21D2-235D-7196-3216B544FB85}"/>
          </ac:picMkLst>
        </pc:picChg>
        <pc:picChg chg="add mod">
          <ac:chgData name="Aayush Chalke" userId="6f24d612df39e249" providerId="LiveId" clId="{4C6C6D3F-7606-4090-9446-686643CB2ED9}" dt="2025-02-22T10:20:00.340" v="1177" actId="1440"/>
          <ac:picMkLst>
            <pc:docMk/>
            <pc:sldMk cId="869028936" sldId="319"/>
            <ac:picMk id="5" creationId="{43E8DCE4-30FB-9FB8-12CD-83394BB7FB83}"/>
          </ac:picMkLst>
        </pc:picChg>
        <pc:picChg chg="mod">
          <ac:chgData name="Aayush Chalke" userId="6f24d612df39e249" providerId="LiveId" clId="{4C6C6D3F-7606-4090-9446-686643CB2ED9}" dt="2025-02-22T10:15:22.922" v="1071" actId="14826"/>
          <ac:picMkLst>
            <pc:docMk/>
            <pc:sldMk cId="869028936" sldId="319"/>
            <ac:picMk id="9" creationId="{2CBCEB1E-671B-7F74-E5D7-DC80C4D28EA8}"/>
          </ac:picMkLst>
        </pc:picChg>
      </pc:sldChg>
      <pc:sldChg chg="addSp delSp modSp add mod">
        <pc:chgData name="Aayush Chalke" userId="6f24d612df39e249" providerId="LiveId" clId="{4C6C6D3F-7606-4090-9446-686643CB2ED9}" dt="2025-02-22T10:20:03.387" v="1178" actId="1440"/>
        <pc:sldMkLst>
          <pc:docMk/>
          <pc:sldMk cId="4172525917" sldId="320"/>
        </pc:sldMkLst>
        <pc:spChg chg="mod">
          <ac:chgData name="Aayush Chalke" userId="6f24d612df39e249" providerId="LiveId" clId="{4C6C6D3F-7606-4090-9446-686643CB2ED9}" dt="2025-02-22T10:05:47.243" v="998" actId="20577"/>
          <ac:spMkLst>
            <pc:docMk/>
            <pc:sldMk cId="4172525917" sldId="320"/>
            <ac:spMk id="2" creationId="{47C05D79-FA2D-4FFC-018D-465E23B456EA}"/>
          </ac:spMkLst>
        </pc:spChg>
        <pc:picChg chg="del">
          <ac:chgData name="Aayush Chalke" userId="6f24d612df39e249" providerId="LiveId" clId="{4C6C6D3F-7606-4090-9446-686643CB2ED9}" dt="2025-02-22T10:16:58.383" v="1106" actId="478"/>
          <ac:picMkLst>
            <pc:docMk/>
            <pc:sldMk cId="4172525917" sldId="320"/>
            <ac:picMk id="4" creationId="{B19AEDD4-21D2-235D-7196-3216B544FB85}"/>
          </ac:picMkLst>
        </pc:picChg>
        <pc:picChg chg="add mod">
          <ac:chgData name="Aayush Chalke" userId="6f24d612df39e249" providerId="LiveId" clId="{4C6C6D3F-7606-4090-9446-686643CB2ED9}" dt="2025-02-22T10:20:03.387" v="1178" actId="1440"/>
          <ac:picMkLst>
            <pc:docMk/>
            <pc:sldMk cId="4172525917" sldId="320"/>
            <ac:picMk id="5" creationId="{DBB40120-5C16-B5A2-7EF5-45872FBDF099}"/>
          </ac:picMkLst>
        </pc:picChg>
        <pc:picChg chg="add mod">
          <ac:chgData name="Aayush Chalke" userId="6f24d612df39e249" providerId="LiveId" clId="{4C6C6D3F-7606-4090-9446-686643CB2ED9}" dt="2025-02-22T10:18:27.130" v="1145" actId="1035"/>
          <ac:picMkLst>
            <pc:docMk/>
            <pc:sldMk cId="4172525917" sldId="320"/>
            <ac:picMk id="6" creationId="{2CBCEB1E-671B-7F74-E5D7-DC80C4D28EA8}"/>
          </ac:picMkLst>
        </pc:picChg>
        <pc:picChg chg="add del mod">
          <ac:chgData name="Aayush Chalke" userId="6f24d612df39e249" providerId="LiveId" clId="{4C6C6D3F-7606-4090-9446-686643CB2ED9}" dt="2025-02-22T10:18:19.354" v="1135" actId="478"/>
          <ac:picMkLst>
            <pc:docMk/>
            <pc:sldMk cId="4172525917" sldId="320"/>
            <ac:picMk id="9" creationId="{2CBCEB1E-671B-7F74-E5D7-DC80C4D28EA8}"/>
          </ac:picMkLst>
        </pc:picChg>
      </pc:sldChg>
      <pc:sldChg chg="addSp delSp modSp add mod">
        <pc:chgData name="Aayush Chalke" userId="6f24d612df39e249" providerId="LiveId" clId="{4C6C6D3F-7606-4090-9446-686643CB2ED9}" dt="2025-02-22T10:21:35.094" v="1181" actId="1076"/>
        <pc:sldMkLst>
          <pc:docMk/>
          <pc:sldMk cId="3586082024" sldId="321"/>
        </pc:sldMkLst>
        <pc:spChg chg="mod">
          <ac:chgData name="Aayush Chalke" userId="6f24d612df39e249" providerId="LiveId" clId="{4C6C6D3F-7606-4090-9446-686643CB2ED9}" dt="2025-02-22T10:06:18.114" v="1006" actId="20577"/>
          <ac:spMkLst>
            <pc:docMk/>
            <pc:sldMk cId="3586082024" sldId="321"/>
            <ac:spMk id="2" creationId="{47C05D79-FA2D-4FFC-018D-465E23B456EA}"/>
          </ac:spMkLst>
        </pc:spChg>
        <pc:picChg chg="del mod">
          <ac:chgData name="Aayush Chalke" userId="6f24d612df39e249" providerId="LiveId" clId="{4C6C6D3F-7606-4090-9446-686643CB2ED9}" dt="2025-02-22T10:19:44.049" v="1166" actId="478"/>
          <ac:picMkLst>
            <pc:docMk/>
            <pc:sldMk cId="3586082024" sldId="321"/>
            <ac:picMk id="4" creationId="{B19AEDD4-21D2-235D-7196-3216B544FB85}"/>
          </ac:picMkLst>
        </pc:picChg>
        <pc:picChg chg="add mod">
          <ac:chgData name="Aayush Chalke" userId="6f24d612df39e249" providerId="LiveId" clId="{4C6C6D3F-7606-4090-9446-686643CB2ED9}" dt="2025-02-22T10:19:55.251" v="1176" actId="1440"/>
          <ac:picMkLst>
            <pc:docMk/>
            <pc:sldMk cId="3586082024" sldId="321"/>
            <ac:picMk id="5" creationId="{38E0262D-CF6C-2F5E-065A-2E3640F40413}"/>
          </ac:picMkLst>
        </pc:picChg>
        <pc:picChg chg="mod">
          <ac:chgData name="Aayush Chalke" userId="6f24d612df39e249" providerId="LiveId" clId="{4C6C6D3F-7606-4090-9446-686643CB2ED9}" dt="2025-02-22T10:21:35.094" v="1181" actId="1076"/>
          <ac:picMkLst>
            <pc:docMk/>
            <pc:sldMk cId="3586082024" sldId="321"/>
            <ac:picMk id="9" creationId="{2CBCEB1E-671B-7F74-E5D7-DC80C4D28EA8}"/>
          </ac:picMkLst>
        </pc:picChg>
      </pc:sldChg>
      <pc:sldChg chg="addSp modSp add mod">
        <pc:chgData name="Aayush Chalke" userId="6f24d612df39e249" providerId="LiveId" clId="{4C6C6D3F-7606-4090-9446-686643CB2ED9}" dt="2025-02-22T13:14:19.498" v="1251" actId="14100"/>
        <pc:sldMkLst>
          <pc:docMk/>
          <pc:sldMk cId="3797810144" sldId="322"/>
        </pc:sldMkLst>
        <pc:spChg chg="mod">
          <ac:chgData name="Aayush Chalke" userId="6f24d612df39e249" providerId="LiveId" clId="{4C6C6D3F-7606-4090-9446-686643CB2ED9}" dt="2025-02-22T10:22:24.319" v="1186" actId="20577"/>
          <ac:spMkLst>
            <pc:docMk/>
            <pc:sldMk cId="3797810144" sldId="322"/>
            <ac:spMk id="2" creationId="{55D50CEE-28D2-DA48-EA82-20A407B42EF1}"/>
          </ac:spMkLst>
        </pc:spChg>
        <pc:cxnChg chg="add mod">
          <ac:chgData name="Aayush Chalke" userId="6f24d612df39e249" providerId="LiveId" clId="{4C6C6D3F-7606-4090-9446-686643CB2ED9}" dt="2025-02-22T13:14:19.498" v="1251" actId="14100"/>
          <ac:cxnSpMkLst>
            <pc:docMk/>
            <pc:sldMk cId="3797810144" sldId="322"/>
            <ac:cxnSpMk id="3" creationId="{E12E56EA-2CA9-5F75-D56B-1A805F5A6F3C}"/>
          </ac:cxnSpMkLst>
        </pc:cxnChg>
      </pc:sldChg>
      <pc:sldChg chg="addSp delSp modSp new mod">
        <pc:chgData name="Aayush Chalke" userId="6f24d612df39e249" providerId="LiveId" clId="{4C6C6D3F-7606-4090-9446-686643CB2ED9}" dt="2025-02-22T13:16:45.609" v="1287" actId="207"/>
        <pc:sldMkLst>
          <pc:docMk/>
          <pc:sldMk cId="2962481203" sldId="323"/>
        </pc:sldMkLst>
        <pc:spChg chg="mod">
          <ac:chgData name="Aayush Chalke" userId="6f24d612df39e249" providerId="LiveId" clId="{4C6C6D3F-7606-4090-9446-686643CB2ED9}" dt="2025-02-22T13:16:45.609" v="1287" actId="207"/>
          <ac:spMkLst>
            <pc:docMk/>
            <pc:sldMk cId="2962481203" sldId="323"/>
            <ac:spMk id="2" creationId="{B8EEBA23-A867-A3E4-C704-6F20302E0440}"/>
          </ac:spMkLst>
        </pc:spChg>
        <pc:picChg chg="add mod">
          <ac:chgData name="Aayush Chalke" userId="6f24d612df39e249" providerId="LiveId" clId="{4C6C6D3F-7606-4090-9446-686643CB2ED9}" dt="2025-02-22T13:15:56.348" v="1274" actId="1076"/>
          <ac:picMkLst>
            <pc:docMk/>
            <pc:sldMk cId="2962481203" sldId="323"/>
            <ac:picMk id="5" creationId="{B30239FF-1CF7-C5F1-CDA2-EC19D1345B6B}"/>
          </ac:picMkLst>
        </pc:picChg>
        <pc:picChg chg="add del mod">
          <ac:chgData name="Aayush Chalke" userId="6f24d612df39e249" providerId="LiveId" clId="{4C6C6D3F-7606-4090-9446-686643CB2ED9}" dt="2025-02-22T13:15:24.496" v="1262" actId="22"/>
          <ac:picMkLst>
            <pc:docMk/>
            <pc:sldMk cId="2962481203" sldId="323"/>
            <ac:picMk id="7" creationId="{8A96E7D9-D431-395A-432C-2699C1098FF9}"/>
          </ac:picMkLst>
        </pc:picChg>
        <pc:picChg chg="add mod">
          <ac:chgData name="Aayush Chalke" userId="6f24d612df39e249" providerId="LiveId" clId="{4C6C6D3F-7606-4090-9446-686643CB2ED9}" dt="2025-02-22T13:15:58.124" v="1275" actId="1076"/>
          <ac:picMkLst>
            <pc:docMk/>
            <pc:sldMk cId="2962481203" sldId="323"/>
            <ac:picMk id="9" creationId="{637FA610-BB2D-18DA-B4E9-0BE4E0DEE340}"/>
          </ac:picMkLst>
        </pc:picChg>
        <pc:cxnChg chg="add mod">
          <ac:chgData name="Aayush Chalke" userId="6f24d612df39e249" providerId="LiveId" clId="{4C6C6D3F-7606-4090-9446-686643CB2ED9}" dt="2025-02-22T13:14:34.580" v="1253" actId="1076"/>
          <ac:cxnSpMkLst>
            <pc:docMk/>
            <pc:sldMk cId="2962481203" sldId="323"/>
            <ac:cxnSpMk id="3" creationId="{8370F7AD-0217-1CC0-85A4-A4615E67AB7B}"/>
          </ac:cxnSpMkLst>
        </pc:cxnChg>
      </pc:sldChg>
      <pc:sldChg chg="addSp delSp modSp add mod">
        <pc:chgData name="Aayush Chalke" userId="6f24d612df39e249" providerId="LiveId" clId="{4C6C6D3F-7606-4090-9446-686643CB2ED9}" dt="2025-02-22T13:19:54.326" v="1363" actId="1035"/>
        <pc:sldMkLst>
          <pc:docMk/>
          <pc:sldMk cId="1910087822" sldId="324"/>
        </pc:sldMkLst>
        <pc:spChg chg="mod">
          <ac:chgData name="Aayush Chalke" userId="6f24d612df39e249" providerId="LiveId" clId="{4C6C6D3F-7606-4090-9446-686643CB2ED9}" dt="2025-02-22T13:16:49.606" v="1288" actId="207"/>
          <ac:spMkLst>
            <pc:docMk/>
            <pc:sldMk cId="1910087822" sldId="324"/>
            <ac:spMk id="2" creationId="{B8EEBA23-A867-A3E4-C704-6F20302E0440}"/>
          </ac:spMkLst>
        </pc:spChg>
        <pc:picChg chg="del mod">
          <ac:chgData name="Aayush Chalke" userId="6f24d612df39e249" providerId="LiveId" clId="{4C6C6D3F-7606-4090-9446-686643CB2ED9}" dt="2025-02-22T13:18:33.255" v="1321" actId="478"/>
          <ac:picMkLst>
            <pc:docMk/>
            <pc:sldMk cId="1910087822" sldId="324"/>
            <ac:picMk id="5" creationId="{B30239FF-1CF7-C5F1-CDA2-EC19D1345B6B}"/>
          </ac:picMkLst>
        </pc:picChg>
        <pc:picChg chg="add mod">
          <ac:chgData name="Aayush Chalke" userId="6f24d612df39e249" providerId="LiveId" clId="{4C6C6D3F-7606-4090-9446-686643CB2ED9}" dt="2025-02-22T13:18:39.657" v="1331" actId="1037"/>
          <ac:picMkLst>
            <pc:docMk/>
            <pc:sldMk cId="1910087822" sldId="324"/>
            <ac:picMk id="6" creationId="{936194A4-46DD-14CA-7359-3617EBBB6FCE}"/>
          </ac:picMkLst>
        </pc:picChg>
        <pc:picChg chg="add mod">
          <ac:chgData name="Aayush Chalke" userId="6f24d612df39e249" providerId="LiveId" clId="{4C6C6D3F-7606-4090-9446-686643CB2ED9}" dt="2025-02-22T13:19:54.326" v="1363" actId="1035"/>
          <ac:picMkLst>
            <pc:docMk/>
            <pc:sldMk cId="1910087822" sldId="324"/>
            <ac:picMk id="8" creationId="{7038E1FB-9082-C68C-C736-32BCF1098019}"/>
          </ac:picMkLst>
        </pc:picChg>
        <pc:picChg chg="del mod">
          <ac:chgData name="Aayush Chalke" userId="6f24d612df39e249" providerId="LiveId" clId="{4C6C6D3F-7606-4090-9446-686643CB2ED9}" dt="2025-02-22T13:19:48.071" v="1353" actId="478"/>
          <ac:picMkLst>
            <pc:docMk/>
            <pc:sldMk cId="1910087822" sldId="324"/>
            <ac:picMk id="9" creationId="{637FA610-BB2D-18DA-B4E9-0BE4E0DEE340}"/>
          </ac:picMkLst>
        </pc:picChg>
      </pc:sldChg>
      <pc:sldChg chg="addSp delSp modSp add mod">
        <pc:chgData name="Aayush Chalke" userId="6f24d612df39e249" providerId="LiveId" clId="{4C6C6D3F-7606-4090-9446-686643CB2ED9}" dt="2025-02-22T13:22:50.280" v="1402" actId="1076"/>
        <pc:sldMkLst>
          <pc:docMk/>
          <pc:sldMk cId="3288017025" sldId="325"/>
        </pc:sldMkLst>
        <pc:spChg chg="mod">
          <ac:chgData name="Aayush Chalke" userId="6f24d612df39e249" providerId="LiveId" clId="{4C6C6D3F-7606-4090-9446-686643CB2ED9}" dt="2025-02-22T13:20:19.989" v="1370" actId="207"/>
          <ac:spMkLst>
            <pc:docMk/>
            <pc:sldMk cId="3288017025" sldId="325"/>
            <ac:spMk id="2" creationId="{B8EEBA23-A867-A3E4-C704-6F20302E0440}"/>
          </ac:spMkLst>
        </pc:spChg>
        <pc:picChg chg="del">
          <ac:chgData name="Aayush Chalke" userId="6f24d612df39e249" providerId="LiveId" clId="{4C6C6D3F-7606-4090-9446-686643CB2ED9}" dt="2025-02-22T13:21:18.692" v="1374" actId="478"/>
          <ac:picMkLst>
            <pc:docMk/>
            <pc:sldMk cId="3288017025" sldId="325"/>
            <ac:picMk id="5" creationId="{B30239FF-1CF7-C5F1-CDA2-EC19D1345B6B}"/>
          </ac:picMkLst>
        </pc:picChg>
        <pc:picChg chg="add mod">
          <ac:chgData name="Aayush Chalke" userId="6f24d612df39e249" providerId="LiveId" clId="{4C6C6D3F-7606-4090-9446-686643CB2ED9}" dt="2025-02-22T13:22:48.110" v="1401" actId="1076"/>
          <ac:picMkLst>
            <pc:docMk/>
            <pc:sldMk cId="3288017025" sldId="325"/>
            <ac:picMk id="6" creationId="{F637D9AD-8945-F1D2-B166-CB82A8F5135F}"/>
          </ac:picMkLst>
        </pc:picChg>
        <pc:picChg chg="add mod">
          <ac:chgData name="Aayush Chalke" userId="6f24d612df39e249" providerId="LiveId" clId="{4C6C6D3F-7606-4090-9446-686643CB2ED9}" dt="2025-02-22T13:22:50.280" v="1402" actId="1076"/>
          <ac:picMkLst>
            <pc:docMk/>
            <pc:sldMk cId="3288017025" sldId="325"/>
            <ac:picMk id="8" creationId="{91FD4264-5401-11B6-55A7-38A0EE182AC3}"/>
          </ac:picMkLst>
        </pc:picChg>
        <pc:picChg chg="del mod">
          <ac:chgData name="Aayush Chalke" userId="6f24d612df39e249" providerId="LiveId" clId="{4C6C6D3F-7606-4090-9446-686643CB2ED9}" dt="2025-02-22T13:22:09.759" v="1386" actId="478"/>
          <ac:picMkLst>
            <pc:docMk/>
            <pc:sldMk cId="3288017025" sldId="325"/>
            <ac:picMk id="9" creationId="{637FA610-BB2D-18DA-B4E9-0BE4E0DEE340}"/>
          </ac:picMkLst>
        </pc:picChg>
      </pc:sldChg>
      <pc:sldChg chg="addSp delSp modSp add mod">
        <pc:chgData name="Aayush Chalke" userId="6f24d612df39e249" providerId="LiveId" clId="{4C6C6D3F-7606-4090-9446-686643CB2ED9}" dt="2025-02-22T13:25:08.603" v="1429" actId="207"/>
        <pc:sldMkLst>
          <pc:docMk/>
          <pc:sldMk cId="3012146088" sldId="326"/>
        </pc:sldMkLst>
        <pc:spChg chg="mod">
          <ac:chgData name="Aayush Chalke" userId="6f24d612df39e249" providerId="LiveId" clId="{4C6C6D3F-7606-4090-9446-686643CB2ED9}" dt="2025-02-22T13:25:08.603" v="1429" actId="207"/>
          <ac:spMkLst>
            <pc:docMk/>
            <pc:sldMk cId="3012146088" sldId="326"/>
            <ac:spMk id="2" creationId="{B8EEBA23-A867-A3E4-C704-6F20302E0440}"/>
          </ac:spMkLst>
        </pc:spChg>
        <pc:picChg chg="del">
          <ac:chgData name="Aayush Chalke" userId="6f24d612df39e249" providerId="LiveId" clId="{4C6C6D3F-7606-4090-9446-686643CB2ED9}" dt="2025-02-22T13:23:54.735" v="1411" actId="478"/>
          <ac:picMkLst>
            <pc:docMk/>
            <pc:sldMk cId="3012146088" sldId="326"/>
            <ac:picMk id="5" creationId="{B30239FF-1CF7-C5F1-CDA2-EC19D1345B6B}"/>
          </ac:picMkLst>
        </pc:picChg>
        <pc:picChg chg="add mod">
          <ac:chgData name="Aayush Chalke" userId="6f24d612df39e249" providerId="LiveId" clId="{4C6C6D3F-7606-4090-9446-686643CB2ED9}" dt="2025-02-22T13:24:04.253" v="1413" actId="1440"/>
          <ac:picMkLst>
            <pc:docMk/>
            <pc:sldMk cId="3012146088" sldId="326"/>
            <ac:picMk id="6" creationId="{8B784877-1219-259B-0562-F226F44766EE}"/>
          </ac:picMkLst>
        </pc:picChg>
        <pc:picChg chg="add mod">
          <ac:chgData name="Aayush Chalke" userId="6f24d612df39e249" providerId="LiveId" clId="{4C6C6D3F-7606-4090-9446-686643CB2ED9}" dt="2025-02-22T13:24:53.810" v="1422" actId="1076"/>
          <ac:picMkLst>
            <pc:docMk/>
            <pc:sldMk cId="3012146088" sldId="326"/>
            <ac:picMk id="8" creationId="{685F070C-701C-95B4-7978-687948CB8C73}"/>
          </ac:picMkLst>
        </pc:picChg>
        <pc:picChg chg="del">
          <ac:chgData name="Aayush Chalke" userId="6f24d612df39e249" providerId="LiveId" clId="{4C6C6D3F-7606-4090-9446-686643CB2ED9}" dt="2025-02-22T13:24:51.940" v="1421" actId="478"/>
          <ac:picMkLst>
            <pc:docMk/>
            <pc:sldMk cId="3012146088" sldId="326"/>
            <ac:picMk id="9" creationId="{637FA610-BB2D-18DA-B4E9-0BE4E0DEE340}"/>
          </ac:picMkLst>
        </pc:picChg>
      </pc:sldChg>
      <pc:sldChg chg="addSp delSp modSp add mod">
        <pc:chgData name="Aayush Chalke" userId="6f24d612df39e249" providerId="LiveId" clId="{4C6C6D3F-7606-4090-9446-686643CB2ED9}" dt="2025-02-22T13:27:10.635" v="1459" actId="1440"/>
        <pc:sldMkLst>
          <pc:docMk/>
          <pc:sldMk cId="2470039816" sldId="327"/>
        </pc:sldMkLst>
        <pc:spChg chg="mod">
          <ac:chgData name="Aayush Chalke" userId="6f24d612df39e249" providerId="LiveId" clId="{4C6C6D3F-7606-4090-9446-686643CB2ED9}" dt="2025-02-22T13:25:58.435" v="1439" actId="207"/>
          <ac:spMkLst>
            <pc:docMk/>
            <pc:sldMk cId="2470039816" sldId="327"/>
            <ac:spMk id="2" creationId="{B8EEBA23-A867-A3E4-C704-6F20302E0440}"/>
          </ac:spMkLst>
        </pc:spChg>
        <pc:picChg chg="del">
          <ac:chgData name="Aayush Chalke" userId="6f24d612df39e249" providerId="LiveId" clId="{4C6C6D3F-7606-4090-9446-686643CB2ED9}" dt="2025-02-22T13:26:23.577" v="1447" actId="478"/>
          <ac:picMkLst>
            <pc:docMk/>
            <pc:sldMk cId="2470039816" sldId="327"/>
            <ac:picMk id="5" creationId="{B30239FF-1CF7-C5F1-CDA2-EC19D1345B6B}"/>
          </ac:picMkLst>
        </pc:picChg>
        <pc:picChg chg="add mod">
          <ac:chgData name="Aayush Chalke" userId="6f24d612df39e249" providerId="LiveId" clId="{4C6C6D3F-7606-4090-9446-686643CB2ED9}" dt="2025-02-22T13:26:28.714" v="1449" actId="1440"/>
          <ac:picMkLst>
            <pc:docMk/>
            <pc:sldMk cId="2470039816" sldId="327"/>
            <ac:picMk id="6" creationId="{B3781F49-9396-097C-6E34-4FB1A329FF22}"/>
          </ac:picMkLst>
        </pc:picChg>
        <pc:picChg chg="add mod">
          <ac:chgData name="Aayush Chalke" userId="6f24d612df39e249" providerId="LiveId" clId="{4C6C6D3F-7606-4090-9446-686643CB2ED9}" dt="2025-02-22T13:27:10.635" v="1459" actId="1440"/>
          <ac:picMkLst>
            <pc:docMk/>
            <pc:sldMk cId="2470039816" sldId="327"/>
            <ac:picMk id="8" creationId="{0405E493-0E4A-7C1B-8A15-8E96119225A6}"/>
          </ac:picMkLst>
        </pc:picChg>
        <pc:picChg chg="del">
          <ac:chgData name="Aayush Chalke" userId="6f24d612df39e249" providerId="LiveId" clId="{4C6C6D3F-7606-4090-9446-686643CB2ED9}" dt="2025-02-22T13:27:05.953" v="1457" actId="478"/>
          <ac:picMkLst>
            <pc:docMk/>
            <pc:sldMk cId="2470039816" sldId="327"/>
            <ac:picMk id="9" creationId="{637FA610-BB2D-18DA-B4E9-0BE4E0DEE340}"/>
          </ac:picMkLst>
        </pc:picChg>
      </pc:sldChg>
      <pc:sldChg chg="addSp delSp modSp add mod">
        <pc:chgData name="Aayush Chalke" userId="6f24d612df39e249" providerId="LiveId" clId="{4C6C6D3F-7606-4090-9446-686643CB2ED9}" dt="2025-02-22T13:29:28.890" v="1500" actId="1076"/>
        <pc:sldMkLst>
          <pc:docMk/>
          <pc:sldMk cId="1909000880" sldId="328"/>
        </pc:sldMkLst>
        <pc:spChg chg="mod">
          <ac:chgData name="Aayush Chalke" userId="6f24d612df39e249" providerId="LiveId" clId="{4C6C6D3F-7606-4090-9446-686643CB2ED9}" dt="2025-02-22T13:27:40.576" v="1481" actId="207"/>
          <ac:spMkLst>
            <pc:docMk/>
            <pc:sldMk cId="1909000880" sldId="328"/>
            <ac:spMk id="2" creationId="{B8EEBA23-A867-A3E4-C704-6F20302E0440}"/>
          </ac:spMkLst>
        </pc:spChg>
        <pc:picChg chg="del">
          <ac:chgData name="Aayush Chalke" userId="6f24d612df39e249" providerId="LiveId" clId="{4C6C6D3F-7606-4090-9446-686643CB2ED9}" dt="2025-02-22T13:28:47.914" v="1490" actId="478"/>
          <ac:picMkLst>
            <pc:docMk/>
            <pc:sldMk cId="1909000880" sldId="328"/>
            <ac:picMk id="5" creationId="{B30239FF-1CF7-C5F1-CDA2-EC19D1345B6B}"/>
          </ac:picMkLst>
        </pc:picChg>
        <pc:picChg chg="add mod">
          <ac:chgData name="Aayush Chalke" userId="6f24d612df39e249" providerId="LiveId" clId="{4C6C6D3F-7606-4090-9446-686643CB2ED9}" dt="2025-02-22T13:28:50.912" v="1491" actId="1076"/>
          <ac:picMkLst>
            <pc:docMk/>
            <pc:sldMk cId="1909000880" sldId="328"/>
            <ac:picMk id="6" creationId="{17F372FF-BA3C-24E2-5DB5-724AD2B245DF}"/>
          </ac:picMkLst>
        </pc:picChg>
        <pc:picChg chg="add mod">
          <ac:chgData name="Aayush Chalke" userId="6f24d612df39e249" providerId="LiveId" clId="{4C6C6D3F-7606-4090-9446-686643CB2ED9}" dt="2025-02-22T13:29:28.890" v="1500" actId="1076"/>
          <ac:picMkLst>
            <pc:docMk/>
            <pc:sldMk cId="1909000880" sldId="328"/>
            <ac:picMk id="8" creationId="{62EC21B4-DBB0-8062-D6BC-9EC1855577DB}"/>
          </ac:picMkLst>
        </pc:picChg>
        <pc:picChg chg="del">
          <ac:chgData name="Aayush Chalke" userId="6f24d612df39e249" providerId="LiveId" clId="{4C6C6D3F-7606-4090-9446-686643CB2ED9}" dt="2025-02-22T13:29:25.513" v="1499" actId="478"/>
          <ac:picMkLst>
            <pc:docMk/>
            <pc:sldMk cId="1909000880" sldId="328"/>
            <ac:picMk id="9" creationId="{637FA610-BB2D-18DA-B4E9-0BE4E0DEE340}"/>
          </ac:picMkLst>
        </pc:picChg>
      </pc:sldChg>
      <pc:sldChg chg="addSp delSp modSp add mod">
        <pc:chgData name="Aayush Chalke" userId="6f24d612df39e249" providerId="LiveId" clId="{4C6C6D3F-7606-4090-9446-686643CB2ED9}" dt="2025-02-22T13:31:41.553" v="1523" actId="1440"/>
        <pc:sldMkLst>
          <pc:docMk/>
          <pc:sldMk cId="3616073834" sldId="329"/>
        </pc:sldMkLst>
        <pc:spChg chg="mod">
          <ac:chgData name="Aayush Chalke" userId="6f24d612df39e249" providerId="LiveId" clId="{4C6C6D3F-7606-4090-9446-686643CB2ED9}" dt="2025-02-22T13:27:26.608" v="1469" actId="207"/>
          <ac:spMkLst>
            <pc:docMk/>
            <pc:sldMk cId="3616073834" sldId="329"/>
            <ac:spMk id="2" creationId="{B8EEBA23-A867-A3E4-C704-6F20302E0440}"/>
          </ac:spMkLst>
        </pc:spChg>
        <pc:picChg chg="del">
          <ac:chgData name="Aayush Chalke" userId="6f24d612df39e249" providerId="LiveId" clId="{4C6C6D3F-7606-4090-9446-686643CB2ED9}" dt="2025-02-22T13:30:51.147" v="1508" actId="478"/>
          <ac:picMkLst>
            <pc:docMk/>
            <pc:sldMk cId="3616073834" sldId="329"/>
            <ac:picMk id="5" creationId="{B30239FF-1CF7-C5F1-CDA2-EC19D1345B6B}"/>
          </ac:picMkLst>
        </pc:picChg>
        <pc:picChg chg="add mod">
          <ac:chgData name="Aayush Chalke" userId="6f24d612df39e249" providerId="LiveId" clId="{4C6C6D3F-7606-4090-9446-686643CB2ED9}" dt="2025-02-22T13:30:56.110" v="1510" actId="1076"/>
          <ac:picMkLst>
            <pc:docMk/>
            <pc:sldMk cId="3616073834" sldId="329"/>
            <ac:picMk id="6" creationId="{07900A2A-AB13-28C0-7274-2A2655B9CFE1}"/>
          </ac:picMkLst>
        </pc:picChg>
        <pc:picChg chg="add mod">
          <ac:chgData name="Aayush Chalke" userId="6f24d612df39e249" providerId="LiveId" clId="{4C6C6D3F-7606-4090-9446-686643CB2ED9}" dt="2025-02-22T13:31:41.553" v="1523" actId="1440"/>
          <ac:picMkLst>
            <pc:docMk/>
            <pc:sldMk cId="3616073834" sldId="329"/>
            <ac:picMk id="8" creationId="{3DCDC209-605D-402D-BE3D-60E1CA5DF147}"/>
          </ac:picMkLst>
        </pc:picChg>
        <pc:picChg chg="add del">
          <ac:chgData name="Aayush Chalke" userId="6f24d612df39e249" providerId="LiveId" clId="{4C6C6D3F-7606-4090-9446-686643CB2ED9}" dt="2025-02-22T13:31:36.588" v="1521" actId="478"/>
          <ac:picMkLst>
            <pc:docMk/>
            <pc:sldMk cId="3616073834" sldId="329"/>
            <ac:picMk id="9" creationId="{637FA610-BB2D-18DA-B4E9-0BE4E0DEE340}"/>
          </ac:picMkLst>
        </pc:picChg>
      </pc:sldChg>
      <pc:sldChg chg="addSp modSp add mod">
        <pc:chgData name="Aayush Chalke" userId="6f24d612df39e249" providerId="LiveId" clId="{4C6C6D3F-7606-4090-9446-686643CB2ED9}" dt="2025-02-22T13:34:34.428" v="1593" actId="1038"/>
        <pc:sldMkLst>
          <pc:docMk/>
          <pc:sldMk cId="3617937436" sldId="330"/>
        </pc:sldMkLst>
        <pc:spChg chg="mod">
          <ac:chgData name="Aayush Chalke" userId="6f24d612df39e249" providerId="LiveId" clId="{4C6C6D3F-7606-4090-9446-686643CB2ED9}" dt="2025-02-22T13:34:07.653" v="1586" actId="404"/>
          <ac:spMkLst>
            <pc:docMk/>
            <pc:sldMk cId="3617937436" sldId="330"/>
            <ac:spMk id="2" creationId="{55D50CEE-28D2-DA48-EA82-20A407B42EF1}"/>
          </ac:spMkLst>
        </pc:spChg>
        <pc:cxnChg chg="add mod">
          <ac:chgData name="Aayush Chalke" userId="6f24d612df39e249" providerId="LiveId" clId="{4C6C6D3F-7606-4090-9446-686643CB2ED9}" dt="2025-02-22T13:34:34.428" v="1593" actId="1038"/>
          <ac:cxnSpMkLst>
            <pc:docMk/>
            <pc:sldMk cId="3617937436" sldId="330"/>
            <ac:cxnSpMk id="3" creationId="{BDAC205B-5EFE-888C-D248-A3FB1D2C226A}"/>
          </ac:cxnSpMkLst>
        </pc:cxnChg>
      </pc:sldChg>
      <pc:sldChg chg="addSp delSp modSp new del mod">
        <pc:chgData name="Aayush Chalke" userId="6f24d612df39e249" providerId="LiveId" clId="{4C6C6D3F-7606-4090-9446-686643CB2ED9}" dt="2025-02-22T17:30:52.270" v="1702" actId="47"/>
        <pc:sldMkLst>
          <pc:docMk/>
          <pc:sldMk cId="4098892605" sldId="331"/>
        </pc:sldMkLst>
        <pc:spChg chg="mod">
          <ac:chgData name="Aayush Chalke" userId="6f24d612df39e249" providerId="LiveId" clId="{4C6C6D3F-7606-4090-9446-686643CB2ED9}" dt="2025-02-22T17:26:18.387" v="1610" actId="20577"/>
          <ac:spMkLst>
            <pc:docMk/>
            <pc:sldMk cId="4098892605" sldId="331"/>
            <ac:spMk id="2" creationId="{07BABB2A-81E7-C0C2-9882-C084B810B85F}"/>
          </ac:spMkLst>
        </pc:spChg>
        <pc:picChg chg="add del mod">
          <ac:chgData name="Aayush Chalke" userId="6f24d612df39e249" providerId="LiveId" clId="{4C6C6D3F-7606-4090-9446-686643CB2ED9}" dt="2025-02-22T17:30:19.893" v="1675" actId="21"/>
          <ac:picMkLst>
            <pc:docMk/>
            <pc:sldMk cId="4098892605" sldId="331"/>
            <ac:picMk id="4" creationId="{73B1360A-85CF-CB3D-5291-F8A6A1A01942}"/>
          </ac:picMkLst>
        </pc:picChg>
        <pc:picChg chg="add del mod">
          <ac:chgData name="Aayush Chalke" userId="6f24d612df39e249" providerId="LiveId" clId="{4C6C6D3F-7606-4090-9446-686643CB2ED9}" dt="2025-02-22T17:30:19.893" v="1675" actId="21"/>
          <ac:picMkLst>
            <pc:docMk/>
            <pc:sldMk cId="4098892605" sldId="331"/>
            <ac:picMk id="6" creationId="{CCFFF2B0-5963-9534-C10D-85AFFAA0604B}"/>
          </ac:picMkLst>
        </pc:picChg>
        <pc:picChg chg="add del mod">
          <ac:chgData name="Aayush Chalke" userId="6f24d612df39e249" providerId="LiveId" clId="{4C6C6D3F-7606-4090-9446-686643CB2ED9}" dt="2025-02-22T17:30:19.893" v="1675" actId="21"/>
          <ac:picMkLst>
            <pc:docMk/>
            <pc:sldMk cId="4098892605" sldId="331"/>
            <ac:picMk id="8" creationId="{D6EED30E-DA65-BCAA-0152-8BBF5EEF47D8}"/>
          </ac:picMkLst>
        </pc:picChg>
      </pc:sldChg>
      <pc:sldChg chg="modSp new del mod">
        <pc:chgData name="Aayush Chalke" userId="6f24d612df39e249" providerId="LiveId" clId="{4C6C6D3F-7606-4090-9446-686643CB2ED9}" dt="2025-02-22T17:30:56.385" v="1703" actId="47"/>
        <pc:sldMkLst>
          <pc:docMk/>
          <pc:sldMk cId="2511714503" sldId="332"/>
        </pc:sldMkLst>
        <pc:spChg chg="mod">
          <ac:chgData name="Aayush Chalke" userId="6f24d612df39e249" providerId="LiveId" clId="{4C6C6D3F-7606-4090-9446-686643CB2ED9}" dt="2025-02-22T17:28:56.399" v="1645" actId="20577"/>
          <ac:spMkLst>
            <pc:docMk/>
            <pc:sldMk cId="2511714503" sldId="332"/>
            <ac:spMk id="2" creationId="{D88A0792-DC69-07E6-4709-6DD138043E07}"/>
          </ac:spMkLst>
        </pc:spChg>
      </pc:sldChg>
      <pc:sldChg chg="addSp modSp new mod">
        <pc:chgData name="Aayush Chalke" userId="6f24d612df39e249" providerId="LiveId" clId="{4C6C6D3F-7606-4090-9446-686643CB2ED9}" dt="2025-02-22T17:31:23.425" v="1711" actId="1076"/>
        <pc:sldMkLst>
          <pc:docMk/>
          <pc:sldMk cId="1660485923" sldId="333"/>
        </pc:sldMkLst>
        <pc:spChg chg="mod">
          <ac:chgData name="Aayush Chalke" userId="6f24d612df39e249" providerId="LiveId" clId="{4C6C6D3F-7606-4090-9446-686643CB2ED9}" dt="2025-02-22T17:30:12.963" v="1674" actId="20577"/>
          <ac:spMkLst>
            <pc:docMk/>
            <pc:sldMk cId="1660485923" sldId="333"/>
            <ac:spMk id="2" creationId="{F6410182-D26F-C06B-4E69-B1776A7017E3}"/>
          </ac:spMkLst>
        </pc:spChg>
        <pc:spChg chg="mod">
          <ac:chgData name="Aayush Chalke" userId="6f24d612df39e249" providerId="LiveId" clId="{4C6C6D3F-7606-4090-9446-686643CB2ED9}" dt="2025-02-22T17:29:59.484" v="1650" actId="20577"/>
          <ac:spMkLst>
            <pc:docMk/>
            <pc:sldMk cId="1660485923" sldId="333"/>
            <ac:spMk id="3" creationId="{8998DF07-5D39-FE5D-C07B-863FE00B1369}"/>
          </ac:spMkLst>
        </pc:spChg>
        <pc:picChg chg="add mod">
          <ac:chgData name="Aayush Chalke" userId="6f24d612df39e249" providerId="LiveId" clId="{4C6C6D3F-7606-4090-9446-686643CB2ED9}" dt="2025-02-22T17:30:41.792" v="1701" actId="1076"/>
          <ac:picMkLst>
            <pc:docMk/>
            <pc:sldMk cId="1660485923" sldId="333"/>
            <ac:picMk id="4" creationId="{73B1360A-85CF-CB3D-5291-F8A6A1A01942}"/>
          </ac:picMkLst>
        </pc:picChg>
        <pc:picChg chg="add mod">
          <ac:chgData name="Aayush Chalke" userId="6f24d612df39e249" providerId="LiveId" clId="{4C6C6D3F-7606-4090-9446-686643CB2ED9}" dt="2025-02-22T17:31:17.501" v="1709" actId="1076"/>
          <ac:picMkLst>
            <pc:docMk/>
            <pc:sldMk cId="1660485923" sldId="333"/>
            <ac:picMk id="6" creationId="{CCFFF2B0-5963-9534-C10D-85AFFAA0604B}"/>
          </ac:picMkLst>
        </pc:picChg>
        <pc:picChg chg="add mod">
          <ac:chgData name="Aayush Chalke" userId="6f24d612df39e249" providerId="LiveId" clId="{4C6C6D3F-7606-4090-9446-686643CB2ED9}" dt="2025-02-22T17:31:23.425" v="1711" actId="1076"/>
          <ac:picMkLst>
            <pc:docMk/>
            <pc:sldMk cId="1660485923" sldId="333"/>
            <ac:picMk id="8" creationId="{D6EED30E-DA65-BCAA-0152-8BBF5EEF47D8}"/>
          </ac:picMkLst>
        </pc:picChg>
      </pc:sldChg>
      <pc:sldChg chg="addSp delSp modSp new mod">
        <pc:chgData name="Aayush Chalke" userId="6f24d612df39e249" providerId="LiveId" clId="{4C6C6D3F-7606-4090-9446-686643CB2ED9}" dt="2025-02-22T17:37:03.617" v="1788" actId="20577"/>
        <pc:sldMkLst>
          <pc:docMk/>
          <pc:sldMk cId="395021853" sldId="334"/>
        </pc:sldMkLst>
        <pc:spChg chg="mod">
          <ac:chgData name="Aayush Chalke" userId="6f24d612df39e249" providerId="LiveId" clId="{4C6C6D3F-7606-4090-9446-686643CB2ED9}" dt="2025-02-22T17:31:59.012" v="1734" actId="20577"/>
          <ac:spMkLst>
            <pc:docMk/>
            <pc:sldMk cId="395021853" sldId="334"/>
            <ac:spMk id="2" creationId="{FD3C4F5B-576A-F769-C4AE-CC8AFE17227A}"/>
          </ac:spMkLst>
        </pc:spChg>
        <pc:spChg chg="mod">
          <ac:chgData name="Aayush Chalke" userId="6f24d612df39e249" providerId="LiveId" clId="{4C6C6D3F-7606-4090-9446-686643CB2ED9}" dt="2025-02-22T17:37:03.617" v="1788" actId="20577"/>
          <ac:spMkLst>
            <pc:docMk/>
            <pc:sldMk cId="395021853" sldId="334"/>
            <ac:spMk id="3" creationId="{965F1243-06F1-D33E-4720-33FEB552C023}"/>
          </ac:spMkLst>
        </pc:spChg>
        <pc:picChg chg="add del mod">
          <ac:chgData name="Aayush Chalke" userId="6f24d612df39e249" providerId="LiveId" clId="{4C6C6D3F-7606-4090-9446-686643CB2ED9}" dt="2025-02-22T17:34:31.159" v="1742" actId="478"/>
          <ac:picMkLst>
            <pc:docMk/>
            <pc:sldMk cId="395021853" sldId="334"/>
            <ac:picMk id="5" creationId="{2AE51331-B9B7-F256-2D9C-BC4A298FBB60}"/>
          </ac:picMkLst>
        </pc:picChg>
        <pc:picChg chg="add mod">
          <ac:chgData name="Aayush Chalke" userId="6f24d612df39e249" providerId="LiveId" clId="{4C6C6D3F-7606-4090-9446-686643CB2ED9}" dt="2025-02-22T17:34:43.141" v="1744" actId="1076"/>
          <ac:picMkLst>
            <pc:docMk/>
            <pc:sldMk cId="395021853" sldId="334"/>
            <ac:picMk id="7" creationId="{8DA9FE22-06F0-327A-E821-3E88CAFFFCE4}"/>
          </ac:picMkLst>
        </pc:picChg>
        <pc:picChg chg="add mod">
          <ac:chgData name="Aayush Chalke" userId="6f24d612df39e249" providerId="LiveId" clId="{4C6C6D3F-7606-4090-9446-686643CB2ED9}" dt="2025-02-22T17:36:11.900" v="1762" actId="1035"/>
          <ac:picMkLst>
            <pc:docMk/>
            <pc:sldMk cId="395021853" sldId="334"/>
            <ac:picMk id="9" creationId="{9B3822F5-D6D7-C20D-22C2-BAF5C1B8970D}"/>
          </ac:picMkLst>
        </pc:picChg>
        <pc:picChg chg="add mod">
          <ac:chgData name="Aayush Chalke" userId="6f24d612df39e249" providerId="LiveId" clId="{4C6C6D3F-7606-4090-9446-686643CB2ED9}" dt="2025-02-22T17:36:09.842" v="1760" actId="1035"/>
          <ac:picMkLst>
            <pc:docMk/>
            <pc:sldMk cId="395021853" sldId="334"/>
            <ac:picMk id="11" creationId="{80311594-3065-212A-670C-B436D752B51D}"/>
          </ac:picMkLst>
        </pc:picChg>
      </pc:sldChg>
      <pc:sldChg chg="addSp modSp new mod ord">
        <pc:chgData name="Aayush Chalke" userId="6f24d612df39e249" providerId="LiveId" clId="{4C6C6D3F-7606-4090-9446-686643CB2ED9}" dt="2025-02-22T17:41:46.228" v="1796" actId="1076"/>
        <pc:sldMkLst>
          <pc:docMk/>
          <pc:sldMk cId="1597502223" sldId="335"/>
        </pc:sldMkLst>
        <pc:spChg chg="mod">
          <ac:chgData name="Aayush Chalke" userId="6f24d612df39e249" providerId="LiveId" clId="{4C6C6D3F-7606-4090-9446-686643CB2ED9}" dt="2025-02-22T17:36:33.466" v="1781" actId="20577"/>
          <ac:spMkLst>
            <pc:docMk/>
            <pc:sldMk cId="1597502223" sldId="335"/>
            <ac:spMk id="2" creationId="{48FA3BFA-2AF1-E681-95BC-84AA3AA527E2}"/>
          </ac:spMkLst>
        </pc:spChg>
        <pc:spChg chg="mod">
          <ac:chgData name="Aayush Chalke" userId="6f24d612df39e249" providerId="LiveId" clId="{4C6C6D3F-7606-4090-9446-686643CB2ED9}" dt="2025-02-22T17:36:51.101" v="1786" actId="20577"/>
          <ac:spMkLst>
            <pc:docMk/>
            <pc:sldMk cId="1597502223" sldId="335"/>
            <ac:spMk id="3" creationId="{BD5F87F9-E268-B7D7-AA1F-94011F0EFA47}"/>
          </ac:spMkLst>
        </pc:spChg>
        <pc:picChg chg="add mod">
          <ac:chgData name="Aayush Chalke" userId="6f24d612df39e249" providerId="LiveId" clId="{4C6C6D3F-7606-4090-9446-686643CB2ED9}" dt="2025-02-22T17:41:08.691" v="1792" actId="1076"/>
          <ac:picMkLst>
            <pc:docMk/>
            <pc:sldMk cId="1597502223" sldId="335"/>
            <ac:picMk id="5" creationId="{609231F7-F524-590E-16AC-B39DDD478ACA}"/>
          </ac:picMkLst>
        </pc:picChg>
        <pc:picChg chg="add mod">
          <ac:chgData name="Aayush Chalke" userId="6f24d612df39e249" providerId="LiveId" clId="{4C6C6D3F-7606-4090-9446-686643CB2ED9}" dt="2025-02-22T17:41:46.228" v="1796" actId="1076"/>
          <ac:picMkLst>
            <pc:docMk/>
            <pc:sldMk cId="1597502223" sldId="335"/>
            <ac:picMk id="7" creationId="{6D235441-6763-29B0-B193-A4B4D4A3C2E2}"/>
          </ac:picMkLst>
        </pc:picChg>
      </pc:sldChg>
      <pc:sldChg chg="modSp add mod">
        <pc:chgData name="Aayush Chalke" userId="6f24d612df39e249" providerId="LiveId" clId="{4C6C6D3F-7606-4090-9446-686643CB2ED9}" dt="2025-02-22T17:42:37.205" v="1799" actId="20577"/>
        <pc:sldMkLst>
          <pc:docMk/>
          <pc:sldMk cId="1413484568" sldId="336"/>
        </pc:sldMkLst>
        <pc:spChg chg="mod">
          <ac:chgData name="Aayush Chalke" userId="6f24d612df39e249" providerId="LiveId" clId="{4C6C6D3F-7606-4090-9446-686643CB2ED9}" dt="2025-02-22T17:42:37.205" v="1799" actId="20577"/>
          <ac:spMkLst>
            <pc:docMk/>
            <pc:sldMk cId="1413484568" sldId="336"/>
            <ac:spMk id="2" creationId="{55D50CEE-28D2-DA48-EA82-20A407B42EF1}"/>
          </ac:spMkLst>
        </pc:spChg>
      </pc:sldChg>
      <pc:sldChg chg="addSp modSp new mod">
        <pc:chgData name="Aayush Chalke" userId="6f24d612df39e249" providerId="LiveId" clId="{4C6C6D3F-7606-4090-9446-686643CB2ED9}" dt="2025-02-22T17:59:02.129" v="1834" actId="120"/>
        <pc:sldMkLst>
          <pc:docMk/>
          <pc:sldMk cId="1246576028" sldId="337"/>
        </pc:sldMkLst>
        <pc:spChg chg="mod">
          <ac:chgData name="Aayush Chalke" userId="6f24d612df39e249" providerId="LiveId" clId="{4C6C6D3F-7606-4090-9446-686643CB2ED9}" dt="2025-02-22T17:57:17.568" v="1820" actId="20577"/>
          <ac:spMkLst>
            <pc:docMk/>
            <pc:sldMk cId="1246576028" sldId="337"/>
            <ac:spMk id="2" creationId="{480EF5E7-7411-9D2A-88CC-D3DF7DBF3AD7}"/>
          </ac:spMkLst>
        </pc:spChg>
        <pc:spChg chg="mod">
          <ac:chgData name="Aayush Chalke" userId="6f24d612df39e249" providerId="LiveId" clId="{4C6C6D3F-7606-4090-9446-686643CB2ED9}" dt="2025-02-22T17:59:02.129" v="1834" actId="120"/>
          <ac:spMkLst>
            <pc:docMk/>
            <pc:sldMk cId="1246576028" sldId="337"/>
            <ac:spMk id="3" creationId="{A25684DB-9A8B-6F34-31B3-CC9841734978}"/>
          </ac:spMkLst>
        </pc:spChg>
        <pc:picChg chg="add mod">
          <ac:chgData name="Aayush Chalke" userId="6f24d612df39e249" providerId="LiveId" clId="{4C6C6D3F-7606-4090-9446-686643CB2ED9}" dt="2025-02-22T17:58:51.525" v="1832" actId="1076"/>
          <ac:picMkLst>
            <pc:docMk/>
            <pc:sldMk cId="1246576028" sldId="337"/>
            <ac:picMk id="5" creationId="{31182892-8DF4-297B-CFFF-AC1DD5D73B32}"/>
          </ac:picMkLst>
        </pc:picChg>
        <pc:picChg chg="add mod">
          <ac:chgData name="Aayush Chalke" userId="6f24d612df39e249" providerId="LiveId" clId="{4C6C6D3F-7606-4090-9446-686643CB2ED9}" dt="2025-02-22T17:58:49.608" v="1831" actId="1076"/>
          <ac:picMkLst>
            <pc:docMk/>
            <pc:sldMk cId="1246576028" sldId="337"/>
            <ac:picMk id="7" creationId="{9EB6BFCB-A2E2-71F8-AB83-A97C177B5A26}"/>
          </ac:picMkLst>
        </pc:picChg>
      </pc:sldChg>
      <pc:sldChg chg="addSp delSp modSp new mod">
        <pc:chgData name="Aayush Chalke" userId="6f24d612df39e249" providerId="LiveId" clId="{4C6C6D3F-7606-4090-9446-686643CB2ED9}" dt="2025-02-22T18:04:12.974" v="1908" actId="1076"/>
        <pc:sldMkLst>
          <pc:docMk/>
          <pc:sldMk cId="75842449" sldId="338"/>
        </pc:sldMkLst>
        <pc:spChg chg="mod">
          <ac:chgData name="Aayush Chalke" userId="6f24d612df39e249" providerId="LiveId" clId="{4C6C6D3F-7606-4090-9446-686643CB2ED9}" dt="2025-02-22T17:59:18.810" v="1851" actId="20577"/>
          <ac:spMkLst>
            <pc:docMk/>
            <pc:sldMk cId="75842449" sldId="338"/>
            <ac:spMk id="2" creationId="{13945AFF-4174-4C82-77AB-DDFEC487C6E9}"/>
          </ac:spMkLst>
        </pc:spChg>
        <pc:spChg chg="mod">
          <ac:chgData name="Aayush Chalke" userId="6f24d612df39e249" providerId="LiveId" clId="{4C6C6D3F-7606-4090-9446-686643CB2ED9}" dt="2025-02-22T18:02:51.058" v="1898" actId="108"/>
          <ac:spMkLst>
            <pc:docMk/>
            <pc:sldMk cId="75842449" sldId="338"/>
            <ac:spMk id="3" creationId="{AC023530-6A5C-192A-2341-0002BD20C55E}"/>
          </ac:spMkLst>
        </pc:spChg>
        <pc:spChg chg="add">
          <ac:chgData name="Aayush Chalke" userId="6f24d612df39e249" providerId="LiveId" clId="{4C6C6D3F-7606-4090-9446-686643CB2ED9}" dt="2025-02-22T18:00:27.434" v="1855"/>
          <ac:spMkLst>
            <pc:docMk/>
            <pc:sldMk cId="75842449" sldId="338"/>
            <ac:spMk id="4" creationId="{BADC7364-5E17-8337-6BBE-21E617F0B30A}"/>
          </ac:spMkLst>
        </pc:spChg>
        <pc:spChg chg="add">
          <ac:chgData name="Aayush Chalke" userId="6f24d612df39e249" providerId="LiveId" clId="{4C6C6D3F-7606-4090-9446-686643CB2ED9}" dt="2025-02-22T18:00:38.334" v="1857"/>
          <ac:spMkLst>
            <pc:docMk/>
            <pc:sldMk cId="75842449" sldId="338"/>
            <ac:spMk id="5" creationId="{E012318A-5C20-CAA5-C437-D8CEF16E0539}"/>
          </ac:spMkLst>
        </pc:spChg>
        <pc:spChg chg="add">
          <ac:chgData name="Aayush Chalke" userId="6f24d612df39e249" providerId="LiveId" clId="{4C6C6D3F-7606-4090-9446-686643CB2ED9}" dt="2025-02-22T18:01:55.763" v="1889"/>
          <ac:spMkLst>
            <pc:docMk/>
            <pc:sldMk cId="75842449" sldId="338"/>
            <ac:spMk id="6" creationId="{1F475902-38B1-3C56-3EAD-6E9F517A6339}"/>
          </ac:spMkLst>
        </pc:spChg>
        <pc:spChg chg="add del mod">
          <ac:chgData name="Aayush Chalke" userId="6f24d612df39e249" providerId="LiveId" clId="{4C6C6D3F-7606-4090-9446-686643CB2ED9}" dt="2025-02-22T18:02:12.432" v="1893" actId="478"/>
          <ac:spMkLst>
            <pc:docMk/>
            <pc:sldMk cId="75842449" sldId="338"/>
            <ac:spMk id="7" creationId="{61A5C1E6-7436-B976-AEAD-49F28BBF8190}"/>
          </ac:spMkLst>
        </pc:spChg>
        <pc:picChg chg="add mod">
          <ac:chgData name="Aayush Chalke" userId="6f24d612df39e249" providerId="LiveId" clId="{4C6C6D3F-7606-4090-9446-686643CB2ED9}" dt="2025-02-22T18:04:12.974" v="1908" actId="1076"/>
          <ac:picMkLst>
            <pc:docMk/>
            <pc:sldMk cId="75842449" sldId="338"/>
            <ac:picMk id="9" creationId="{EDEBD9D7-2AF2-2435-7E26-38636B3C3B22}"/>
          </ac:picMkLst>
        </pc:picChg>
        <pc:picChg chg="add mod">
          <ac:chgData name="Aayush Chalke" userId="6f24d612df39e249" providerId="LiveId" clId="{4C6C6D3F-7606-4090-9446-686643CB2ED9}" dt="2025-02-22T18:04:10.067" v="1907" actId="1076"/>
          <ac:picMkLst>
            <pc:docMk/>
            <pc:sldMk cId="75842449" sldId="338"/>
            <ac:picMk id="11" creationId="{5AA6E773-3781-CD25-1037-AB77A59F1D9E}"/>
          </ac:picMkLst>
        </pc:picChg>
      </pc:sldChg>
      <pc:sldChg chg="addSp modSp new mod">
        <pc:chgData name="Aayush Chalke" userId="6f24d612df39e249" providerId="LiveId" clId="{4C6C6D3F-7606-4090-9446-686643CB2ED9}" dt="2025-02-22T18:06:36.646" v="1947" actId="1076"/>
        <pc:sldMkLst>
          <pc:docMk/>
          <pc:sldMk cId="1881752085" sldId="339"/>
        </pc:sldMkLst>
        <pc:spChg chg="mod">
          <ac:chgData name="Aayush Chalke" userId="6f24d612df39e249" providerId="LiveId" clId="{4C6C6D3F-7606-4090-9446-686643CB2ED9}" dt="2025-02-22T18:04:33.021" v="1930" actId="20577"/>
          <ac:spMkLst>
            <pc:docMk/>
            <pc:sldMk cId="1881752085" sldId="339"/>
            <ac:spMk id="2" creationId="{66E5E80A-A97F-6FB2-8779-D53182836ABB}"/>
          </ac:spMkLst>
        </pc:spChg>
        <pc:spChg chg="mod">
          <ac:chgData name="Aayush Chalke" userId="6f24d612df39e249" providerId="LiveId" clId="{4C6C6D3F-7606-4090-9446-686643CB2ED9}" dt="2025-02-22T18:05:14.927" v="1935" actId="2711"/>
          <ac:spMkLst>
            <pc:docMk/>
            <pc:sldMk cId="1881752085" sldId="339"/>
            <ac:spMk id="3" creationId="{563B472C-46DB-E4A5-8480-CB110C43D0AF}"/>
          </ac:spMkLst>
        </pc:spChg>
        <pc:picChg chg="add mod">
          <ac:chgData name="Aayush Chalke" userId="6f24d612df39e249" providerId="LiveId" clId="{4C6C6D3F-7606-4090-9446-686643CB2ED9}" dt="2025-02-22T18:06:36.646" v="1947" actId="1076"/>
          <ac:picMkLst>
            <pc:docMk/>
            <pc:sldMk cId="1881752085" sldId="339"/>
            <ac:picMk id="5" creationId="{84E18328-C771-FC6D-98F8-87A587286B20}"/>
          </ac:picMkLst>
        </pc:picChg>
        <pc:picChg chg="add mod">
          <ac:chgData name="Aayush Chalke" userId="6f24d612df39e249" providerId="LiveId" clId="{4C6C6D3F-7606-4090-9446-686643CB2ED9}" dt="2025-02-22T18:06:34.243" v="1946" actId="1076"/>
          <ac:picMkLst>
            <pc:docMk/>
            <pc:sldMk cId="1881752085" sldId="339"/>
            <ac:picMk id="7" creationId="{8AB9D487-8106-6931-73B2-403C94A8CA8A}"/>
          </ac:picMkLst>
        </pc:picChg>
      </pc:sldChg>
      <pc:sldChg chg="addSp modSp new mod">
        <pc:chgData name="Aayush Chalke" userId="6f24d612df39e249" providerId="LiveId" clId="{4C6C6D3F-7606-4090-9446-686643CB2ED9}" dt="2025-02-22T18:08:33.611" v="1980" actId="1076"/>
        <pc:sldMkLst>
          <pc:docMk/>
          <pc:sldMk cId="1743805411" sldId="340"/>
        </pc:sldMkLst>
        <pc:spChg chg="mod">
          <ac:chgData name="Aayush Chalke" userId="6f24d612df39e249" providerId="LiveId" clId="{4C6C6D3F-7606-4090-9446-686643CB2ED9}" dt="2025-02-22T18:06:55.498" v="1966" actId="20577"/>
          <ac:spMkLst>
            <pc:docMk/>
            <pc:sldMk cId="1743805411" sldId="340"/>
            <ac:spMk id="2" creationId="{4245F56D-4176-9C44-D639-794A2BE11B81}"/>
          </ac:spMkLst>
        </pc:spChg>
        <pc:spChg chg="mod">
          <ac:chgData name="Aayush Chalke" userId="6f24d612df39e249" providerId="LiveId" clId="{4C6C6D3F-7606-4090-9446-686643CB2ED9}" dt="2025-02-22T18:07:23.397" v="1972" actId="14100"/>
          <ac:spMkLst>
            <pc:docMk/>
            <pc:sldMk cId="1743805411" sldId="340"/>
            <ac:spMk id="3" creationId="{81D7023C-FE4D-A5F7-8D30-9E287E25B8FB}"/>
          </ac:spMkLst>
        </pc:spChg>
        <pc:picChg chg="add mod">
          <ac:chgData name="Aayush Chalke" userId="6f24d612df39e249" providerId="LiveId" clId="{4C6C6D3F-7606-4090-9446-686643CB2ED9}" dt="2025-02-22T18:07:51.274" v="1974" actId="1076"/>
          <ac:picMkLst>
            <pc:docMk/>
            <pc:sldMk cId="1743805411" sldId="340"/>
            <ac:picMk id="5" creationId="{AD8E0869-AA21-6C40-3330-ED1B8DBA1357}"/>
          </ac:picMkLst>
        </pc:picChg>
        <pc:picChg chg="add mod">
          <ac:chgData name="Aayush Chalke" userId="6f24d612df39e249" providerId="LiveId" clId="{4C6C6D3F-7606-4090-9446-686643CB2ED9}" dt="2025-02-22T18:08:33.611" v="1980" actId="1076"/>
          <ac:picMkLst>
            <pc:docMk/>
            <pc:sldMk cId="1743805411" sldId="340"/>
            <ac:picMk id="7" creationId="{EAA332F7-2528-76B4-DED8-F95646E91E54}"/>
          </ac:picMkLst>
        </pc:picChg>
      </pc:sldChg>
      <pc:sldChg chg="addSp modSp new mod">
        <pc:chgData name="Aayush Chalke" userId="6f24d612df39e249" providerId="LiveId" clId="{4C6C6D3F-7606-4090-9446-686643CB2ED9}" dt="2025-02-22T18:09:47.160" v="2002" actId="1076"/>
        <pc:sldMkLst>
          <pc:docMk/>
          <pc:sldMk cId="288679" sldId="341"/>
        </pc:sldMkLst>
        <pc:spChg chg="mod">
          <ac:chgData name="Aayush Chalke" userId="6f24d612df39e249" providerId="LiveId" clId="{4C6C6D3F-7606-4090-9446-686643CB2ED9}" dt="2025-02-22T18:08:48.018" v="1995" actId="20577"/>
          <ac:spMkLst>
            <pc:docMk/>
            <pc:sldMk cId="288679" sldId="341"/>
            <ac:spMk id="2" creationId="{AC0C86D3-B6AA-2D89-0289-6D4890E5E9B1}"/>
          </ac:spMkLst>
        </pc:spChg>
        <pc:spChg chg="mod">
          <ac:chgData name="Aayush Chalke" userId="6f24d612df39e249" providerId="LiveId" clId="{4C6C6D3F-7606-4090-9446-686643CB2ED9}" dt="2025-02-22T18:09:06.868" v="2000" actId="20577"/>
          <ac:spMkLst>
            <pc:docMk/>
            <pc:sldMk cId="288679" sldId="341"/>
            <ac:spMk id="3" creationId="{87657932-68D1-9C92-7C93-3FA99DBF8217}"/>
          </ac:spMkLst>
        </pc:spChg>
        <pc:picChg chg="add mod">
          <ac:chgData name="Aayush Chalke" userId="6f24d612df39e249" providerId="LiveId" clId="{4C6C6D3F-7606-4090-9446-686643CB2ED9}" dt="2025-02-22T18:09:47.160" v="2002" actId="1076"/>
          <ac:picMkLst>
            <pc:docMk/>
            <pc:sldMk cId="288679" sldId="341"/>
            <ac:picMk id="5" creationId="{049F3BE9-6A38-CF18-6C00-EB3BF54F0CB0}"/>
          </ac:picMkLst>
        </pc:picChg>
      </pc:sldChg>
      <pc:sldChg chg="modSp add mod">
        <pc:chgData name="Aayush Chalke" userId="6f24d612df39e249" providerId="LiveId" clId="{4C6C6D3F-7606-4090-9446-686643CB2ED9}" dt="2025-02-23T06:40:33.239" v="2016" actId="20577"/>
        <pc:sldMkLst>
          <pc:docMk/>
          <pc:sldMk cId="112520152" sldId="342"/>
        </pc:sldMkLst>
        <pc:spChg chg="mod">
          <ac:chgData name="Aayush Chalke" userId="6f24d612df39e249" providerId="LiveId" clId="{4C6C6D3F-7606-4090-9446-686643CB2ED9}" dt="2025-02-23T06:40:33.239" v="2016" actId="20577"/>
          <ac:spMkLst>
            <pc:docMk/>
            <pc:sldMk cId="112520152" sldId="342"/>
            <ac:spMk id="2" creationId="{55D50CEE-28D2-DA48-EA82-20A407B42EF1}"/>
          </ac:spMkLst>
        </pc:spChg>
      </pc:sldChg>
      <pc:sldChg chg="addSp modSp new mod">
        <pc:chgData name="Aayush Chalke" userId="6f24d612df39e249" providerId="LiveId" clId="{4C6C6D3F-7606-4090-9446-686643CB2ED9}" dt="2025-02-23T06:56:17.734" v="2487" actId="1076"/>
        <pc:sldMkLst>
          <pc:docMk/>
          <pc:sldMk cId="2056614735" sldId="343"/>
        </pc:sldMkLst>
        <pc:spChg chg="mod">
          <ac:chgData name="Aayush Chalke" userId="6f24d612df39e249" providerId="LiveId" clId="{4C6C6D3F-7606-4090-9446-686643CB2ED9}" dt="2025-02-23T06:41:12.725" v="2039" actId="20577"/>
          <ac:spMkLst>
            <pc:docMk/>
            <pc:sldMk cId="2056614735" sldId="343"/>
            <ac:spMk id="2" creationId="{C3C267B8-10F0-2451-C554-FBEF98666ECD}"/>
          </ac:spMkLst>
        </pc:spChg>
        <pc:spChg chg="mod">
          <ac:chgData name="Aayush Chalke" userId="6f24d612df39e249" providerId="LiveId" clId="{4C6C6D3F-7606-4090-9446-686643CB2ED9}" dt="2025-02-23T06:51:06.913" v="2433" actId="14100"/>
          <ac:spMkLst>
            <pc:docMk/>
            <pc:sldMk cId="2056614735" sldId="343"/>
            <ac:spMk id="3" creationId="{D5BE330B-6261-EF4B-C12E-19B0E89B85DE}"/>
          </ac:spMkLst>
        </pc:spChg>
        <pc:picChg chg="add mod">
          <ac:chgData name="Aayush Chalke" userId="6f24d612df39e249" providerId="LiveId" clId="{4C6C6D3F-7606-4090-9446-686643CB2ED9}" dt="2025-02-23T06:51:25.388" v="2435"/>
          <ac:picMkLst>
            <pc:docMk/>
            <pc:sldMk cId="2056614735" sldId="343"/>
            <ac:picMk id="5" creationId="{634DE40F-8E16-F38B-4698-9964EAAD03D0}"/>
          </ac:picMkLst>
        </pc:picChg>
        <pc:picChg chg="add mod">
          <ac:chgData name="Aayush Chalke" userId="6f24d612df39e249" providerId="LiveId" clId="{4C6C6D3F-7606-4090-9446-686643CB2ED9}" dt="2025-02-23T06:56:17.734" v="2487" actId="1076"/>
          <ac:picMkLst>
            <pc:docMk/>
            <pc:sldMk cId="2056614735" sldId="343"/>
            <ac:picMk id="7" creationId="{2B927BF8-D0C5-CE1B-CD71-40D210317E70}"/>
          </ac:picMkLst>
        </pc:picChg>
      </pc:sldChg>
      <pc:sldChg chg="addSp delSp modSp new mod">
        <pc:chgData name="Aayush Chalke" userId="6f24d612df39e249" providerId="LiveId" clId="{4C6C6D3F-7606-4090-9446-686643CB2ED9}" dt="2025-02-23T06:57:02.324" v="2488" actId="478"/>
        <pc:sldMkLst>
          <pc:docMk/>
          <pc:sldMk cId="1122121962" sldId="344"/>
        </pc:sldMkLst>
        <pc:spChg chg="mod">
          <ac:chgData name="Aayush Chalke" userId="6f24d612df39e249" providerId="LiveId" clId="{4C6C6D3F-7606-4090-9446-686643CB2ED9}" dt="2025-02-23T06:52:37.635" v="2457" actId="20577"/>
          <ac:spMkLst>
            <pc:docMk/>
            <pc:sldMk cId="1122121962" sldId="344"/>
            <ac:spMk id="2" creationId="{8BBEE093-58EC-F031-7628-81C7A66382AF}"/>
          </ac:spMkLst>
        </pc:spChg>
        <pc:spChg chg="mod">
          <ac:chgData name="Aayush Chalke" userId="6f24d612df39e249" providerId="LiveId" clId="{4C6C6D3F-7606-4090-9446-686643CB2ED9}" dt="2025-02-23T06:54:33.239" v="2474" actId="255"/>
          <ac:spMkLst>
            <pc:docMk/>
            <pc:sldMk cId="1122121962" sldId="344"/>
            <ac:spMk id="3" creationId="{F3AAF745-95F3-0886-3610-BFF4354A9708}"/>
          </ac:spMkLst>
        </pc:spChg>
        <pc:picChg chg="add mod">
          <ac:chgData name="Aayush Chalke" userId="6f24d612df39e249" providerId="LiveId" clId="{4C6C6D3F-7606-4090-9446-686643CB2ED9}" dt="2025-02-23T06:55:55.332" v="2483" actId="1076"/>
          <ac:picMkLst>
            <pc:docMk/>
            <pc:sldMk cId="1122121962" sldId="344"/>
            <ac:picMk id="5" creationId="{893D8225-7A1F-4C68-82F3-CC00920D8E3C}"/>
          </ac:picMkLst>
        </pc:picChg>
        <pc:picChg chg="del">
          <ac:chgData name="Aayush Chalke" userId="6f24d612df39e249" providerId="LiveId" clId="{4C6C6D3F-7606-4090-9446-686643CB2ED9}" dt="2025-02-23T06:57:02.324" v="2488" actId="478"/>
          <ac:picMkLst>
            <pc:docMk/>
            <pc:sldMk cId="1122121962" sldId="344"/>
            <ac:picMk id="6" creationId="{A5C37F50-D3B4-7988-B3D1-E92E86333350}"/>
          </ac:picMkLst>
        </pc:picChg>
      </pc:sldChg>
      <pc:sldChg chg="modSp add mod">
        <pc:chgData name="Aayush Chalke" userId="6f24d612df39e249" providerId="LiveId" clId="{4C6C6D3F-7606-4090-9446-686643CB2ED9}" dt="2025-02-23T06:57:13.353" v="2491" actId="20577"/>
        <pc:sldMkLst>
          <pc:docMk/>
          <pc:sldMk cId="3477632711" sldId="345"/>
        </pc:sldMkLst>
        <pc:spChg chg="mod">
          <ac:chgData name="Aayush Chalke" userId="6f24d612df39e249" providerId="LiveId" clId="{4C6C6D3F-7606-4090-9446-686643CB2ED9}" dt="2025-02-23T06:57:13.353" v="2491" actId="20577"/>
          <ac:spMkLst>
            <pc:docMk/>
            <pc:sldMk cId="3477632711" sldId="345"/>
            <ac:spMk id="2" creationId="{55D50CEE-28D2-DA48-EA82-20A407B42EF1}"/>
          </ac:spMkLst>
        </pc:spChg>
      </pc:sldChg>
      <pc:sldChg chg="addSp modSp new mod">
        <pc:chgData name="Aayush Chalke" userId="6f24d612df39e249" providerId="LiveId" clId="{4C6C6D3F-7606-4090-9446-686643CB2ED9}" dt="2025-02-23T07:00:25.776" v="2527" actId="1076"/>
        <pc:sldMkLst>
          <pc:docMk/>
          <pc:sldMk cId="964496251" sldId="346"/>
        </pc:sldMkLst>
        <pc:spChg chg="mod">
          <ac:chgData name="Aayush Chalke" userId="6f24d612df39e249" providerId="LiveId" clId="{4C6C6D3F-7606-4090-9446-686643CB2ED9}" dt="2025-02-23T06:57:42.305" v="2508" actId="20577"/>
          <ac:spMkLst>
            <pc:docMk/>
            <pc:sldMk cId="964496251" sldId="346"/>
            <ac:spMk id="2" creationId="{F4C79F98-2B47-9EAF-32C6-04531B79CBEF}"/>
          </ac:spMkLst>
        </pc:spChg>
        <pc:spChg chg="mod">
          <ac:chgData name="Aayush Chalke" userId="6f24d612df39e249" providerId="LiveId" clId="{4C6C6D3F-7606-4090-9446-686643CB2ED9}" dt="2025-02-23T06:58:14.993" v="2514" actId="113"/>
          <ac:spMkLst>
            <pc:docMk/>
            <pc:sldMk cId="964496251" sldId="346"/>
            <ac:spMk id="3" creationId="{F1999CC7-A52B-3DEC-CC06-54537E837E2C}"/>
          </ac:spMkLst>
        </pc:spChg>
        <pc:picChg chg="add mod">
          <ac:chgData name="Aayush Chalke" userId="6f24d612df39e249" providerId="LiveId" clId="{4C6C6D3F-7606-4090-9446-686643CB2ED9}" dt="2025-02-23T07:00:25.776" v="2527" actId="1076"/>
          <ac:picMkLst>
            <pc:docMk/>
            <pc:sldMk cId="964496251" sldId="346"/>
            <ac:picMk id="5" creationId="{A9D75FF6-A86D-C828-13DD-BC89BC411955}"/>
          </ac:picMkLst>
        </pc:picChg>
        <pc:picChg chg="add mod">
          <ac:chgData name="Aayush Chalke" userId="6f24d612df39e249" providerId="LiveId" clId="{4C6C6D3F-7606-4090-9446-686643CB2ED9}" dt="2025-02-23T07:00:12.042" v="2525" actId="1076"/>
          <ac:picMkLst>
            <pc:docMk/>
            <pc:sldMk cId="964496251" sldId="346"/>
            <ac:picMk id="7" creationId="{FCF8B9F4-5E2F-0C98-2E12-756244C117D6}"/>
          </ac:picMkLst>
        </pc:picChg>
        <pc:picChg chg="add mod">
          <ac:chgData name="Aayush Chalke" userId="6f24d612df39e249" providerId="LiveId" clId="{4C6C6D3F-7606-4090-9446-686643CB2ED9}" dt="2025-02-23T07:00:15.484" v="2526" actId="1076"/>
          <ac:picMkLst>
            <pc:docMk/>
            <pc:sldMk cId="964496251" sldId="346"/>
            <ac:picMk id="9" creationId="{81C6AC67-9C40-5C26-61C6-26314E4F234D}"/>
          </ac:picMkLst>
        </pc:picChg>
      </pc:sldChg>
      <pc:sldChg chg="modSp add mod">
        <pc:chgData name="Aayush Chalke" userId="6f24d612df39e249" providerId="LiveId" clId="{4C6C6D3F-7606-4090-9446-686643CB2ED9}" dt="2025-02-23T07:02:31.381" v="2550" actId="14100"/>
        <pc:sldMkLst>
          <pc:docMk/>
          <pc:sldMk cId="3452893145" sldId="347"/>
        </pc:sldMkLst>
        <pc:spChg chg="mod">
          <ac:chgData name="Aayush Chalke" userId="6f24d612df39e249" providerId="LiveId" clId="{4C6C6D3F-7606-4090-9446-686643CB2ED9}" dt="2025-02-23T07:02:13.953" v="2548" actId="20577"/>
          <ac:spMkLst>
            <pc:docMk/>
            <pc:sldMk cId="3452893145" sldId="347"/>
            <ac:spMk id="2" creationId="{55D50CEE-28D2-DA48-EA82-20A407B42EF1}"/>
          </ac:spMkLst>
        </pc:spChg>
        <pc:cxnChg chg="mod">
          <ac:chgData name="Aayush Chalke" userId="6f24d612df39e249" providerId="LiveId" clId="{4C6C6D3F-7606-4090-9446-686643CB2ED9}" dt="2025-02-23T07:02:31.381" v="2550" actId="14100"/>
          <ac:cxnSpMkLst>
            <pc:docMk/>
            <pc:sldMk cId="3452893145" sldId="347"/>
            <ac:cxnSpMk id="3" creationId="{E12E56EA-2CA9-5F75-D56B-1A805F5A6F3C}"/>
          </ac:cxnSpMkLst>
        </pc:cxnChg>
      </pc:sldChg>
      <pc:sldChg chg="addSp delSp modSp new mod">
        <pc:chgData name="Aayush Chalke" userId="6f24d612df39e249" providerId="LiveId" clId="{4C6C6D3F-7606-4090-9446-686643CB2ED9}" dt="2025-02-23T08:41:21.348" v="2950" actId="113"/>
        <pc:sldMkLst>
          <pc:docMk/>
          <pc:sldMk cId="1750875544" sldId="348"/>
        </pc:sldMkLst>
        <pc:spChg chg="mod">
          <ac:chgData name="Aayush Chalke" userId="6f24d612df39e249" providerId="LiveId" clId="{4C6C6D3F-7606-4090-9446-686643CB2ED9}" dt="2025-02-23T07:08:42.932" v="2596" actId="207"/>
          <ac:spMkLst>
            <pc:docMk/>
            <pc:sldMk cId="1750875544" sldId="348"/>
            <ac:spMk id="2" creationId="{02C71C09-E0E8-F535-901D-8691D2464D00}"/>
          </ac:spMkLst>
        </pc:spChg>
        <pc:spChg chg="mod">
          <ac:chgData name="Aayush Chalke" userId="6f24d612df39e249" providerId="LiveId" clId="{4C6C6D3F-7606-4090-9446-686643CB2ED9}" dt="2025-02-23T07:29:52.965" v="2641" actId="1076"/>
          <ac:spMkLst>
            <pc:docMk/>
            <pc:sldMk cId="1750875544" sldId="348"/>
            <ac:spMk id="3" creationId="{289C2C90-B5BE-7262-E28B-7C72FED709EB}"/>
          </ac:spMkLst>
        </pc:spChg>
        <pc:spChg chg="del mod">
          <ac:chgData name="Aayush Chalke" userId="6f24d612df39e249" providerId="LiveId" clId="{4C6C6D3F-7606-4090-9446-686643CB2ED9}" dt="2025-02-23T07:11:02.695" v="2622" actId="478"/>
          <ac:spMkLst>
            <pc:docMk/>
            <pc:sldMk cId="1750875544" sldId="348"/>
            <ac:spMk id="4" creationId="{534DED33-F0FB-4509-3F5E-9BC6C5EFE31F}"/>
          </ac:spMkLst>
        </pc:spChg>
        <pc:spChg chg="del mod">
          <ac:chgData name="Aayush Chalke" userId="6f24d612df39e249" providerId="LiveId" clId="{4C6C6D3F-7606-4090-9446-686643CB2ED9}" dt="2025-02-23T07:11:08.131" v="2623" actId="478"/>
          <ac:spMkLst>
            <pc:docMk/>
            <pc:sldMk cId="1750875544" sldId="348"/>
            <ac:spMk id="5" creationId="{DDD92CA7-EA63-381C-8935-2C4D76379B8B}"/>
          </ac:spMkLst>
        </pc:spChg>
        <pc:spChg chg="del mod">
          <ac:chgData name="Aayush Chalke" userId="6f24d612df39e249" providerId="LiveId" clId="{4C6C6D3F-7606-4090-9446-686643CB2ED9}" dt="2025-02-23T07:11:13.912" v="2625" actId="478"/>
          <ac:spMkLst>
            <pc:docMk/>
            <pc:sldMk cId="1750875544" sldId="348"/>
            <ac:spMk id="6" creationId="{51EB0AAB-9089-D9F2-AEF7-B19E786585FB}"/>
          </ac:spMkLst>
        </pc:spChg>
        <pc:spChg chg="del mod">
          <ac:chgData name="Aayush Chalke" userId="6f24d612df39e249" providerId="LiveId" clId="{4C6C6D3F-7606-4090-9446-686643CB2ED9}" dt="2025-02-23T07:11:10.975" v="2624" actId="478"/>
          <ac:spMkLst>
            <pc:docMk/>
            <pc:sldMk cId="1750875544" sldId="348"/>
            <ac:spMk id="7" creationId="{67A099A5-59C1-7E21-72E5-DE9B2A2C69B0}"/>
          </ac:spMkLst>
        </pc:spChg>
        <pc:spChg chg="del mod">
          <ac:chgData name="Aayush Chalke" userId="6f24d612df39e249" providerId="LiveId" clId="{4C6C6D3F-7606-4090-9446-686643CB2ED9}" dt="2025-02-23T07:29:32.762" v="2636" actId="478"/>
          <ac:spMkLst>
            <pc:docMk/>
            <pc:sldMk cId="1750875544" sldId="348"/>
            <ac:spMk id="8" creationId="{91A91089-C1CE-31B3-5B3F-74783A002E0E}"/>
          </ac:spMkLst>
        </pc:spChg>
        <pc:spChg chg="mod">
          <ac:chgData name="Aayush Chalke" userId="6f24d612df39e249" providerId="LiveId" clId="{4C6C6D3F-7606-4090-9446-686643CB2ED9}" dt="2025-02-23T08:41:21.348" v="2950" actId="113"/>
          <ac:spMkLst>
            <pc:docMk/>
            <pc:sldMk cId="1750875544" sldId="348"/>
            <ac:spMk id="9" creationId="{67361E64-2847-EFFB-E3A7-249980D9DC55}"/>
          </ac:spMkLst>
        </pc:spChg>
        <pc:spChg chg="del mod">
          <ac:chgData name="Aayush Chalke" userId="6f24d612df39e249" providerId="LiveId" clId="{4C6C6D3F-7606-4090-9446-686643CB2ED9}" dt="2025-02-23T07:29:41.999" v="2638" actId="478"/>
          <ac:spMkLst>
            <pc:docMk/>
            <pc:sldMk cId="1750875544" sldId="348"/>
            <ac:spMk id="10" creationId="{DF4E0745-6C4B-6756-32B5-E8817A65506E}"/>
          </ac:spMkLst>
        </pc:spChg>
        <pc:spChg chg="add del mod">
          <ac:chgData name="Aayush Chalke" userId="6f24d612df39e249" providerId="LiveId" clId="{4C6C6D3F-7606-4090-9446-686643CB2ED9}" dt="2025-02-23T07:29:38.654" v="2637" actId="478"/>
          <ac:spMkLst>
            <pc:docMk/>
            <pc:sldMk cId="1750875544" sldId="348"/>
            <ac:spMk id="14" creationId="{E174E3AD-57DC-87D9-228A-1EB742213AC6}"/>
          </ac:spMkLst>
        </pc:spChg>
        <pc:spChg chg="add del mod">
          <ac:chgData name="Aayush Chalke" userId="6f24d612df39e249" providerId="LiveId" clId="{4C6C6D3F-7606-4090-9446-686643CB2ED9}" dt="2025-02-23T07:29:44.890" v="2639" actId="478"/>
          <ac:spMkLst>
            <pc:docMk/>
            <pc:sldMk cId="1750875544" sldId="348"/>
            <ac:spMk id="16" creationId="{7BD4E856-F5BE-2405-09D2-D30C603BC587}"/>
          </ac:spMkLst>
        </pc:spChg>
        <pc:picChg chg="add mod">
          <ac:chgData name="Aayush Chalke" userId="6f24d612df39e249" providerId="LiveId" clId="{4C6C6D3F-7606-4090-9446-686643CB2ED9}" dt="2025-02-23T07:30:21.327" v="2650" actId="1076"/>
          <ac:picMkLst>
            <pc:docMk/>
            <pc:sldMk cId="1750875544" sldId="348"/>
            <ac:picMk id="12" creationId="{E7C88F48-3430-FF54-B2D0-3A390C297A6C}"/>
          </ac:picMkLst>
        </pc:picChg>
        <pc:picChg chg="add del">
          <ac:chgData name="Aayush Chalke" userId="6f24d612df39e249" providerId="LiveId" clId="{4C6C6D3F-7606-4090-9446-686643CB2ED9}" dt="2025-02-23T07:47:06.746" v="2652" actId="478"/>
          <ac:picMkLst>
            <pc:docMk/>
            <pc:sldMk cId="1750875544" sldId="348"/>
            <ac:picMk id="18" creationId="{8CC843C8-E1E2-130D-A0D3-04FDF1FB0606}"/>
          </ac:picMkLst>
        </pc:picChg>
        <pc:picChg chg="add mod">
          <ac:chgData name="Aayush Chalke" userId="6f24d612df39e249" providerId="LiveId" clId="{4C6C6D3F-7606-4090-9446-686643CB2ED9}" dt="2025-02-23T07:48:11.761" v="2659" actId="1076"/>
          <ac:picMkLst>
            <pc:docMk/>
            <pc:sldMk cId="1750875544" sldId="348"/>
            <ac:picMk id="20" creationId="{307FC85B-23D5-3741-069B-3D3BF22B7A7B}"/>
          </ac:picMkLst>
        </pc:picChg>
      </pc:sldChg>
      <pc:sldChg chg="addSp delSp modSp add mod">
        <pc:chgData name="Aayush Chalke" userId="6f24d612df39e249" providerId="LiveId" clId="{4C6C6D3F-7606-4090-9446-686643CB2ED9}" dt="2025-02-23T07:54:20.921" v="2685" actId="1440"/>
        <pc:sldMkLst>
          <pc:docMk/>
          <pc:sldMk cId="3916489637" sldId="349"/>
        </pc:sldMkLst>
        <pc:spChg chg="del">
          <ac:chgData name="Aayush Chalke" userId="6f24d612df39e249" providerId="LiveId" clId="{4C6C6D3F-7606-4090-9446-686643CB2ED9}" dt="2025-02-23T07:48:18.478" v="2660" actId="478"/>
          <ac:spMkLst>
            <pc:docMk/>
            <pc:sldMk cId="3916489637" sldId="349"/>
            <ac:spMk id="3" creationId="{289C2C90-B5BE-7262-E28B-7C72FED709EB}"/>
          </ac:spMkLst>
        </pc:spChg>
        <pc:spChg chg="add del mod">
          <ac:chgData name="Aayush Chalke" userId="6f24d612df39e249" providerId="LiveId" clId="{4C6C6D3F-7606-4090-9446-686643CB2ED9}" dt="2025-02-23T07:48:21.557" v="2661" actId="478"/>
          <ac:spMkLst>
            <pc:docMk/>
            <pc:sldMk cId="3916489637" sldId="349"/>
            <ac:spMk id="5" creationId="{ED44616F-551B-4B7D-9277-1A36F903C6F7}"/>
          </ac:spMkLst>
        </pc:spChg>
        <pc:spChg chg="add del mod">
          <ac:chgData name="Aayush Chalke" userId="6f24d612df39e249" providerId="LiveId" clId="{4C6C6D3F-7606-4090-9446-686643CB2ED9}" dt="2025-02-23T07:48:31.142" v="2663" actId="478"/>
          <ac:spMkLst>
            <pc:docMk/>
            <pc:sldMk cId="3916489637" sldId="349"/>
            <ac:spMk id="7" creationId="{1F56AEC0-9937-280C-92EA-173999696CE1}"/>
          </ac:spMkLst>
        </pc:spChg>
        <pc:spChg chg="mod">
          <ac:chgData name="Aayush Chalke" userId="6f24d612df39e249" providerId="LiveId" clId="{4C6C6D3F-7606-4090-9446-686643CB2ED9}" dt="2025-02-23T07:54:05.887" v="2683" actId="1076"/>
          <ac:spMkLst>
            <pc:docMk/>
            <pc:sldMk cId="3916489637" sldId="349"/>
            <ac:spMk id="8" creationId="{91A91089-C1CE-31B3-5B3F-74783A002E0E}"/>
          </ac:spMkLst>
        </pc:spChg>
        <pc:spChg chg="del">
          <ac:chgData name="Aayush Chalke" userId="6f24d612df39e249" providerId="LiveId" clId="{4C6C6D3F-7606-4090-9446-686643CB2ED9}" dt="2025-02-23T07:48:26.558" v="2662" actId="478"/>
          <ac:spMkLst>
            <pc:docMk/>
            <pc:sldMk cId="3916489637" sldId="349"/>
            <ac:spMk id="9" creationId="{67361E64-2847-EFFB-E3A7-249980D9DC55}"/>
          </ac:spMkLst>
        </pc:spChg>
        <pc:spChg chg="mod">
          <ac:chgData name="Aayush Chalke" userId="6f24d612df39e249" providerId="LiveId" clId="{4C6C6D3F-7606-4090-9446-686643CB2ED9}" dt="2025-02-23T07:54:12.362" v="2684" actId="1076"/>
          <ac:spMkLst>
            <pc:docMk/>
            <pc:sldMk cId="3916489637" sldId="349"/>
            <ac:spMk id="10" creationId="{DF4E0745-6C4B-6756-32B5-E8817A65506E}"/>
          </ac:spMkLst>
        </pc:spChg>
        <pc:picChg chg="del">
          <ac:chgData name="Aayush Chalke" userId="6f24d612df39e249" providerId="LiveId" clId="{4C6C6D3F-7606-4090-9446-686643CB2ED9}" dt="2025-02-23T07:48:26.558" v="2662" actId="478"/>
          <ac:picMkLst>
            <pc:docMk/>
            <pc:sldMk cId="3916489637" sldId="349"/>
            <ac:picMk id="12" creationId="{E7C88F48-3430-FF54-B2D0-3A390C297A6C}"/>
          </ac:picMkLst>
        </pc:picChg>
        <pc:picChg chg="add mod">
          <ac:chgData name="Aayush Chalke" userId="6f24d612df39e249" providerId="LiveId" clId="{4C6C6D3F-7606-4090-9446-686643CB2ED9}" dt="2025-02-23T07:54:20.921" v="2685" actId="1440"/>
          <ac:picMkLst>
            <pc:docMk/>
            <pc:sldMk cId="3916489637" sldId="349"/>
            <ac:picMk id="13" creationId="{5DDBF830-516B-BCA8-018E-01BE80DEDB2B}"/>
          </ac:picMkLst>
        </pc:picChg>
        <pc:picChg chg="add mod">
          <ac:chgData name="Aayush Chalke" userId="6f24d612df39e249" providerId="LiveId" clId="{4C6C6D3F-7606-4090-9446-686643CB2ED9}" dt="2025-02-23T07:54:20.921" v="2685" actId="1440"/>
          <ac:picMkLst>
            <pc:docMk/>
            <pc:sldMk cId="3916489637" sldId="349"/>
            <ac:picMk id="15" creationId="{C795A2E0-5F02-6A52-D90A-F889A8F6D408}"/>
          </ac:picMkLst>
        </pc:picChg>
      </pc:sldChg>
      <pc:sldChg chg="addSp delSp modSp add mod">
        <pc:chgData name="Aayush Chalke" userId="6f24d612df39e249" providerId="LiveId" clId="{4C6C6D3F-7606-4090-9446-686643CB2ED9}" dt="2025-02-23T07:59:53.525" v="2719" actId="1076"/>
        <pc:sldMkLst>
          <pc:docMk/>
          <pc:sldMk cId="2757949279" sldId="350"/>
        </pc:sldMkLst>
        <pc:spChg chg="add del mod">
          <ac:chgData name="Aayush Chalke" userId="6f24d612df39e249" providerId="LiveId" clId="{4C6C6D3F-7606-4090-9446-686643CB2ED9}" dt="2025-02-23T07:54:49.965" v="2689" actId="478"/>
          <ac:spMkLst>
            <pc:docMk/>
            <pc:sldMk cId="2757949279" sldId="350"/>
            <ac:spMk id="4" creationId="{60CD1420-00B8-8110-4FA7-53E9E43228A0}"/>
          </ac:spMkLst>
        </pc:spChg>
        <pc:spChg chg="mod">
          <ac:chgData name="Aayush Chalke" userId="6f24d612df39e249" providerId="LiveId" clId="{4C6C6D3F-7606-4090-9446-686643CB2ED9}" dt="2025-02-23T07:59:14.278" v="2713" actId="20577"/>
          <ac:spMkLst>
            <pc:docMk/>
            <pc:sldMk cId="2757949279" sldId="350"/>
            <ac:spMk id="8" creationId="{91A91089-C1CE-31B3-5B3F-74783A002E0E}"/>
          </ac:spMkLst>
        </pc:spChg>
        <pc:spChg chg="del">
          <ac:chgData name="Aayush Chalke" userId="6f24d612df39e249" providerId="LiveId" clId="{4C6C6D3F-7606-4090-9446-686643CB2ED9}" dt="2025-02-23T07:54:45.001" v="2687" actId="478"/>
          <ac:spMkLst>
            <pc:docMk/>
            <pc:sldMk cId="2757949279" sldId="350"/>
            <ac:spMk id="10" creationId="{DF4E0745-6C4B-6756-32B5-E8817A65506E}"/>
          </ac:spMkLst>
        </pc:spChg>
        <pc:picChg chg="add mod">
          <ac:chgData name="Aayush Chalke" userId="6f24d612df39e249" providerId="LiveId" clId="{4C6C6D3F-7606-4090-9446-686643CB2ED9}" dt="2025-02-23T07:59:53.525" v="2719" actId="1076"/>
          <ac:picMkLst>
            <pc:docMk/>
            <pc:sldMk cId="2757949279" sldId="350"/>
            <ac:picMk id="6" creationId="{B1598A0B-EBBB-477A-C583-A9B00A6DBE4F}"/>
          </ac:picMkLst>
        </pc:picChg>
        <pc:picChg chg="del">
          <ac:chgData name="Aayush Chalke" userId="6f24d612df39e249" providerId="LiveId" clId="{4C6C6D3F-7606-4090-9446-686643CB2ED9}" dt="2025-02-23T07:59:17.941" v="2714" actId="478"/>
          <ac:picMkLst>
            <pc:docMk/>
            <pc:sldMk cId="2757949279" sldId="350"/>
            <ac:picMk id="13" creationId="{5DDBF830-516B-BCA8-018E-01BE80DEDB2B}"/>
          </ac:picMkLst>
        </pc:picChg>
        <pc:picChg chg="del">
          <ac:chgData name="Aayush Chalke" userId="6f24d612df39e249" providerId="LiveId" clId="{4C6C6D3F-7606-4090-9446-686643CB2ED9}" dt="2025-02-23T07:54:48.268" v="2688" actId="478"/>
          <ac:picMkLst>
            <pc:docMk/>
            <pc:sldMk cId="2757949279" sldId="350"/>
            <ac:picMk id="15" creationId="{C795A2E0-5F02-6A52-D90A-F889A8F6D408}"/>
          </ac:picMkLst>
        </pc:picChg>
      </pc:sldChg>
      <pc:sldChg chg="new del">
        <pc:chgData name="Aayush Chalke" userId="6f24d612df39e249" providerId="LiveId" clId="{4C6C6D3F-7606-4090-9446-686643CB2ED9}" dt="2025-02-23T08:06:42.732" v="2721" actId="2696"/>
        <pc:sldMkLst>
          <pc:docMk/>
          <pc:sldMk cId="1232709921" sldId="351"/>
        </pc:sldMkLst>
      </pc:sldChg>
      <pc:sldChg chg="addSp delSp modSp add mod ord">
        <pc:chgData name="Aayush Chalke" userId="6f24d612df39e249" providerId="LiveId" clId="{4C6C6D3F-7606-4090-9446-686643CB2ED9}" dt="2025-02-23T08:49:35.869" v="3034" actId="207"/>
        <pc:sldMkLst>
          <pc:docMk/>
          <pc:sldMk cId="1393346832" sldId="351"/>
        </pc:sldMkLst>
        <pc:spChg chg="mod">
          <ac:chgData name="Aayush Chalke" userId="6f24d612df39e249" providerId="LiveId" clId="{4C6C6D3F-7606-4090-9446-686643CB2ED9}" dt="2025-02-23T08:09:17.073" v="2731" actId="2711"/>
          <ac:spMkLst>
            <pc:docMk/>
            <pc:sldMk cId="1393346832" sldId="351"/>
            <ac:spMk id="2" creationId="{02C71C09-E0E8-F535-901D-8691D2464D00}"/>
          </ac:spMkLst>
        </pc:spChg>
        <pc:spChg chg="mod">
          <ac:chgData name="Aayush Chalke" userId="6f24d612df39e249" providerId="LiveId" clId="{4C6C6D3F-7606-4090-9446-686643CB2ED9}" dt="2025-02-23T08:49:31.125" v="3033" actId="207"/>
          <ac:spMkLst>
            <pc:docMk/>
            <pc:sldMk cId="1393346832" sldId="351"/>
            <ac:spMk id="3" creationId="{289C2C90-B5BE-7262-E28B-7C72FED709EB}"/>
          </ac:spMkLst>
        </pc:spChg>
        <pc:spChg chg="mod">
          <ac:chgData name="Aayush Chalke" userId="6f24d612df39e249" providerId="LiveId" clId="{4C6C6D3F-7606-4090-9446-686643CB2ED9}" dt="2025-02-23T08:49:35.869" v="3034" actId="207"/>
          <ac:spMkLst>
            <pc:docMk/>
            <pc:sldMk cId="1393346832" sldId="351"/>
            <ac:spMk id="9" creationId="{67361E64-2847-EFFB-E3A7-249980D9DC55}"/>
          </ac:spMkLst>
        </pc:spChg>
        <pc:picChg chg="add mod">
          <ac:chgData name="Aayush Chalke" userId="6f24d612df39e249" providerId="LiveId" clId="{4C6C6D3F-7606-4090-9446-686643CB2ED9}" dt="2025-02-23T08:11:31.293" v="2753" actId="1076"/>
          <ac:picMkLst>
            <pc:docMk/>
            <pc:sldMk cId="1393346832" sldId="351"/>
            <ac:picMk id="5" creationId="{D5F8B5B9-EC5F-4AB7-4213-5C334CAEF9D4}"/>
          </ac:picMkLst>
        </pc:picChg>
        <pc:picChg chg="add mod">
          <ac:chgData name="Aayush Chalke" userId="6f24d612df39e249" providerId="LiveId" clId="{4C6C6D3F-7606-4090-9446-686643CB2ED9}" dt="2025-02-23T08:11:32.424" v="2754" actId="1076"/>
          <ac:picMkLst>
            <pc:docMk/>
            <pc:sldMk cId="1393346832" sldId="351"/>
            <ac:picMk id="7" creationId="{2EF0C255-7400-C6E1-F895-4CDB7C46C57F}"/>
          </ac:picMkLst>
        </pc:picChg>
        <pc:picChg chg="del">
          <ac:chgData name="Aayush Chalke" userId="6f24d612df39e249" providerId="LiveId" clId="{4C6C6D3F-7606-4090-9446-686643CB2ED9}" dt="2025-02-23T08:10:49.583" v="2745" actId="478"/>
          <ac:picMkLst>
            <pc:docMk/>
            <pc:sldMk cId="1393346832" sldId="351"/>
            <ac:picMk id="12" creationId="{E7C88F48-3430-FF54-B2D0-3A390C297A6C}"/>
          </ac:picMkLst>
        </pc:picChg>
        <pc:picChg chg="del">
          <ac:chgData name="Aayush Chalke" userId="6f24d612df39e249" providerId="LiveId" clId="{4C6C6D3F-7606-4090-9446-686643CB2ED9}" dt="2025-02-23T08:10:51.568" v="2746" actId="478"/>
          <ac:picMkLst>
            <pc:docMk/>
            <pc:sldMk cId="1393346832" sldId="351"/>
            <ac:picMk id="20" creationId="{307FC85B-23D5-3741-069B-3D3BF22B7A7B}"/>
          </ac:picMkLst>
        </pc:picChg>
      </pc:sldChg>
      <pc:sldChg chg="addSp delSp modSp add mod">
        <pc:chgData name="Aayush Chalke" userId="6f24d612df39e249" providerId="LiveId" clId="{4C6C6D3F-7606-4090-9446-686643CB2ED9}" dt="2025-02-23T08:49:50.210" v="3037" actId="207"/>
        <pc:sldMkLst>
          <pc:docMk/>
          <pc:sldMk cId="2399221634" sldId="352"/>
        </pc:sldMkLst>
        <pc:spChg chg="mod">
          <ac:chgData name="Aayush Chalke" userId="6f24d612df39e249" providerId="LiveId" clId="{4C6C6D3F-7606-4090-9446-686643CB2ED9}" dt="2025-02-23T08:49:42.387" v="3035" actId="207"/>
          <ac:spMkLst>
            <pc:docMk/>
            <pc:sldMk cId="2399221634" sldId="352"/>
            <ac:spMk id="3" creationId="{289C2C90-B5BE-7262-E28B-7C72FED709EB}"/>
          </ac:spMkLst>
        </pc:spChg>
        <pc:spChg chg="mod">
          <ac:chgData name="Aayush Chalke" userId="6f24d612df39e249" providerId="LiveId" clId="{4C6C6D3F-7606-4090-9446-686643CB2ED9}" dt="2025-02-23T08:49:50.210" v="3037" actId="207"/>
          <ac:spMkLst>
            <pc:docMk/>
            <pc:sldMk cId="2399221634" sldId="352"/>
            <ac:spMk id="9" creationId="{67361E64-2847-EFFB-E3A7-249980D9DC55}"/>
          </ac:spMkLst>
        </pc:spChg>
        <pc:picChg chg="del">
          <ac:chgData name="Aayush Chalke" userId="6f24d612df39e249" providerId="LiveId" clId="{4C6C6D3F-7606-4090-9446-686643CB2ED9}" dt="2025-02-23T08:22:06.289" v="2770" actId="478"/>
          <ac:picMkLst>
            <pc:docMk/>
            <pc:sldMk cId="2399221634" sldId="352"/>
            <ac:picMk id="5" creationId="{D5F8B5B9-EC5F-4AB7-4213-5C334CAEF9D4}"/>
          </ac:picMkLst>
        </pc:picChg>
        <pc:picChg chg="add del mod">
          <ac:chgData name="Aayush Chalke" userId="6f24d612df39e249" providerId="LiveId" clId="{4C6C6D3F-7606-4090-9446-686643CB2ED9}" dt="2025-02-23T08:23:21.817" v="2789" actId="478"/>
          <ac:picMkLst>
            <pc:docMk/>
            <pc:sldMk cId="2399221634" sldId="352"/>
            <ac:picMk id="6" creationId="{C5BC2D9B-652E-5C15-221F-8BDEEEAB4EAA}"/>
          </ac:picMkLst>
        </pc:picChg>
        <pc:picChg chg="del">
          <ac:chgData name="Aayush Chalke" userId="6f24d612df39e249" providerId="LiveId" clId="{4C6C6D3F-7606-4090-9446-686643CB2ED9}" dt="2025-02-23T08:23:27.174" v="2791" actId="478"/>
          <ac:picMkLst>
            <pc:docMk/>
            <pc:sldMk cId="2399221634" sldId="352"/>
            <ac:picMk id="7" creationId="{2EF0C255-7400-C6E1-F895-4CDB7C46C57F}"/>
          </ac:picMkLst>
        </pc:picChg>
        <pc:picChg chg="add mod">
          <ac:chgData name="Aayush Chalke" userId="6f24d612df39e249" providerId="LiveId" clId="{4C6C6D3F-7606-4090-9446-686643CB2ED9}" dt="2025-02-23T08:23:50.427" v="2794" actId="1440"/>
          <ac:picMkLst>
            <pc:docMk/>
            <pc:sldMk cId="2399221634" sldId="352"/>
            <ac:picMk id="10" creationId="{6EA8E527-0817-24F2-2DFA-8712462FC09E}"/>
          </ac:picMkLst>
        </pc:picChg>
        <pc:picChg chg="add mod">
          <ac:chgData name="Aayush Chalke" userId="6f24d612df39e249" providerId="LiveId" clId="{4C6C6D3F-7606-4090-9446-686643CB2ED9}" dt="2025-02-23T08:24:08.811" v="2799" actId="1076"/>
          <ac:picMkLst>
            <pc:docMk/>
            <pc:sldMk cId="2399221634" sldId="352"/>
            <ac:picMk id="12" creationId="{45D27467-B91F-DFA6-70BA-F0C554EA232F}"/>
          </ac:picMkLst>
        </pc:picChg>
      </pc:sldChg>
      <pc:sldChg chg="addSp delSp modSp add mod ord">
        <pc:chgData name="Aayush Chalke" userId="6f24d612df39e249" providerId="LiveId" clId="{4C6C6D3F-7606-4090-9446-686643CB2ED9}" dt="2025-02-23T08:50:10.474" v="3039" actId="207"/>
        <pc:sldMkLst>
          <pc:docMk/>
          <pc:sldMk cId="2971493513" sldId="353"/>
        </pc:sldMkLst>
        <pc:spChg chg="mod">
          <ac:chgData name="Aayush Chalke" userId="6f24d612df39e249" providerId="LiveId" clId="{4C6C6D3F-7606-4090-9446-686643CB2ED9}" dt="2025-02-23T08:49:58.926" v="3038" actId="207"/>
          <ac:spMkLst>
            <pc:docMk/>
            <pc:sldMk cId="2971493513" sldId="353"/>
            <ac:spMk id="3" creationId="{289C2C90-B5BE-7262-E28B-7C72FED709EB}"/>
          </ac:spMkLst>
        </pc:spChg>
        <pc:spChg chg="mod">
          <ac:chgData name="Aayush Chalke" userId="6f24d612df39e249" providerId="LiveId" clId="{4C6C6D3F-7606-4090-9446-686643CB2ED9}" dt="2025-02-23T08:50:10.474" v="3039" actId="207"/>
          <ac:spMkLst>
            <pc:docMk/>
            <pc:sldMk cId="2971493513" sldId="353"/>
            <ac:spMk id="9" creationId="{67361E64-2847-EFFB-E3A7-249980D9DC55}"/>
          </ac:spMkLst>
        </pc:spChg>
        <pc:picChg chg="del">
          <ac:chgData name="Aayush Chalke" userId="6f24d612df39e249" providerId="LiveId" clId="{4C6C6D3F-7606-4090-9446-686643CB2ED9}" dt="2025-02-23T08:25:28.740" v="2817" actId="478"/>
          <ac:picMkLst>
            <pc:docMk/>
            <pc:sldMk cId="2971493513" sldId="353"/>
            <ac:picMk id="5" creationId="{D5F8B5B9-EC5F-4AB7-4213-5C334CAEF9D4}"/>
          </ac:picMkLst>
        </pc:picChg>
        <pc:picChg chg="add mod">
          <ac:chgData name="Aayush Chalke" userId="6f24d612df39e249" providerId="LiveId" clId="{4C6C6D3F-7606-4090-9446-686643CB2ED9}" dt="2025-02-23T08:25:46.036" v="2824" actId="1076"/>
          <ac:picMkLst>
            <pc:docMk/>
            <pc:sldMk cId="2971493513" sldId="353"/>
            <ac:picMk id="6" creationId="{40512C50-D3EE-6D90-84DD-84E3FBCDB7DF}"/>
          </ac:picMkLst>
        </pc:picChg>
        <pc:picChg chg="del">
          <ac:chgData name="Aayush Chalke" userId="6f24d612df39e249" providerId="LiveId" clId="{4C6C6D3F-7606-4090-9446-686643CB2ED9}" dt="2025-02-23T08:26:17.619" v="2829" actId="478"/>
          <ac:picMkLst>
            <pc:docMk/>
            <pc:sldMk cId="2971493513" sldId="353"/>
            <ac:picMk id="7" creationId="{2EF0C255-7400-C6E1-F895-4CDB7C46C57F}"/>
          </ac:picMkLst>
        </pc:picChg>
        <pc:picChg chg="add mod">
          <ac:chgData name="Aayush Chalke" userId="6f24d612df39e249" providerId="LiveId" clId="{4C6C6D3F-7606-4090-9446-686643CB2ED9}" dt="2025-02-23T08:26:25.834" v="2831" actId="1076"/>
          <ac:picMkLst>
            <pc:docMk/>
            <pc:sldMk cId="2971493513" sldId="353"/>
            <ac:picMk id="10" creationId="{35278DDF-B4EC-6E1C-E8EC-37F84DBE21EF}"/>
          </ac:picMkLst>
        </pc:picChg>
      </pc:sldChg>
      <pc:sldChg chg="addSp delSp modSp add mod ord">
        <pc:chgData name="Aayush Chalke" userId="6f24d612df39e249" providerId="LiveId" clId="{4C6C6D3F-7606-4090-9446-686643CB2ED9}" dt="2025-02-23T08:40:32.075" v="2943" actId="113"/>
        <pc:sldMkLst>
          <pc:docMk/>
          <pc:sldMk cId="185103953" sldId="354"/>
        </pc:sldMkLst>
        <pc:spChg chg="mod">
          <ac:chgData name="Aayush Chalke" userId="6f24d612df39e249" providerId="LiveId" clId="{4C6C6D3F-7606-4090-9446-686643CB2ED9}" dt="2025-02-23T08:28:55.832" v="2841" actId="20577"/>
          <ac:spMkLst>
            <pc:docMk/>
            <pc:sldMk cId="185103953" sldId="354"/>
            <ac:spMk id="2" creationId="{02C71C09-E0E8-F535-901D-8691D2464D00}"/>
          </ac:spMkLst>
        </pc:spChg>
        <pc:spChg chg="add">
          <ac:chgData name="Aayush Chalke" userId="6f24d612df39e249" providerId="LiveId" clId="{4C6C6D3F-7606-4090-9446-686643CB2ED9}" dt="2025-02-23T08:29:22.617" v="2845"/>
          <ac:spMkLst>
            <pc:docMk/>
            <pc:sldMk cId="185103953" sldId="354"/>
            <ac:spMk id="3" creationId="{1FAA83CD-88BE-24C1-EECD-BDEF91E44DC8}"/>
          </ac:spMkLst>
        </pc:spChg>
        <pc:spChg chg="add">
          <ac:chgData name="Aayush Chalke" userId="6f24d612df39e249" providerId="LiveId" clId="{4C6C6D3F-7606-4090-9446-686643CB2ED9}" dt="2025-02-23T08:29:26.763" v="2847"/>
          <ac:spMkLst>
            <pc:docMk/>
            <pc:sldMk cId="185103953" sldId="354"/>
            <ac:spMk id="4" creationId="{604CC104-5F13-6865-EF98-0A392E5D98C4}"/>
          </ac:spMkLst>
        </pc:spChg>
        <pc:spChg chg="add">
          <ac:chgData name="Aayush Chalke" userId="6f24d612df39e249" providerId="LiveId" clId="{4C6C6D3F-7606-4090-9446-686643CB2ED9}" dt="2025-02-23T08:29:33.077" v="2848"/>
          <ac:spMkLst>
            <pc:docMk/>
            <pc:sldMk cId="185103953" sldId="354"/>
            <ac:spMk id="5" creationId="{21935213-FEF5-5F9C-4309-5E9A4E3422A6}"/>
          </ac:spMkLst>
        </pc:spChg>
        <pc:spChg chg="add">
          <ac:chgData name="Aayush Chalke" userId="6f24d612df39e249" providerId="LiveId" clId="{4C6C6D3F-7606-4090-9446-686643CB2ED9}" dt="2025-02-23T08:30:06.008" v="2858"/>
          <ac:spMkLst>
            <pc:docMk/>
            <pc:sldMk cId="185103953" sldId="354"/>
            <ac:spMk id="6" creationId="{A2209C16-0418-D1A9-51EF-1DF22289027F}"/>
          </ac:spMkLst>
        </pc:spChg>
        <pc:spChg chg="mod">
          <ac:chgData name="Aayush Chalke" userId="6f24d612df39e249" providerId="LiveId" clId="{4C6C6D3F-7606-4090-9446-686643CB2ED9}" dt="2025-02-23T08:40:32.075" v="2943" actId="113"/>
          <ac:spMkLst>
            <pc:docMk/>
            <pc:sldMk cId="185103953" sldId="354"/>
            <ac:spMk id="8" creationId="{91A91089-C1CE-31B3-5B3F-74783A002E0E}"/>
          </ac:spMkLst>
        </pc:spChg>
        <pc:spChg chg="mod">
          <ac:chgData name="Aayush Chalke" userId="6f24d612df39e249" providerId="LiveId" clId="{4C6C6D3F-7606-4090-9446-686643CB2ED9}" dt="2025-02-23T08:30:40.123" v="2865" actId="1076"/>
          <ac:spMkLst>
            <pc:docMk/>
            <pc:sldMk cId="185103953" sldId="354"/>
            <ac:spMk id="10" creationId="{DF4E0745-6C4B-6756-32B5-E8817A65506E}"/>
          </ac:spMkLst>
        </pc:spChg>
        <pc:picChg chg="add mod">
          <ac:chgData name="Aayush Chalke" userId="6f24d612df39e249" providerId="LiveId" clId="{4C6C6D3F-7606-4090-9446-686643CB2ED9}" dt="2025-02-23T08:31:21.617" v="2876" actId="1440"/>
          <ac:picMkLst>
            <pc:docMk/>
            <pc:sldMk cId="185103953" sldId="354"/>
            <ac:picMk id="9" creationId="{1F3C3F3A-57EC-BF84-33AA-180D90CD79B9}"/>
          </ac:picMkLst>
        </pc:picChg>
        <pc:picChg chg="add mod">
          <ac:chgData name="Aayush Chalke" userId="6f24d612df39e249" providerId="LiveId" clId="{4C6C6D3F-7606-4090-9446-686643CB2ED9}" dt="2025-02-23T08:32:06.660" v="2886" actId="1076"/>
          <ac:picMkLst>
            <pc:docMk/>
            <pc:sldMk cId="185103953" sldId="354"/>
            <ac:picMk id="12" creationId="{4BBE476E-9633-4F6A-AA4D-AF280C27D053}"/>
          </ac:picMkLst>
        </pc:picChg>
        <pc:picChg chg="del">
          <ac:chgData name="Aayush Chalke" userId="6f24d612df39e249" providerId="LiveId" clId="{4C6C6D3F-7606-4090-9446-686643CB2ED9}" dt="2025-02-23T08:31:18.916" v="2875" actId="478"/>
          <ac:picMkLst>
            <pc:docMk/>
            <pc:sldMk cId="185103953" sldId="354"/>
            <ac:picMk id="13" creationId="{5DDBF830-516B-BCA8-018E-01BE80DEDB2B}"/>
          </ac:picMkLst>
        </pc:picChg>
        <pc:picChg chg="del mod">
          <ac:chgData name="Aayush Chalke" userId="6f24d612df39e249" providerId="LiveId" clId="{4C6C6D3F-7606-4090-9446-686643CB2ED9}" dt="2025-02-23T08:32:03.079" v="2885" actId="478"/>
          <ac:picMkLst>
            <pc:docMk/>
            <pc:sldMk cId="185103953" sldId="354"/>
            <ac:picMk id="15" creationId="{C795A2E0-5F02-6A52-D90A-F889A8F6D408}"/>
          </ac:picMkLst>
        </pc:picChg>
      </pc:sldChg>
      <pc:sldChg chg="addSp delSp modSp add mod">
        <pc:chgData name="Aayush Chalke" userId="6f24d612df39e249" providerId="LiveId" clId="{4C6C6D3F-7606-4090-9446-686643CB2ED9}" dt="2025-02-23T08:48:56.967" v="3028" actId="113"/>
        <pc:sldMkLst>
          <pc:docMk/>
          <pc:sldMk cId="3552068007" sldId="355"/>
        </pc:sldMkLst>
        <pc:spChg chg="mod">
          <ac:chgData name="Aayush Chalke" userId="6f24d612df39e249" providerId="LiveId" clId="{4C6C6D3F-7606-4090-9446-686643CB2ED9}" dt="2025-02-23T08:32:28.571" v="2896" actId="20577"/>
          <ac:spMkLst>
            <pc:docMk/>
            <pc:sldMk cId="3552068007" sldId="355"/>
            <ac:spMk id="2" creationId="{02C71C09-E0E8-F535-901D-8691D2464D00}"/>
          </ac:spMkLst>
        </pc:spChg>
        <pc:spChg chg="add">
          <ac:chgData name="Aayush Chalke" userId="6f24d612df39e249" providerId="LiveId" clId="{4C6C6D3F-7606-4090-9446-686643CB2ED9}" dt="2025-02-23T08:32:47.659" v="2902"/>
          <ac:spMkLst>
            <pc:docMk/>
            <pc:sldMk cId="3552068007" sldId="355"/>
            <ac:spMk id="3" creationId="{264B4DDA-4EFC-3FBC-5FFE-E25A77128023}"/>
          </ac:spMkLst>
        </pc:spChg>
        <pc:spChg chg="mod">
          <ac:chgData name="Aayush Chalke" userId="6f24d612df39e249" providerId="LiveId" clId="{4C6C6D3F-7606-4090-9446-686643CB2ED9}" dt="2025-02-23T08:48:56.967" v="3028" actId="113"/>
          <ac:spMkLst>
            <pc:docMk/>
            <pc:sldMk cId="3552068007" sldId="355"/>
            <ac:spMk id="8" creationId="{91A91089-C1CE-31B3-5B3F-74783A002E0E}"/>
          </ac:spMkLst>
        </pc:spChg>
        <pc:picChg chg="add mod">
          <ac:chgData name="Aayush Chalke" userId="6f24d612df39e249" providerId="LiveId" clId="{4C6C6D3F-7606-4090-9446-686643CB2ED9}" dt="2025-02-23T08:33:56.420" v="2920" actId="1076"/>
          <ac:picMkLst>
            <pc:docMk/>
            <pc:sldMk cId="3552068007" sldId="355"/>
            <ac:picMk id="5" creationId="{1A97BEB6-7927-2F45-F41E-E7C11A4E8940}"/>
          </ac:picMkLst>
        </pc:picChg>
        <pc:picChg chg="del mod">
          <ac:chgData name="Aayush Chalke" userId="6f24d612df39e249" providerId="LiveId" clId="{4C6C6D3F-7606-4090-9446-686643CB2ED9}" dt="2025-02-23T08:33:44.244" v="2919" actId="478"/>
          <ac:picMkLst>
            <pc:docMk/>
            <pc:sldMk cId="3552068007" sldId="355"/>
            <ac:picMk id="6" creationId="{B1598A0B-EBBB-477A-C583-A9B00A6DBE4F}"/>
          </ac:picMkLst>
        </pc:picChg>
      </pc:sldChg>
      <pc:sldChg chg="addSp delSp modSp add mod ord">
        <pc:chgData name="Aayush Chalke" userId="6f24d612df39e249" providerId="LiveId" clId="{4C6C6D3F-7606-4090-9446-686643CB2ED9}" dt="2025-02-23T08:50:23.136" v="3041" actId="113"/>
        <pc:sldMkLst>
          <pc:docMk/>
          <pc:sldMk cId="2609347843" sldId="356"/>
        </pc:sldMkLst>
        <pc:spChg chg="mod">
          <ac:chgData name="Aayush Chalke" userId="6f24d612df39e249" providerId="LiveId" clId="{4C6C6D3F-7606-4090-9446-686643CB2ED9}" dt="2025-02-23T08:39:27.293" v="2929" actId="20577"/>
          <ac:spMkLst>
            <pc:docMk/>
            <pc:sldMk cId="2609347843" sldId="356"/>
            <ac:spMk id="2" creationId="{02C71C09-E0E8-F535-901D-8691D2464D00}"/>
          </ac:spMkLst>
        </pc:spChg>
        <pc:spChg chg="mod">
          <ac:chgData name="Aayush Chalke" userId="6f24d612df39e249" providerId="LiveId" clId="{4C6C6D3F-7606-4090-9446-686643CB2ED9}" dt="2025-02-23T08:50:20.199" v="3040" actId="113"/>
          <ac:spMkLst>
            <pc:docMk/>
            <pc:sldMk cId="2609347843" sldId="356"/>
            <ac:spMk id="3" creationId="{289C2C90-B5BE-7262-E28B-7C72FED709EB}"/>
          </ac:spMkLst>
        </pc:spChg>
        <pc:spChg chg="add">
          <ac:chgData name="Aayush Chalke" userId="6f24d612df39e249" providerId="LiveId" clId="{4C6C6D3F-7606-4090-9446-686643CB2ED9}" dt="2025-02-23T08:39:40.861" v="2932"/>
          <ac:spMkLst>
            <pc:docMk/>
            <pc:sldMk cId="2609347843" sldId="356"/>
            <ac:spMk id="4" creationId="{42C46D64-B5E9-FECC-C9CB-6EB56EED1CC2}"/>
          </ac:spMkLst>
        </pc:spChg>
        <pc:spChg chg="add">
          <ac:chgData name="Aayush Chalke" userId="6f24d612df39e249" providerId="LiveId" clId="{4C6C6D3F-7606-4090-9446-686643CB2ED9}" dt="2025-02-23T08:40:02.113" v="2937"/>
          <ac:spMkLst>
            <pc:docMk/>
            <pc:sldMk cId="2609347843" sldId="356"/>
            <ac:spMk id="6" creationId="{F55D6F70-63E7-85B4-4F06-6746613E2756}"/>
          </ac:spMkLst>
        </pc:spChg>
        <pc:spChg chg="mod">
          <ac:chgData name="Aayush Chalke" userId="6f24d612df39e249" providerId="LiveId" clId="{4C6C6D3F-7606-4090-9446-686643CB2ED9}" dt="2025-02-23T08:50:23.136" v="3041" actId="113"/>
          <ac:spMkLst>
            <pc:docMk/>
            <pc:sldMk cId="2609347843" sldId="356"/>
            <ac:spMk id="9" creationId="{67361E64-2847-EFFB-E3A7-249980D9DC55}"/>
          </ac:spMkLst>
        </pc:spChg>
        <pc:picChg chg="del">
          <ac:chgData name="Aayush Chalke" userId="6f24d612df39e249" providerId="LiveId" clId="{4C6C6D3F-7606-4090-9446-686643CB2ED9}" dt="2025-02-23T08:41:33.928" v="2951" actId="478"/>
          <ac:picMkLst>
            <pc:docMk/>
            <pc:sldMk cId="2609347843" sldId="356"/>
            <ac:picMk id="5" creationId="{D5F8B5B9-EC5F-4AB7-4213-5C334CAEF9D4}"/>
          </ac:picMkLst>
        </pc:picChg>
        <pc:picChg chg="del">
          <ac:chgData name="Aayush Chalke" userId="6f24d612df39e249" providerId="LiveId" clId="{4C6C6D3F-7606-4090-9446-686643CB2ED9}" dt="2025-02-23T08:42:37.651" v="2959" actId="478"/>
          <ac:picMkLst>
            <pc:docMk/>
            <pc:sldMk cId="2609347843" sldId="356"/>
            <ac:picMk id="7" creationId="{2EF0C255-7400-C6E1-F895-4CDB7C46C57F}"/>
          </ac:picMkLst>
        </pc:picChg>
        <pc:picChg chg="add mod">
          <ac:chgData name="Aayush Chalke" userId="6f24d612df39e249" providerId="LiveId" clId="{4C6C6D3F-7606-4090-9446-686643CB2ED9}" dt="2025-02-23T08:42:13.277" v="2958" actId="1440"/>
          <ac:picMkLst>
            <pc:docMk/>
            <pc:sldMk cId="2609347843" sldId="356"/>
            <ac:picMk id="10" creationId="{FBFF29BD-FB06-204D-58A6-A7149C7F8506}"/>
          </ac:picMkLst>
        </pc:picChg>
        <pc:picChg chg="add mod">
          <ac:chgData name="Aayush Chalke" userId="6f24d612df39e249" providerId="LiveId" clId="{4C6C6D3F-7606-4090-9446-686643CB2ED9}" dt="2025-02-23T08:42:52.763" v="2966" actId="1076"/>
          <ac:picMkLst>
            <pc:docMk/>
            <pc:sldMk cId="2609347843" sldId="356"/>
            <ac:picMk id="12" creationId="{3D54BF0D-5E8C-3A70-9122-04FA1FB7C00D}"/>
          </ac:picMkLst>
        </pc:picChg>
      </pc:sldChg>
      <pc:sldChg chg="addSp delSp modSp add mod">
        <pc:chgData name="Aayush Chalke" userId="6f24d612df39e249" providerId="LiveId" clId="{4C6C6D3F-7606-4090-9446-686643CB2ED9}" dt="2025-02-23T09:21:51.542" v="3067" actId="1076"/>
        <pc:sldMkLst>
          <pc:docMk/>
          <pc:sldMk cId="1631532236" sldId="357"/>
        </pc:sldMkLst>
        <pc:spChg chg="mod">
          <ac:chgData name="Aayush Chalke" userId="6f24d612df39e249" providerId="LiveId" clId="{4C6C6D3F-7606-4090-9446-686643CB2ED9}" dt="2025-02-23T08:45:08.087" v="2993" actId="207"/>
          <ac:spMkLst>
            <pc:docMk/>
            <pc:sldMk cId="1631532236" sldId="357"/>
            <ac:spMk id="3" creationId="{289C2C90-B5BE-7262-E28B-7C72FED709EB}"/>
          </ac:spMkLst>
        </pc:spChg>
        <pc:spChg chg="add">
          <ac:chgData name="Aayush Chalke" userId="6f24d612df39e249" providerId="LiveId" clId="{4C6C6D3F-7606-4090-9446-686643CB2ED9}" dt="2025-02-23T08:43:42.439" v="2978"/>
          <ac:spMkLst>
            <pc:docMk/>
            <pc:sldMk cId="1631532236" sldId="357"/>
            <ac:spMk id="4" creationId="{972148DB-48F9-BA70-2CCE-96B14454C808}"/>
          </ac:spMkLst>
        </pc:spChg>
        <pc:spChg chg="del mod">
          <ac:chgData name="Aayush Chalke" userId="6f24d612df39e249" providerId="LiveId" clId="{4C6C6D3F-7606-4090-9446-686643CB2ED9}" dt="2025-02-23T09:21:33.123" v="3064" actId="478"/>
          <ac:spMkLst>
            <pc:docMk/>
            <pc:sldMk cId="1631532236" sldId="357"/>
            <ac:spMk id="9" creationId="{67361E64-2847-EFFB-E3A7-249980D9DC55}"/>
          </ac:spMkLst>
        </pc:spChg>
        <pc:picChg chg="add del mod modCrop">
          <ac:chgData name="Aayush Chalke" userId="6f24d612df39e249" providerId="LiveId" clId="{4C6C6D3F-7606-4090-9446-686643CB2ED9}" dt="2025-02-23T09:21:35.339" v="3065" actId="478"/>
          <ac:picMkLst>
            <pc:docMk/>
            <pc:sldMk cId="1631532236" sldId="357"/>
            <ac:picMk id="6" creationId="{0AFE2E02-CAB5-A7B9-F5BC-2F749EBB2F48}"/>
          </ac:picMkLst>
        </pc:picChg>
        <pc:picChg chg="mod">
          <ac:chgData name="Aayush Chalke" userId="6f24d612df39e249" providerId="LiveId" clId="{4C6C6D3F-7606-4090-9446-686643CB2ED9}" dt="2025-02-23T09:21:51.542" v="3067" actId="1076"/>
          <ac:picMkLst>
            <pc:docMk/>
            <pc:sldMk cId="1631532236" sldId="357"/>
            <ac:picMk id="10" creationId="{FBFF29BD-FB06-204D-58A6-A7149C7F8506}"/>
          </ac:picMkLst>
        </pc:picChg>
        <pc:picChg chg="del">
          <ac:chgData name="Aayush Chalke" userId="6f24d612df39e249" providerId="LiveId" clId="{4C6C6D3F-7606-4090-9446-686643CB2ED9}" dt="2025-02-23T08:45:16.667" v="2995" actId="478"/>
          <ac:picMkLst>
            <pc:docMk/>
            <pc:sldMk cId="1631532236" sldId="357"/>
            <ac:picMk id="12" creationId="{3D54BF0D-5E8C-3A70-9122-04FA1FB7C00D}"/>
          </ac:picMkLst>
        </pc:picChg>
      </pc:sldChg>
      <pc:sldChg chg="addSp delSp modSp add mod ord">
        <pc:chgData name="Aayush Chalke" userId="6f24d612df39e249" providerId="LiveId" clId="{4C6C6D3F-7606-4090-9446-686643CB2ED9}" dt="2025-02-23T08:52:33.648" v="3062" actId="1076"/>
        <pc:sldMkLst>
          <pc:docMk/>
          <pc:sldMk cId="2338836608" sldId="358"/>
        </pc:sldMkLst>
        <pc:spChg chg="mod">
          <ac:chgData name="Aayush Chalke" userId="6f24d612df39e249" providerId="LiveId" clId="{4C6C6D3F-7606-4090-9446-686643CB2ED9}" dt="2025-02-23T08:48:13.192" v="3017" actId="20577"/>
          <ac:spMkLst>
            <pc:docMk/>
            <pc:sldMk cId="2338836608" sldId="358"/>
            <ac:spMk id="2" creationId="{02C71C09-E0E8-F535-901D-8691D2464D00}"/>
          </ac:spMkLst>
        </pc:spChg>
        <pc:spChg chg="mod">
          <ac:chgData name="Aayush Chalke" userId="6f24d612df39e249" providerId="LiveId" clId="{4C6C6D3F-7606-4090-9446-686643CB2ED9}" dt="2025-02-23T08:50:43.467" v="3042" actId="113"/>
          <ac:spMkLst>
            <pc:docMk/>
            <pc:sldMk cId="2338836608" sldId="358"/>
            <ac:spMk id="3" creationId="{289C2C90-B5BE-7262-E28B-7C72FED709EB}"/>
          </ac:spMkLst>
        </pc:spChg>
        <pc:spChg chg="mod">
          <ac:chgData name="Aayush Chalke" userId="6f24d612df39e249" providerId="LiveId" clId="{4C6C6D3F-7606-4090-9446-686643CB2ED9}" dt="2025-02-23T08:51:08.050" v="3047" actId="14100"/>
          <ac:spMkLst>
            <pc:docMk/>
            <pc:sldMk cId="2338836608" sldId="358"/>
            <ac:spMk id="9" creationId="{67361E64-2847-EFFB-E3A7-249980D9DC55}"/>
          </ac:spMkLst>
        </pc:spChg>
        <pc:picChg chg="add mod">
          <ac:chgData name="Aayush Chalke" userId="6f24d612df39e249" providerId="LiveId" clId="{4C6C6D3F-7606-4090-9446-686643CB2ED9}" dt="2025-02-23T08:51:59.057" v="3054" actId="1076"/>
          <ac:picMkLst>
            <pc:docMk/>
            <pc:sldMk cId="2338836608" sldId="358"/>
            <ac:picMk id="5" creationId="{C4371F36-DA6D-9514-A230-7CE443EE187F}"/>
          </ac:picMkLst>
        </pc:picChg>
        <pc:picChg chg="add mod">
          <ac:chgData name="Aayush Chalke" userId="6f24d612df39e249" providerId="LiveId" clId="{4C6C6D3F-7606-4090-9446-686643CB2ED9}" dt="2025-02-23T08:52:33.648" v="3062" actId="1076"/>
          <ac:picMkLst>
            <pc:docMk/>
            <pc:sldMk cId="2338836608" sldId="358"/>
            <ac:picMk id="7" creationId="{BECF6070-337E-419E-19A3-D757C7136BEA}"/>
          </ac:picMkLst>
        </pc:picChg>
        <pc:picChg chg="del">
          <ac:chgData name="Aayush Chalke" userId="6f24d612df39e249" providerId="LiveId" clId="{4C6C6D3F-7606-4090-9446-686643CB2ED9}" dt="2025-02-23T08:51:16.096" v="3048" actId="478"/>
          <ac:picMkLst>
            <pc:docMk/>
            <pc:sldMk cId="2338836608" sldId="358"/>
            <ac:picMk id="10" creationId="{FBFF29BD-FB06-204D-58A6-A7149C7F8506}"/>
          </ac:picMkLst>
        </pc:picChg>
        <pc:picChg chg="del">
          <ac:chgData name="Aayush Chalke" userId="6f24d612df39e249" providerId="LiveId" clId="{4C6C6D3F-7606-4090-9446-686643CB2ED9}" dt="2025-02-23T08:52:01.698" v="3055" actId="478"/>
          <ac:picMkLst>
            <pc:docMk/>
            <pc:sldMk cId="2338836608" sldId="358"/>
            <ac:picMk id="12" creationId="{3D54BF0D-5E8C-3A70-9122-04FA1FB7C00D}"/>
          </ac:picMkLst>
        </pc:picChg>
      </pc:sldChg>
      <pc:sldChg chg="addSp modSp new mod ord">
        <pc:chgData name="Aayush Chalke" userId="6f24d612df39e249" providerId="LiveId" clId="{4C6C6D3F-7606-4090-9446-686643CB2ED9}" dt="2025-02-23T09:49:52.102" v="3111"/>
        <pc:sldMkLst>
          <pc:docMk/>
          <pc:sldMk cId="4047290860" sldId="359"/>
        </pc:sldMkLst>
        <pc:spChg chg="mod">
          <ac:chgData name="Aayush Chalke" userId="6f24d612df39e249" providerId="LiveId" clId="{4C6C6D3F-7606-4090-9446-686643CB2ED9}" dt="2025-02-23T09:25:51.125" v="3091" actId="20577"/>
          <ac:spMkLst>
            <pc:docMk/>
            <pc:sldMk cId="4047290860" sldId="359"/>
            <ac:spMk id="2" creationId="{0745F8B9-1D10-416D-6B9F-2F5C2D175564}"/>
          </ac:spMkLst>
        </pc:spChg>
        <pc:spChg chg="mod">
          <ac:chgData name="Aayush Chalke" userId="6f24d612df39e249" providerId="LiveId" clId="{4C6C6D3F-7606-4090-9446-686643CB2ED9}" dt="2025-02-23T09:26:11.726" v="3096" actId="14100"/>
          <ac:spMkLst>
            <pc:docMk/>
            <pc:sldMk cId="4047290860" sldId="359"/>
            <ac:spMk id="3" creationId="{B88807E0-A8E1-4F2F-058D-2519388513F6}"/>
          </ac:spMkLst>
        </pc:spChg>
        <pc:picChg chg="add mod">
          <ac:chgData name="Aayush Chalke" userId="6f24d612df39e249" providerId="LiveId" clId="{4C6C6D3F-7606-4090-9446-686643CB2ED9}" dt="2025-02-23T09:48:15.604" v="3103" actId="1076"/>
          <ac:picMkLst>
            <pc:docMk/>
            <pc:sldMk cId="4047290860" sldId="359"/>
            <ac:picMk id="5" creationId="{8DDBACA6-2EE4-A1DD-627E-5DC79E2C4D13}"/>
          </ac:picMkLst>
        </pc:picChg>
        <pc:picChg chg="add mod">
          <ac:chgData name="Aayush Chalke" userId="6f24d612df39e249" providerId="LiveId" clId="{4C6C6D3F-7606-4090-9446-686643CB2ED9}" dt="2025-02-23T09:48:48.203" v="3109" actId="1440"/>
          <ac:picMkLst>
            <pc:docMk/>
            <pc:sldMk cId="4047290860" sldId="359"/>
            <ac:picMk id="7" creationId="{8F24452A-F2B1-1DD7-30DA-7C466BAEFAF6}"/>
          </ac:picMkLst>
        </pc:picChg>
      </pc:sldChg>
      <pc:sldChg chg="addSp modSp new mod">
        <pc:chgData name="Aayush Chalke" userId="6f24d612df39e249" providerId="LiveId" clId="{4C6C6D3F-7606-4090-9446-686643CB2ED9}" dt="2025-02-23T09:53:16.773" v="3127" actId="1076"/>
        <pc:sldMkLst>
          <pc:docMk/>
          <pc:sldMk cId="2540557378" sldId="360"/>
        </pc:sldMkLst>
        <pc:spChg chg="mod">
          <ac:chgData name="Aayush Chalke" userId="6f24d612df39e249" providerId="LiveId" clId="{4C6C6D3F-7606-4090-9446-686643CB2ED9}" dt="2025-02-23T09:50:52.433" v="3125" actId="20577"/>
          <ac:spMkLst>
            <pc:docMk/>
            <pc:sldMk cId="2540557378" sldId="360"/>
            <ac:spMk id="2" creationId="{E8C7652B-D092-EA1F-46DA-227EB3A9C824}"/>
          </ac:spMkLst>
        </pc:spChg>
        <pc:spChg chg="mod">
          <ac:chgData name="Aayush Chalke" userId="6f24d612df39e249" providerId="LiveId" clId="{4C6C6D3F-7606-4090-9446-686643CB2ED9}" dt="2025-02-23T09:50:17.379" v="3115"/>
          <ac:spMkLst>
            <pc:docMk/>
            <pc:sldMk cId="2540557378" sldId="360"/>
            <ac:spMk id="3" creationId="{332E5CFB-284D-D035-ED14-633C1EFE5C18}"/>
          </ac:spMkLst>
        </pc:spChg>
        <pc:picChg chg="add mod">
          <ac:chgData name="Aayush Chalke" userId="6f24d612df39e249" providerId="LiveId" clId="{4C6C6D3F-7606-4090-9446-686643CB2ED9}" dt="2025-02-23T09:53:16.773" v="3127" actId="1076"/>
          <ac:picMkLst>
            <pc:docMk/>
            <pc:sldMk cId="2540557378" sldId="360"/>
            <ac:picMk id="5" creationId="{0A39FAF6-C119-EB15-42A5-F8E1E4CC0A0C}"/>
          </ac:picMkLst>
        </pc:picChg>
      </pc:sldChg>
      <pc:sldChg chg="addSp modSp new mod">
        <pc:chgData name="Aayush Chalke" userId="6f24d612df39e249" providerId="LiveId" clId="{4C6C6D3F-7606-4090-9446-686643CB2ED9}" dt="2025-02-23T09:56:26.340" v="3209" actId="1076"/>
        <pc:sldMkLst>
          <pc:docMk/>
          <pc:sldMk cId="2894296141" sldId="361"/>
        </pc:sldMkLst>
        <pc:spChg chg="mod">
          <ac:chgData name="Aayush Chalke" userId="6f24d612df39e249" providerId="LiveId" clId="{4C6C6D3F-7606-4090-9446-686643CB2ED9}" dt="2025-02-23T09:54:10.509" v="3133" actId="20577"/>
          <ac:spMkLst>
            <pc:docMk/>
            <pc:sldMk cId="2894296141" sldId="361"/>
            <ac:spMk id="2" creationId="{84F31AC5-1919-E3C9-EA40-39B8A52CADEA}"/>
          </ac:spMkLst>
        </pc:spChg>
        <pc:spChg chg="mod">
          <ac:chgData name="Aayush Chalke" userId="6f24d612df39e249" providerId="LiveId" clId="{4C6C6D3F-7606-4090-9446-686643CB2ED9}" dt="2025-02-23T09:55:20.476" v="3205" actId="20577"/>
          <ac:spMkLst>
            <pc:docMk/>
            <pc:sldMk cId="2894296141" sldId="361"/>
            <ac:spMk id="3" creationId="{930747FD-60E6-2EA5-0D4C-6FD60AC8A835}"/>
          </ac:spMkLst>
        </pc:spChg>
        <pc:picChg chg="add mod">
          <ac:chgData name="Aayush Chalke" userId="6f24d612df39e249" providerId="LiveId" clId="{4C6C6D3F-7606-4090-9446-686643CB2ED9}" dt="2025-02-23T09:56:26.340" v="3209" actId="1076"/>
          <ac:picMkLst>
            <pc:docMk/>
            <pc:sldMk cId="2894296141" sldId="361"/>
            <ac:picMk id="5" creationId="{F52A18EE-76C2-6A19-F2AC-6D39B90536C8}"/>
          </ac:picMkLst>
        </pc:picChg>
      </pc:sldChg>
      <pc:sldChg chg="delSp modSp add mod ord">
        <pc:chgData name="Aayush Chalke" userId="6f24d612df39e249" providerId="LiveId" clId="{4C6C6D3F-7606-4090-9446-686643CB2ED9}" dt="2025-02-23T10:11:07.150" v="3235" actId="20577"/>
        <pc:sldMkLst>
          <pc:docMk/>
          <pc:sldMk cId="3983781152" sldId="362"/>
        </pc:sldMkLst>
        <pc:spChg chg="mod">
          <ac:chgData name="Aayush Chalke" userId="6f24d612df39e249" providerId="LiveId" clId="{4C6C6D3F-7606-4090-9446-686643CB2ED9}" dt="2025-02-23T10:11:07.150" v="3235" actId="20577"/>
          <ac:spMkLst>
            <pc:docMk/>
            <pc:sldMk cId="3983781152" sldId="362"/>
            <ac:spMk id="2" creationId="{55D50CEE-28D2-DA48-EA82-20A407B42EF1}"/>
          </ac:spMkLst>
        </pc:spChg>
        <pc:cxnChg chg="del">
          <ac:chgData name="Aayush Chalke" userId="6f24d612df39e249" providerId="LiveId" clId="{4C6C6D3F-7606-4090-9446-686643CB2ED9}" dt="2025-02-23T10:10:24.527" v="3232" actId="478"/>
          <ac:cxnSpMkLst>
            <pc:docMk/>
            <pc:sldMk cId="3983781152" sldId="362"/>
            <ac:cxnSpMk id="3" creationId="{E12E56EA-2CA9-5F75-D56B-1A805F5A6F3C}"/>
          </ac:cxnSpMkLst>
        </pc:cxnChg>
      </pc:sldChg>
      <pc:sldChg chg="addSp delSp modSp new mod">
        <pc:chgData name="Aayush Chalke" userId="6f24d612df39e249" providerId="LiveId" clId="{4C6C6D3F-7606-4090-9446-686643CB2ED9}" dt="2025-02-23T10:15:51.404" v="3313" actId="1440"/>
        <pc:sldMkLst>
          <pc:docMk/>
          <pc:sldMk cId="891064076" sldId="363"/>
        </pc:sldMkLst>
        <pc:spChg chg="mod">
          <ac:chgData name="Aayush Chalke" userId="6f24d612df39e249" providerId="LiveId" clId="{4C6C6D3F-7606-4090-9446-686643CB2ED9}" dt="2025-02-23T10:11:39.226" v="3259" actId="20577"/>
          <ac:spMkLst>
            <pc:docMk/>
            <pc:sldMk cId="891064076" sldId="363"/>
            <ac:spMk id="2" creationId="{A3901338-F9F2-17AE-F6B4-D5A2DB9140B8}"/>
          </ac:spMkLst>
        </pc:spChg>
        <pc:spChg chg="del mod">
          <ac:chgData name="Aayush Chalke" userId="6f24d612df39e249" providerId="LiveId" clId="{4C6C6D3F-7606-4090-9446-686643CB2ED9}" dt="2025-02-23T10:11:48.807" v="3261" actId="478"/>
          <ac:spMkLst>
            <pc:docMk/>
            <pc:sldMk cId="891064076" sldId="363"/>
            <ac:spMk id="3" creationId="{953F300A-0482-17C8-E69D-FD9F48589CF8}"/>
          </ac:spMkLst>
        </pc:spChg>
        <pc:spChg chg="add mod">
          <ac:chgData name="Aayush Chalke" userId="6f24d612df39e249" providerId="LiveId" clId="{4C6C6D3F-7606-4090-9446-686643CB2ED9}" dt="2025-02-23T10:13:09.122" v="3274" actId="113"/>
          <ac:spMkLst>
            <pc:docMk/>
            <pc:sldMk cId="891064076" sldId="363"/>
            <ac:spMk id="4" creationId="{9AE43992-5708-4EF4-E26D-6402AE08AA7F}"/>
          </ac:spMkLst>
        </pc:spChg>
        <pc:spChg chg="add mod">
          <ac:chgData name="Aayush Chalke" userId="6f24d612df39e249" providerId="LiveId" clId="{4C6C6D3F-7606-4090-9446-686643CB2ED9}" dt="2025-02-23T10:13:53.339" v="3292" actId="113"/>
          <ac:spMkLst>
            <pc:docMk/>
            <pc:sldMk cId="891064076" sldId="363"/>
            <ac:spMk id="5" creationId="{5F300BA1-41FA-D11F-25CA-FBBB4EA3C765}"/>
          </ac:spMkLst>
        </pc:spChg>
        <pc:picChg chg="add del mod">
          <ac:chgData name="Aayush Chalke" userId="6f24d612df39e249" providerId="LiveId" clId="{4C6C6D3F-7606-4090-9446-686643CB2ED9}" dt="2025-02-23T10:14:23.509" v="3293" actId="478"/>
          <ac:picMkLst>
            <pc:docMk/>
            <pc:sldMk cId="891064076" sldId="363"/>
            <ac:picMk id="6" creationId="{D1AAF298-6955-42CF-DB97-1ED58B22C5BF}"/>
          </ac:picMkLst>
        </pc:picChg>
        <pc:picChg chg="add del mod">
          <ac:chgData name="Aayush Chalke" userId="6f24d612df39e249" providerId="LiveId" clId="{4C6C6D3F-7606-4090-9446-686643CB2ED9}" dt="2025-02-23T10:15:08.002" v="3307" actId="478"/>
          <ac:picMkLst>
            <pc:docMk/>
            <pc:sldMk cId="891064076" sldId="363"/>
            <ac:picMk id="7" creationId="{776C38A4-2630-D394-2806-2D9AF3A737E1}"/>
          </ac:picMkLst>
        </pc:picChg>
        <pc:picChg chg="add mod">
          <ac:chgData name="Aayush Chalke" userId="6f24d612df39e249" providerId="LiveId" clId="{4C6C6D3F-7606-4090-9446-686643CB2ED9}" dt="2025-02-23T10:15:04.515" v="3305" actId="1076"/>
          <ac:picMkLst>
            <pc:docMk/>
            <pc:sldMk cId="891064076" sldId="363"/>
            <ac:picMk id="9" creationId="{16659B81-0284-C600-689D-26BEFBAC57F5}"/>
          </ac:picMkLst>
        </pc:picChg>
        <pc:picChg chg="add mod">
          <ac:chgData name="Aayush Chalke" userId="6f24d612df39e249" providerId="LiveId" clId="{4C6C6D3F-7606-4090-9446-686643CB2ED9}" dt="2025-02-23T10:15:51.404" v="3313" actId="1440"/>
          <ac:picMkLst>
            <pc:docMk/>
            <pc:sldMk cId="891064076" sldId="363"/>
            <ac:picMk id="11" creationId="{C5AE462B-C6D1-40C8-B845-B287FF0A2096}"/>
          </ac:picMkLst>
        </pc:picChg>
      </pc:sldChg>
      <pc:sldChg chg="addSp delSp modSp add mod">
        <pc:chgData name="Aayush Chalke" userId="6f24d612df39e249" providerId="LiveId" clId="{4C6C6D3F-7606-4090-9446-686643CB2ED9}" dt="2025-02-23T10:19:24.567" v="3352" actId="1440"/>
        <pc:sldMkLst>
          <pc:docMk/>
          <pc:sldMk cId="1816504982" sldId="364"/>
        </pc:sldMkLst>
        <pc:spChg chg="mod">
          <ac:chgData name="Aayush Chalke" userId="6f24d612df39e249" providerId="LiveId" clId="{4C6C6D3F-7606-4090-9446-686643CB2ED9}" dt="2025-02-23T10:16:45.154" v="3328" actId="207"/>
          <ac:spMkLst>
            <pc:docMk/>
            <pc:sldMk cId="1816504982" sldId="364"/>
            <ac:spMk id="4" creationId="{9AE43992-5708-4EF4-E26D-6402AE08AA7F}"/>
          </ac:spMkLst>
        </pc:spChg>
        <pc:spChg chg="mod">
          <ac:chgData name="Aayush Chalke" userId="6f24d612df39e249" providerId="LiveId" clId="{4C6C6D3F-7606-4090-9446-686643CB2ED9}" dt="2025-02-23T10:17:12.472" v="3336" actId="207"/>
          <ac:spMkLst>
            <pc:docMk/>
            <pc:sldMk cId="1816504982" sldId="364"/>
            <ac:spMk id="5" creationId="{5F300BA1-41FA-D11F-25CA-FBBB4EA3C765}"/>
          </ac:spMkLst>
        </pc:spChg>
        <pc:picChg chg="add mod">
          <ac:chgData name="Aayush Chalke" userId="6f24d612df39e249" providerId="LiveId" clId="{4C6C6D3F-7606-4090-9446-686643CB2ED9}" dt="2025-02-23T10:18:12.346" v="3343" actId="1440"/>
          <ac:picMkLst>
            <pc:docMk/>
            <pc:sldMk cId="1816504982" sldId="364"/>
            <ac:picMk id="6" creationId="{D9ABF2E2-07F0-A9F6-58DE-1362098CAF50}"/>
          </ac:picMkLst>
        </pc:picChg>
        <pc:picChg chg="add mod">
          <ac:chgData name="Aayush Chalke" userId="6f24d612df39e249" providerId="LiveId" clId="{4C6C6D3F-7606-4090-9446-686643CB2ED9}" dt="2025-02-23T10:19:24.567" v="3352" actId="1440"/>
          <ac:picMkLst>
            <pc:docMk/>
            <pc:sldMk cId="1816504982" sldId="364"/>
            <ac:picMk id="8" creationId="{E8C94158-CEA5-0DC1-417F-5DBA5BC6677E}"/>
          </ac:picMkLst>
        </pc:picChg>
        <pc:picChg chg="del">
          <ac:chgData name="Aayush Chalke" userId="6f24d612df39e249" providerId="LiveId" clId="{4C6C6D3F-7606-4090-9446-686643CB2ED9}" dt="2025-02-23T10:17:51.370" v="3337" actId="478"/>
          <ac:picMkLst>
            <pc:docMk/>
            <pc:sldMk cId="1816504982" sldId="364"/>
            <ac:picMk id="9" creationId="{16659B81-0284-C600-689D-26BEFBAC57F5}"/>
          </ac:picMkLst>
        </pc:picChg>
        <pc:picChg chg="del">
          <ac:chgData name="Aayush Chalke" userId="6f24d612df39e249" providerId="LiveId" clId="{4C6C6D3F-7606-4090-9446-686643CB2ED9}" dt="2025-02-23T10:18:13.933" v="3344" actId="478"/>
          <ac:picMkLst>
            <pc:docMk/>
            <pc:sldMk cId="1816504982" sldId="364"/>
            <ac:picMk id="11" creationId="{C5AE462B-C6D1-40C8-B845-B287FF0A2096}"/>
          </ac:picMkLst>
        </pc:picChg>
      </pc:sldChg>
      <pc:sldChg chg="addSp delSp modSp add mod ord">
        <pc:chgData name="Aayush Chalke" userId="6f24d612df39e249" providerId="LiveId" clId="{4C6C6D3F-7606-4090-9446-686643CB2ED9}" dt="2025-02-23T10:24:49.282" v="3408" actId="1076"/>
        <pc:sldMkLst>
          <pc:docMk/>
          <pc:sldMk cId="114761934" sldId="365"/>
        </pc:sldMkLst>
        <pc:spChg chg="mod">
          <ac:chgData name="Aayush Chalke" userId="6f24d612df39e249" providerId="LiveId" clId="{4C6C6D3F-7606-4090-9446-686643CB2ED9}" dt="2025-02-23T10:22:30.179" v="3381" actId="20577"/>
          <ac:spMkLst>
            <pc:docMk/>
            <pc:sldMk cId="114761934" sldId="365"/>
            <ac:spMk id="2" creationId="{A3901338-F9F2-17AE-F6B4-D5A2DB9140B8}"/>
          </ac:spMkLst>
        </pc:spChg>
        <pc:spChg chg="mod">
          <ac:chgData name="Aayush Chalke" userId="6f24d612df39e249" providerId="LiveId" clId="{4C6C6D3F-7606-4090-9446-686643CB2ED9}" dt="2025-02-23T10:22:57.870" v="3384" actId="207"/>
          <ac:spMkLst>
            <pc:docMk/>
            <pc:sldMk cId="114761934" sldId="365"/>
            <ac:spMk id="4" creationId="{9AE43992-5708-4EF4-E26D-6402AE08AA7F}"/>
          </ac:spMkLst>
        </pc:spChg>
        <pc:spChg chg="mod">
          <ac:chgData name="Aayush Chalke" userId="6f24d612df39e249" providerId="LiveId" clId="{4C6C6D3F-7606-4090-9446-686643CB2ED9}" dt="2025-02-23T10:23:15.635" v="3387" actId="207"/>
          <ac:spMkLst>
            <pc:docMk/>
            <pc:sldMk cId="114761934" sldId="365"/>
            <ac:spMk id="5" creationId="{5F300BA1-41FA-D11F-25CA-FBBB4EA3C765}"/>
          </ac:spMkLst>
        </pc:spChg>
        <pc:picChg chg="add mod">
          <ac:chgData name="Aayush Chalke" userId="6f24d612df39e249" providerId="LiveId" clId="{4C6C6D3F-7606-4090-9446-686643CB2ED9}" dt="2025-02-23T10:24:16.338" v="3401" actId="1076"/>
          <ac:picMkLst>
            <pc:docMk/>
            <pc:sldMk cId="114761934" sldId="365"/>
            <ac:picMk id="6" creationId="{8412835A-1329-D46A-8A92-D97859EC0655}"/>
          </ac:picMkLst>
        </pc:picChg>
        <pc:picChg chg="add mod">
          <ac:chgData name="Aayush Chalke" userId="6f24d612df39e249" providerId="LiveId" clId="{4C6C6D3F-7606-4090-9446-686643CB2ED9}" dt="2025-02-23T10:24:49.282" v="3408" actId="1076"/>
          <ac:picMkLst>
            <pc:docMk/>
            <pc:sldMk cId="114761934" sldId="365"/>
            <ac:picMk id="8" creationId="{2B7E1F31-AD2F-50E8-BA81-089D25DEE0A2}"/>
          </ac:picMkLst>
        </pc:picChg>
        <pc:picChg chg="del mod">
          <ac:chgData name="Aayush Chalke" userId="6f24d612df39e249" providerId="LiveId" clId="{4C6C6D3F-7606-4090-9446-686643CB2ED9}" dt="2025-02-23T10:23:18.288" v="3389" actId="478"/>
          <ac:picMkLst>
            <pc:docMk/>
            <pc:sldMk cId="114761934" sldId="365"/>
            <ac:picMk id="9" creationId="{16659B81-0284-C600-689D-26BEFBAC57F5}"/>
          </ac:picMkLst>
        </pc:picChg>
        <pc:picChg chg="del">
          <ac:chgData name="Aayush Chalke" userId="6f24d612df39e249" providerId="LiveId" clId="{4C6C6D3F-7606-4090-9446-686643CB2ED9}" dt="2025-02-23T10:24:18.191" v="3402" actId="478"/>
          <ac:picMkLst>
            <pc:docMk/>
            <pc:sldMk cId="114761934" sldId="365"/>
            <ac:picMk id="11" creationId="{C5AE462B-C6D1-40C8-B845-B287FF0A2096}"/>
          </ac:picMkLst>
        </pc:picChg>
      </pc:sldChg>
      <pc:sldChg chg="addSp modSp new mod">
        <pc:chgData name="Aayush Chalke" userId="6f24d612df39e249" providerId="LiveId" clId="{4C6C6D3F-7606-4090-9446-686643CB2ED9}" dt="2025-02-23T10:22:12.178" v="3372" actId="1076"/>
        <pc:sldMkLst>
          <pc:docMk/>
          <pc:sldMk cId="3124353074" sldId="366"/>
        </pc:sldMkLst>
        <pc:spChg chg="mod">
          <ac:chgData name="Aayush Chalke" userId="6f24d612df39e249" providerId="LiveId" clId="{4C6C6D3F-7606-4090-9446-686643CB2ED9}" dt="2025-02-23T10:20:28.356" v="3357"/>
          <ac:spMkLst>
            <pc:docMk/>
            <pc:sldMk cId="3124353074" sldId="366"/>
            <ac:spMk id="2" creationId="{A5257ED2-5E33-A0F8-D37A-05D457A7EC93}"/>
          </ac:spMkLst>
        </pc:spChg>
        <pc:spChg chg="add mod">
          <ac:chgData name="Aayush Chalke" userId="6f24d612df39e249" providerId="LiveId" clId="{4C6C6D3F-7606-4090-9446-686643CB2ED9}" dt="2025-02-23T10:22:04.338" v="3370" actId="1076"/>
          <ac:spMkLst>
            <pc:docMk/>
            <pc:sldMk cId="3124353074" sldId="366"/>
            <ac:spMk id="3" creationId="{3BDDDFD9-4CB9-CAA8-D27C-B34F226FD180}"/>
          </ac:spMkLst>
        </pc:spChg>
        <pc:picChg chg="add mod">
          <ac:chgData name="Aayush Chalke" userId="6f24d612df39e249" providerId="LiveId" clId="{4C6C6D3F-7606-4090-9446-686643CB2ED9}" dt="2025-02-23T10:22:12.178" v="3372" actId="1076"/>
          <ac:picMkLst>
            <pc:docMk/>
            <pc:sldMk cId="3124353074" sldId="366"/>
            <ac:picMk id="5" creationId="{99C75860-3CF4-323E-ABA4-20B2B16F3142}"/>
          </ac:picMkLst>
        </pc:picChg>
      </pc:sldChg>
      <pc:sldChg chg="addSp delSp modSp add mod">
        <pc:chgData name="Aayush Chalke" userId="6f24d612df39e249" providerId="LiveId" clId="{4C6C6D3F-7606-4090-9446-686643CB2ED9}" dt="2025-02-23T10:27:13.332" v="3435" actId="1076"/>
        <pc:sldMkLst>
          <pc:docMk/>
          <pc:sldMk cId="354165360" sldId="367"/>
        </pc:sldMkLst>
        <pc:spChg chg="mod">
          <ac:chgData name="Aayush Chalke" userId="6f24d612df39e249" providerId="LiveId" clId="{4C6C6D3F-7606-4090-9446-686643CB2ED9}" dt="2025-02-23T10:25:20.960" v="3415" actId="207"/>
          <ac:spMkLst>
            <pc:docMk/>
            <pc:sldMk cId="354165360" sldId="367"/>
            <ac:spMk id="4" creationId="{9AE43992-5708-4EF4-E26D-6402AE08AA7F}"/>
          </ac:spMkLst>
        </pc:spChg>
        <pc:spChg chg="mod">
          <ac:chgData name="Aayush Chalke" userId="6f24d612df39e249" providerId="LiveId" clId="{4C6C6D3F-7606-4090-9446-686643CB2ED9}" dt="2025-02-23T10:25:42.655" v="3421" actId="207"/>
          <ac:spMkLst>
            <pc:docMk/>
            <pc:sldMk cId="354165360" sldId="367"/>
            <ac:spMk id="5" creationId="{5F300BA1-41FA-D11F-25CA-FBBB4EA3C765}"/>
          </ac:spMkLst>
        </pc:spChg>
        <pc:picChg chg="del">
          <ac:chgData name="Aayush Chalke" userId="6f24d612df39e249" providerId="LiveId" clId="{4C6C6D3F-7606-4090-9446-686643CB2ED9}" dt="2025-02-23T10:25:45.766" v="3422" actId="478"/>
          <ac:picMkLst>
            <pc:docMk/>
            <pc:sldMk cId="354165360" sldId="367"/>
            <ac:picMk id="6" creationId="{8412835A-1329-D46A-8A92-D97859EC0655}"/>
          </ac:picMkLst>
        </pc:picChg>
        <pc:picChg chg="add mod">
          <ac:chgData name="Aayush Chalke" userId="6f24d612df39e249" providerId="LiveId" clId="{4C6C6D3F-7606-4090-9446-686643CB2ED9}" dt="2025-02-23T10:26:26.992" v="3428" actId="1440"/>
          <ac:picMkLst>
            <pc:docMk/>
            <pc:sldMk cId="354165360" sldId="367"/>
            <ac:picMk id="7" creationId="{C7214999-C56A-47B6-BA5A-0BCF067A7CC8}"/>
          </ac:picMkLst>
        </pc:picChg>
        <pc:picChg chg="del">
          <ac:chgData name="Aayush Chalke" userId="6f24d612df39e249" providerId="LiveId" clId="{4C6C6D3F-7606-4090-9446-686643CB2ED9}" dt="2025-02-23T10:27:00.418" v="3430" actId="478"/>
          <ac:picMkLst>
            <pc:docMk/>
            <pc:sldMk cId="354165360" sldId="367"/>
            <ac:picMk id="8" creationId="{2B7E1F31-AD2F-50E8-BA81-089D25DEE0A2}"/>
          </ac:picMkLst>
        </pc:picChg>
        <pc:picChg chg="add mod">
          <ac:chgData name="Aayush Chalke" userId="6f24d612df39e249" providerId="LiveId" clId="{4C6C6D3F-7606-4090-9446-686643CB2ED9}" dt="2025-02-23T10:27:13.332" v="3435" actId="1076"/>
          <ac:picMkLst>
            <pc:docMk/>
            <pc:sldMk cId="354165360" sldId="367"/>
            <ac:picMk id="10" creationId="{9E1C92B5-5BEB-4527-F20A-C3F2139C0049}"/>
          </ac:picMkLst>
        </pc:picChg>
      </pc:sldChg>
      <pc:sldChg chg="addSp modSp new mod">
        <pc:chgData name="Aayush Chalke" userId="6f24d612df39e249" providerId="LiveId" clId="{4C6C6D3F-7606-4090-9446-686643CB2ED9}" dt="2025-02-23T10:28:49.530" v="3470" actId="1076"/>
        <pc:sldMkLst>
          <pc:docMk/>
          <pc:sldMk cId="949213437" sldId="368"/>
        </pc:sldMkLst>
        <pc:spChg chg="mod">
          <ac:chgData name="Aayush Chalke" userId="6f24d612df39e249" providerId="LiveId" clId="{4C6C6D3F-7606-4090-9446-686643CB2ED9}" dt="2025-02-23T10:27:32.667" v="3458" actId="20577"/>
          <ac:spMkLst>
            <pc:docMk/>
            <pc:sldMk cId="949213437" sldId="368"/>
            <ac:spMk id="2" creationId="{CA43E7E5-D3F8-A95B-9527-2CD8C535D06D}"/>
          </ac:spMkLst>
        </pc:spChg>
        <pc:spChg chg="add mod">
          <ac:chgData name="Aayush Chalke" userId="6f24d612df39e249" providerId="LiveId" clId="{4C6C6D3F-7606-4090-9446-686643CB2ED9}" dt="2025-02-23T10:28:31.214" v="3466" actId="1076"/>
          <ac:spMkLst>
            <pc:docMk/>
            <pc:sldMk cId="949213437" sldId="368"/>
            <ac:spMk id="3" creationId="{3EE7CCE7-A398-4A62-41DD-47583BEEF848}"/>
          </ac:spMkLst>
        </pc:spChg>
        <pc:picChg chg="add mod">
          <ac:chgData name="Aayush Chalke" userId="6f24d612df39e249" providerId="LiveId" clId="{4C6C6D3F-7606-4090-9446-686643CB2ED9}" dt="2025-02-23T10:28:49.530" v="3470" actId="1076"/>
          <ac:picMkLst>
            <pc:docMk/>
            <pc:sldMk cId="949213437" sldId="368"/>
            <ac:picMk id="5" creationId="{AFFCD3BD-B46A-BFBD-6A3D-BA497212A071}"/>
          </ac:picMkLst>
        </pc:picChg>
      </pc:sldChg>
      <pc:sldChg chg="addSp delSp modSp add mod ord">
        <pc:chgData name="Aayush Chalke" userId="6f24d612df39e249" providerId="LiveId" clId="{4C6C6D3F-7606-4090-9446-686643CB2ED9}" dt="2025-02-23T10:40:25.460" v="3521" actId="1076"/>
        <pc:sldMkLst>
          <pc:docMk/>
          <pc:sldMk cId="1842512160" sldId="369"/>
        </pc:sldMkLst>
        <pc:spChg chg="mod">
          <ac:chgData name="Aayush Chalke" userId="6f24d612df39e249" providerId="LiveId" clId="{4C6C6D3F-7606-4090-9446-686643CB2ED9}" dt="2025-02-23T10:34:52.134" v="3482" actId="20577"/>
          <ac:spMkLst>
            <pc:docMk/>
            <pc:sldMk cId="1842512160" sldId="369"/>
            <ac:spMk id="2" creationId="{A3901338-F9F2-17AE-F6B4-D5A2DB9140B8}"/>
          </ac:spMkLst>
        </pc:spChg>
        <pc:spChg chg="mod">
          <ac:chgData name="Aayush Chalke" userId="6f24d612df39e249" providerId="LiveId" clId="{4C6C6D3F-7606-4090-9446-686643CB2ED9}" dt="2025-02-23T10:40:25.460" v="3521" actId="1076"/>
          <ac:spMkLst>
            <pc:docMk/>
            <pc:sldMk cId="1842512160" sldId="369"/>
            <ac:spMk id="4" creationId="{9AE43992-5708-4EF4-E26D-6402AE08AA7F}"/>
          </ac:spMkLst>
        </pc:spChg>
        <pc:spChg chg="mod">
          <ac:chgData name="Aayush Chalke" userId="6f24d612df39e249" providerId="LiveId" clId="{4C6C6D3F-7606-4090-9446-686643CB2ED9}" dt="2025-02-23T10:37:18.644" v="3498" actId="207"/>
          <ac:spMkLst>
            <pc:docMk/>
            <pc:sldMk cId="1842512160" sldId="369"/>
            <ac:spMk id="5" creationId="{5F300BA1-41FA-D11F-25CA-FBBB4EA3C765}"/>
          </ac:spMkLst>
        </pc:spChg>
        <pc:picChg chg="add del mod">
          <ac:chgData name="Aayush Chalke" userId="6f24d612df39e249" providerId="LiveId" clId="{4C6C6D3F-7606-4090-9446-686643CB2ED9}" dt="2025-02-23T10:38:11.616" v="3506" actId="478"/>
          <ac:picMkLst>
            <pc:docMk/>
            <pc:sldMk cId="1842512160" sldId="369"/>
            <ac:picMk id="6" creationId="{4B569094-28DC-2AF3-01FF-872A1FCD2AAB}"/>
          </ac:picMkLst>
        </pc:picChg>
        <pc:picChg chg="add mod">
          <ac:chgData name="Aayush Chalke" userId="6f24d612df39e249" providerId="LiveId" clId="{4C6C6D3F-7606-4090-9446-686643CB2ED9}" dt="2025-02-23T10:39:33.550" v="3512" actId="1076"/>
          <ac:picMkLst>
            <pc:docMk/>
            <pc:sldMk cId="1842512160" sldId="369"/>
            <ac:picMk id="8" creationId="{378D3BC9-7035-7790-1127-AEE7DC0AB851}"/>
          </ac:picMkLst>
        </pc:picChg>
        <pc:picChg chg="del">
          <ac:chgData name="Aayush Chalke" userId="6f24d612df39e249" providerId="LiveId" clId="{4C6C6D3F-7606-4090-9446-686643CB2ED9}" dt="2025-02-23T10:37:22.006" v="3499" actId="478"/>
          <ac:picMkLst>
            <pc:docMk/>
            <pc:sldMk cId="1842512160" sldId="369"/>
            <ac:picMk id="9" creationId="{16659B81-0284-C600-689D-26BEFBAC57F5}"/>
          </ac:picMkLst>
        </pc:picChg>
        <pc:picChg chg="del">
          <ac:chgData name="Aayush Chalke" userId="6f24d612df39e249" providerId="LiveId" clId="{4C6C6D3F-7606-4090-9446-686643CB2ED9}" dt="2025-02-23T10:39:35.405" v="3513" actId="478"/>
          <ac:picMkLst>
            <pc:docMk/>
            <pc:sldMk cId="1842512160" sldId="369"/>
            <ac:picMk id="11" creationId="{C5AE462B-C6D1-40C8-B845-B287FF0A2096}"/>
          </ac:picMkLst>
        </pc:picChg>
        <pc:picChg chg="add mod">
          <ac:chgData name="Aayush Chalke" userId="6f24d612df39e249" providerId="LiveId" clId="{4C6C6D3F-7606-4090-9446-686643CB2ED9}" dt="2025-02-23T10:40:24.079" v="3520" actId="1440"/>
          <ac:picMkLst>
            <pc:docMk/>
            <pc:sldMk cId="1842512160" sldId="369"/>
            <ac:picMk id="12" creationId="{2962BE9E-8A92-6762-12F3-C642CEC6546A}"/>
          </ac:picMkLst>
        </pc:picChg>
      </pc:sldChg>
      <pc:sldChg chg="addSp delSp modSp add mod ord replId">
        <pc:chgData name="Aayush Chalke" userId="6f24d612df39e249" providerId="LiveId" clId="{4C6C6D3F-7606-4090-9446-686643CB2ED9}" dt="2025-02-23T10:43:27.601" v="3549" actId="1076"/>
        <pc:sldMkLst>
          <pc:docMk/>
          <pc:sldMk cId="3273158789" sldId="370"/>
        </pc:sldMkLst>
        <pc:spChg chg="mod">
          <ac:chgData name="Aayush Chalke" userId="6f24d612df39e249" providerId="LiveId" clId="{4C6C6D3F-7606-4090-9446-686643CB2ED9}" dt="2025-02-23T10:40:33.757" v="3525" actId="20577"/>
          <ac:spMkLst>
            <pc:docMk/>
            <pc:sldMk cId="3273158789" sldId="370"/>
            <ac:spMk id="2" creationId="{A3901338-F9F2-17AE-F6B4-D5A2DB9140B8}"/>
          </ac:spMkLst>
        </pc:spChg>
        <pc:spChg chg="mod">
          <ac:chgData name="Aayush Chalke" userId="6f24d612df39e249" providerId="LiveId" clId="{4C6C6D3F-7606-4090-9446-686643CB2ED9}" dt="2025-02-23T10:41:29.863" v="3531" actId="1076"/>
          <ac:spMkLst>
            <pc:docMk/>
            <pc:sldMk cId="3273158789" sldId="370"/>
            <ac:spMk id="4" creationId="{9AE43992-5708-4EF4-E26D-6402AE08AA7F}"/>
          </ac:spMkLst>
        </pc:spChg>
        <pc:spChg chg="mod">
          <ac:chgData name="Aayush Chalke" userId="6f24d612df39e249" providerId="LiveId" clId="{4C6C6D3F-7606-4090-9446-686643CB2ED9}" dt="2025-02-23T10:41:49.766" v="3534" actId="207"/>
          <ac:spMkLst>
            <pc:docMk/>
            <pc:sldMk cId="3273158789" sldId="370"/>
            <ac:spMk id="5" creationId="{5F300BA1-41FA-D11F-25CA-FBBB4EA3C765}"/>
          </ac:spMkLst>
        </pc:spChg>
        <pc:picChg chg="del">
          <ac:chgData name="Aayush Chalke" userId="6f24d612df39e249" providerId="LiveId" clId="{4C6C6D3F-7606-4090-9446-686643CB2ED9}" dt="2025-02-23T10:41:56.588" v="3535" actId="478"/>
          <ac:picMkLst>
            <pc:docMk/>
            <pc:sldMk cId="3273158789" sldId="370"/>
            <ac:picMk id="6" creationId="{D9ABF2E2-07F0-A9F6-58DE-1362098CAF50}"/>
          </ac:picMkLst>
        </pc:picChg>
        <pc:picChg chg="add mod">
          <ac:chgData name="Aayush Chalke" userId="6f24d612df39e249" providerId="LiveId" clId="{4C6C6D3F-7606-4090-9446-686643CB2ED9}" dt="2025-02-23T10:42:49.137" v="3542" actId="1076"/>
          <ac:picMkLst>
            <pc:docMk/>
            <pc:sldMk cId="3273158789" sldId="370"/>
            <ac:picMk id="7" creationId="{A2F8CB86-FE47-3194-2596-91D1E8DF35B1}"/>
          </ac:picMkLst>
        </pc:picChg>
        <pc:picChg chg="del">
          <ac:chgData name="Aayush Chalke" userId="6f24d612df39e249" providerId="LiveId" clId="{4C6C6D3F-7606-4090-9446-686643CB2ED9}" dt="2025-02-23T10:42:51.444" v="3543" actId="478"/>
          <ac:picMkLst>
            <pc:docMk/>
            <pc:sldMk cId="3273158789" sldId="370"/>
            <ac:picMk id="8" creationId="{E8C94158-CEA5-0DC1-417F-5DBA5BC6677E}"/>
          </ac:picMkLst>
        </pc:picChg>
        <pc:picChg chg="add mod">
          <ac:chgData name="Aayush Chalke" userId="6f24d612df39e249" providerId="LiveId" clId="{4C6C6D3F-7606-4090-9446-686643CB2ED9}" dt="2025-02-23T10:43:27.601" v="3549" actId="1076"/>
          <ac:picMkLst>
            <pc:docMk/>
            <pc:sldMk cId="3273158789" sldId="370"/>
            <ac:picMk id="10" creationId="{258D4B61-8F32-52DF-E42C-615BCD190CE2}"/>
          </ac:picMkLst>
        </pc:picChg>
      </pc:sldChg>
      <pc:sldChg chg="addSp delSp modSp add mod">
        <pc:chgData name="Aayush Chalke" userId="6f24d612df39e249" providerId="LiveId" clId="{4C6C6D3F-7606-4090-9446-686643CB2ED9}" dt="2025-02-23T10:52:39.901" v="3580" actId="478"/>
        <pc:sldMkLst>
          <pc:docMk/>
          <pc:sldMk cId="3349628760" sldId="371"/>
        </pc:sldMkLst>
        <pc:spChg chg="mod">
          <ac:chgData name="Aayush Chalke" userId="6f24d612df39e249" providerId="LiveId" clId="{4C6C6D3F-7606-4090-9446-686643CB2ED9}" dt="2025-02-23T10:43:58.551" v="3556" actId="207"/>
          <ac:spMkLst>
            <pc:docMk/>
            <pc:sldMk cId="3349628760" sldId="371"/>
            <ac:spMk id="4" creationId="{9AE43992-5708-4EF4-E26D-6402AE08AA7F}"/>
          </ac:spMkLst>
        </pc:spChg>
        <pc:spChg chg="mod">
          <ac:chgData name="Aayush Chalke" userId="6f24d612df39e249" providerId="LiveId" clId="{4C6C6D3F-7606-4090-9446-686643CB2ED9}" dt="2025-02-23T10:44:23.988" v="3562" actId="207"/>
          <ac:spMkLst>
            <pc:docMk/>
            <pc:sldMk cId="3349628760" sldId="371"/>
            <ac:spMk id="5" creationId="{5F300BA1-41FA-D11F-25CA-FBBB4EA3C765}"/>
          </ac:spMkLst>
        </pc:spChg>
        <pc:picChg chg="add mod">
          <ac:chgData name="Aayush Chalke" userId="6f24d612df39e249" providerId="LiveId" clId="{4C6C6D3F-7606-4090-9446-686643CB2ED9}" dt="2025-02-23T10:45:07.532" v="3571" actId="1076"/>
          <ac:picMkLst>
            <pc:docMk/>
            <pc:sldMk cId="3349628760" sldId="371"/>
            <ac:picMk id="6" creationId="{FC07A220-3D48-875C-488B-B35B55612470}"/>
          </ac:picMkLst>
        </pc:picChg>
        <pc:picChg chg="del">
          <ac:chgData name="Aayush Chalke" userId="6f24d612df39e249" providerId="LiveId" clId="{4C6C6D3F-7606-4090-9446-686643CB2ED9}" dt="2025-02-23T10:44:26.690" v="3563" actId="478"/>
          <ac:picMkLst>
            <pc:docMk/>
            <pc:sldMk cId="3349628760" sldId="371"/>
            <ac:picMk id="7" creationId="{A2F8CB86-FE47-3194-2596-91D1E8DF35B1}"/>
          </ac:picMkLst>
        </pc:picChg>
        <pc:picChg chg="add mod">
          <ac:chgData name="Aayush Chalke" userId="6f24d612df39e249" providerId="LiveId" clId="{4C6C6D3F-7606-4090-9446-686643CB2ED9}" dt="2025-02-23T10:45:50" v="3579" actId="1440"/>
          <ac:picMkLst>
            <pc:docMk/>
            <pc:sldMk cId="3349628760" sldId="371"/>
            <ac:picMk id="9" creationId="{1AD03842-7C64-950D-EF76-80392F44052D}"/>
          </ac:picMkLst>
        </pc:picChg>
        <pc:picChg chg="del">
          <ac:chgData name="Aayush Chalke" userId="6f24d612df39e249" providerId="LiveId" clId="{4C6C6D3F-7606-4090-9446-686643CB2ED9}" dt="2025-02-23T10:45:09.669" v="3572" actId="478"/>
          <ac:picMkLst>
            <pc:docMk/>
            <pc:sldMk cId="3349628760" sldId="371"/>
            <ac:picMk id="10" creationId="{258D4B61-8F32-52DF-E42C-615BCD190CE2}"/>
          </ac:picMkLst>
        </pc:picChg>
        <pc:picChg chg="del">
          <ac:chgData name="Aayush Chalke" userId="6f24d612df39e249" providerId="LiveId" clId="{4C6C6D3F-7606-4090-9446-686643CB2ED9}" dt="2025-02-23T10:52:39.901" v="3580" actId="478"/>
          <ac:picMkLst>
            <pc:docMk/>
            <pc:sldMk cId="3349628760" sldId="371"/>
            <ac:picMk id="11" creationId="{BCB36246-A558-9DD6-AD8A-FB42610FEF78}"/>
          </ac:picMkLst>
        </pc:picChg>
      </pc:sldChg>
      <pc:sldChg chg="new del">
        <pc:chgData name="Aayush Chalke" userId="6f24d612df39e249" providerId="LiveId" clId="{4C6C6D3F-7606-4090-9446-686643CB2ED9}" dt="2025-02-23T10:52:54.687" v="3582" actId="680"/>
        <pc:sldMkLst>
          <pc:docMk/>
          <pc:sldMk cId="1484868592" sldId="372"/>
        </pc:sldMkLst>
      </pc:sldChg>
      <pc:sldChg chg="addSp delSp modSp add mod ord">
        <pc:chgData name="Aayush Chalke" userId="6f24d612df39e249" providerId="LiveId" clId="{4C6C6D3F-7606-4090-9446-686643CB2ED9}" dt="2025-02-23T13:25:06.206" v="3778" actId="1440"/>
        <pc:sldMkLst>
          <pc:docMk/>
          <pc:sldMk cId="2459005251" sldId="372"/>
        </pc:sldMkLst>
        <pc:spChg chg="mod">
          <ac:chgData name="Aayush Chalke" userId="6f24d612df39e249" providerId="LiveId" clId="{4C6C6D3F-7606-4090-9446-686643CB2ED9}" dt="2025-02-23T10:53:28.200" v="3606" actId="20577"/>
          <ac:spMkLst>
            <pc:docMk/>
            <pc:sldMk cId="2459005251" sldId="372"/>
            <ac:spMk id="2" creationId="{CA43E7E5-D3F8-A95B-9527-2CD8C535D06D}"/>
          </ac:spMkLst>
        </pc:spChg>
        <pc:spChg chg="mod">
          <ac:chgData name="Aayush Chalke" userId="6f24d612df39e249" providerId="LiveId" clId="{4C6C6D3F-7606-4090-9446-686643CB2ED9}" dt="2025-02-23T10:53:59.113" v="3608" actId="14100"/>
          <ac:spMkLst>
            <pc:docMk/>
            <pc:sldMk cId="2459005251" sldId="372"/>
            <ac:spMk id="3" creationId="{3EE7CCE7-A398-4A62-41DD-47583BEEF848}"/>
          </ac:spMkLst>
        </pc:spChg>
        <pc:picChg chg="del mod">
          <ac:chgData name="Aayush Chalke" userId="6f24d612df39e249" providerId="LiveId" clId="{4C6C6D3F-7606-4090-9446-686643CB2ED9}" dt="2025-02-23T10:54:01.663" v="3610" actId="478"/>
          <ac:picMkLst>
            <pc:docMk/>
            <pc:sldMk cId="2459005251" sldId="372"/>
            <ac:picMk id="5" creationId="{AFFCD3BD-B46A-BFBD-6A3D-BA497212A071}"/>
          </ac:picMkLst>
        </pc:picChg>
        <pc:picChg chg="add mod">
          <ac:chgData name="Aayush Chalke" userId="6f24d612df39e249" providerId="LiveId" clId="{4C6C6D3F-7606-4090-9446-686643CB2ED9}" dt="2025-02-23T13:25:06.206" v="3778" actId="1440"/>
          <ac:picMkLst>
            <pc:docMk/>
            <pc:sldMk cId="2459005251" sldId="372"/>
            <ac:picMk id="6" creationId="{47F2DB89-5EEC-6390-0B60-CDB4D0F1CE43}"/>
          </ac:picMkLst>
        </pc:picChg>
      </pc:sldChg>
      <pc:sldChg chg="modSp add mod ord">
        <pc:chgData name="Aayush Chalke" userId="6f24d612df39e249" providerId="LiveId" clId="{4C6C6D3F-7606-4090-9446-686643CB2ED9}" dt="2025-02-23T11:02:00.381" v="3630" actId="20577"/>
        <pc:sldMkLst>
          <pc:docMk/>
          <pc:sldMk cId="1256970096" sldId="373"/>
        </pc:sldMkLst>
        <pc:spChg chg="mod">
          <ac:chgData name="Aayush Chalke" userId="6f24d612df39e249" providerId="LiveId" clId="{4C6C6D3F-7606-4090-9446-686643CB2ED9}" dt="2025-02-23T11:02:00.381" v="3630" actId="20577"/>
          <ac:spMkLst>
            <pc:docMk/>
            <pc:sldMk cId="1256970096" sldId="373"/>
            <ac:spMk id="2" creationId="{55D50CEE-28D2-DA48-EA82-20A407B42EF1}"/>
          </ac:spMkLst>
        </pc:spChg>
      </pc:sldChg>
      <pc:sldChg chg="modSp add mod">
        <pc:chgData name="Aayush Chalke" userId="6f24d612df39e249" providerId="LiveId" clId="{4C6C6D3F-7606-4090-9446-686643CB2ED9}" dt="2025-02-23T11:02:08.644" v="3634" actId="20577"/>
        <pc:sldMkLst>
          <pc:docMk/>
          <pc:sldMk cId="2177955358" sldId="374"/>
        </pc:sldMkLst>
        <pc:spChg chg="mod">
          <ac:chgData name="Aayush Chalke" userId="6f24d612df39e249" providerId="LiveId" clId="{4C6C6D3F-7606-4090-9446-686643CB2ED9}" dt="2025-02-23T11:02:08.644" v="3634" actId="20577"/>
          <ac:spMkLst>
            <pc:docMk/>
            <pc:sldMk cId="2177955358" sldId="374"/>
            <ac:spMk id="2" creationId="{55D50CEE-28D2-DA48-EA82-20A407B42EF1}"/>
          </ac:spMkLst>
        </pc:spChg>
      </pc:sldChg>
      <pc:sldChg chg="modSp add mod">
        <pc:chgData name="Aayush Chalke" userId="6f24d612df39e249" providerId="LiveId" clId="{4C6C6D3F-7606-4090-9446-686643CB2ED9}" dt="2025-02-23T11:02:25.938" v="3638" actId="20577"/>
        <pc:sldMkLst>
          <pc:docMk/>
          <pc:sldMk cId="1233749163" sldId="375"/>
        </pc:sldMkLst>
        <pc:spChg chg="mod">
          <ac:chgData name="Aayush Chalke" userId="6f24d612df39e249" providerId="LiveId" clId="{4C6C6D3F-7606-4090-9446-686643CB2ED9}" dt="2025-02-23T11:02:25.938" v="3638" actId="20577"/>
          <ac:spMkLst>
            <pc:docMk/>
            <pc:sldMk cId="1233749163" sldId="375"/>
            <ac:spMk id="2" creationId="{55D50CEE-28D2-DA48-EA82-20A407B42EF1}"/>
          </ac:spMkLst>
        </pc:spChg>
      </pc:sldChg>
      <pc:sldChg chg="addSp delSp modSp add mod">
        <pc:chgData name="Aayush Chalke" userId="6f24d612df39e249" providerId="LiveId" clId="{4C6C6D3F-7606-4090-9446-686643CB2ED9}" dt="2025-02-23T11:04:16.770" v="3659" actId="1076"/>
        <pc:sldMkLst>
          <pc:docMk/>
          <pc:sldMk cId="3503611808" sldId="376"/>
        </pc:sldMkLst>
        <pc:spChg chg="mod">
          <ac:chgData name="Aayush Chalke" userId="6f24d612df39e249" providerId="LiveId" clId="{4C6C6D3F-7606-4090-9446-686643CB2ED9}" dt="2025-02-23T11:04:04.752" v="3657" actId="1076"/>
          <ac:spMkLst>
            <pc:docMk/>
            <pc:sldMk cId="3503611808" sldId="376"/>
            <ac:spMk id="2" creationId="{55D50CEE-28D2-DA48-EA82-20A407B42EF1}"/>
          </ac:spMkLst>
        </pc:spChg>
        <pc:cxnChg chg="del">
          <ac:chgData name="Aayush Chalke" userId="6f24d612df39e249" providerId="LiveId" clId="{4C6C6D3F-7606-4090-9446-686643CB2ED9}" dt="2025-02-23T11:03:05.038" v="3644" actId="478"/>
          <ac:cxnSpMkLst>
            <pc:docMk/>
            <pc:sldMk cId="3503611808" sldId="376"/>
            <ac:cxnSpMk id="3" creationId="{E12E56EA-2CA9-5F75-D56B-1A805F5A6F3C}"/>
          </ac:cxnSpMkLst>
        </pc:cxnChg>
        <pc:cxnChg chg="add mod">
          <ac:chgData name="Aayush Chalke" userId="6f24d612df39e249" providerId="LiveId" clId="{4C6C6D3F-7606-4090-9446-686643CB2ED9}" dt="2025-02-23T11:04:16.770" v="3659" actId="1076"/>
          <ac:cxnSpMkLst>
            <pc:docMk/>
            <pc:sldMk cId="3503611808" sldId="376"/>
            <ac:cxnSpMk id="4" creationId="{B0E715F3-AA4A-5703-DF4E-BF984E6F2247}"/>
          </ac:cxnSpMkLst>
        </pc:cxnChg>
      </pc:sldChg>
      <pc:sldChg chg="modSp add mod">
        <pc:chgData name="Aayush Chalke" userId="6f24d612df39e249" providerId="LiveId" clId="{4C6C6D3F-7606-4090-9446-686643CB2ED9}" dt="2025-02-23T11:04:39.956" v="3675" actId="20577"/>
        <pc:sldMkLst>
          <pc:docMk/>
          <pc:sldMk cId="1188344564" sldId="377"/>
        </pc:sldMkLst>
        <pc:spChg chg="mod">
          <ac:chgData name="Aayush Chalke" userId="6f24d612df39e249" providerId="LiveId" clId="{4C6C6D3F-7606-4090-9446-686643CB2ED9}" dt="2025-02-23T11:04:39.956" v="3675" actId="20577"/>
          <ac:spMkLst>
            <pc:docMk/>
            <pc:sldMk cId="1188344564" sldId="377"/>
            <ac:spMk id="2" creationId="{55D50CEE-28D2-DA48-EA82-20A407B42EF1}"/>
          </ac:spMkLst>
        </pc:spChg>
      </pc:sldChg>
      <pc:sldChg chg="modSp add mod">
        <pc:chgData name="Aayush Chalke" userId="6f24d612df39e249" providerId="LiveId" clId="{4C6C6D3F-7606-4090-9446-686643CB2ED9}" dt="2025-02-23T11:04:30.264" v="3667" actId="20577"/>
        <pc:sldMkLst>
          <pc:docMk/>
          <pc:sldMk cId="311430738" sldId="378"/>
        </pc:sldMkLst>
        <pc:spChg chg="mod">
          <ac:chgData name="Aayush Chalke" userId="6f24d612df39e249" providerId="LiveId" clId="{4C6C6D3F-7606-4090-9446-686643CB2ED9}" dt="2025-02-23T11:04:30.264" v="3667" actId="20577"/>
          <ac:spMkLst>
            <pc:docMk/>
            <pc:sldMk cId="311430738" sldId="378"/>
            <ac:spMk id="2" creationId="{55D50CEE-28D2-DA48-EA82-20A407B42EF1}"/>
          </ac:spMkLst>
        </pc:spChg>
      </pc:sldChg>
      <pc:sldChg chg="addSp delSp modSp new mod modClrScheme chgLayout">
        <pc:chgData name="Aayush Chalke" userId="6f24d612df39e249" providerId="LiveId" clId="{4C6C6D3F-7606-4090-9446-686643CB2ED9}" dt="2025-02-23T13:25:00.663" v="3777" actId="1440"/>
        <pc:sldMkLst>
          <pc:docMk/>
          <pc:sldMk cId="3261511138" sldId="379"/>
        </pc:sldMkLst>
        <pc:spChg chg="del">
          <ac:chgData name="Aayush Chalke" userId="6f24d612df39e249" providerId="LiveId" clId="{4C6C6D3F-7606-4090-9446-686643CB2ED9}" dt="2025-02-23T12:36:37.882" v="3677" actId="6264"/>
          <ac:spMkLst>
            <pc:docMk/>
            <pc:sldMk cId="3261511138" sldId="379"/>
            <ac:spMk id="2" creationId="{B6B17D53-6241-9CDC-D311-1F326BDD66C6}"/>
          </ac:spMkLst>
        </pc:spChg>
        <pc:spChg chg="add del mod ord">
          <ac:chgData name="Aayush Chalke" userId="6f24d612df39e249" providerId="LiveId" clId="{4C6C6D3F-7606-4090-9446-686643CB2ED9}" dt="2025-02-23T12:37:13.548" v="3678" actId="700"/>
          <ac:spMkLst>
            <pc:docMk/>
            <pc:sldMk cId="3261511138" sldId="379"/>
            <ac:spMk id="3" creationId="{BC158F58-5C47-1209-1A3D-A88D06F87D97}"/>
          </ac:spMkLst>
        </pc:spChg>
        <pc:spChg chg="add del mod ord">
          <ac:chgData name="Aayush Chalke" userId="6f24d612df39e249" providerId="LiveId" clId="{4C6C6D3F-7606-4090-9446-686643CB2ED9}" dt="2025-02-23T12:37:19.139" v="3679" actId="478"/>
          <ac:spMkLst>
            <pc:docMk/>
            <pc:sldMk cId="3261511138" sldId="379"/>
            <ac:spMk id="4" creationId="{519549B4-8CDA-0701-FCD9-6A1174F8AA49}"/>
          </ac:spMkLst>
        </pc:spChg>
        <pc:spChg chg="add mod ord">
          <ac:chgData name="Aayush Chalke" userId="6f24d612df39e249" providerId="LiveId" clId="{4C6C6D3F-7606-4090-9446-686643CB2ED9}" dt="2025-02-23T12:37:58.109" v="3690" actId="1076"/>
          <ac:spMkLst>
            <pc:docMk/>
            <pc:sldMk cId="3261511138" sldId="379"/>
            <ac:spMk id="5" creationId="{C4228542-6CF5-9875-C83D-972D16CF804E}"/>
          </ac:spMkLst>
        </pc:spChg>
        <pc:picChg chg="add mod">
          <ac:chgData name="Aayush Chalke" userId="6f24d612df39e249" providerId="LiveId" clId="{4C6C6D3F-7606-4090-9446-686643CB2ED9}" dt="2025-02-23T13:25:00.663" v="3777" actId="1440"/>
          <ac:picMkLst>
            <pc:docMk/>
            <pc:sldMk cId="3261511138" sldId="379"/>
            <ac:picMk id="7" creationId="{941B78E2-E4D5-F0CD-4961-7E511A54B891}"/>
          </ac:picMkLst>
        </pc:picChg>
      </pc:sldChg>
      <pc:sldChg chg="addSp delSp modSp add mod ord">
        <pc:chgData name="Aayush Chalke" userId="6f24d612df39e249" providerId="LiveId" clId="{4C6C6D3F-7606-4090-9446-686643CB2ED9}" dt="2025-02-23T13:24:54.820" v="3776" actId="1440"/>
        <pc:sldMkLst>
          <pc:docMk/>
          <pc:sldMk cId="2172615996" sldId="380"/>
        </pc:sldMkLst>
        <pc:spChg chg="mod">
          <ac:chgData name="Aayush Chalke" userId="6f24d612df39e249" providerId="LiveId" clId="{4C6C6D3F-7606-4090-9446-686643CB2ED9}" dt="2025-02-23T12:40:59.203" v="3699" actId="207"/>
          <ac:spMkLst>
            <pc:docMk/>
            <pc:sldMk cId="2172615996" sldId="380"/>
            <ac:spMk id="5" creationId="{C4228542-6CF5-9875-C83D-972D16CF804E}"/>
          </ac:spMkLst>
        </pc:spChg>
        <pc:picChg chg="add mod">
          <ac:chgData name="Aayush Chalke" userId="6f24d612df39e249" providerId="LiveId" clId="{4C6C6D3F-7606-4090-9446-686643CB2ED9}" dt="2025-02-23T13:24:54.820" v="3776" actId="1440"/>
          <ac:picMkLst>
            <pc:docMk/>
            <pc:sldMk cId="2172615996" sldId="380"/>
            <ac:picMk id="3" creationId="{77BB851C-47C9-1AC6-A86A-C5AC6B89E68B}"/>
          </ac:picMkLst>
        </pc:picChg>
        <pc:picChg chg="del">
          <ac:chgData name="Aayush Chalke" userId="6f24d612df39e249" providerId="LiveId" clId="{4C6C6D3F-7606-4090-9446-686643CB2ED9}" dt="2025-02-23T12:41:06.901" v="3700" actId="478"/>
          <ac:picMkLst>
            <pc:docMk/>
            <pc:sldMk cId="2172615996" sldId="380"/>
            <ac:picMk id="7" creationId="{941B78E2-E4D5-F0CD-4961-7E511A54B891}"/>
          </ac:picMkLst>
        </pc:picChg>
      </pc:sldChg>
      <pc:sldChg chg="addSp delSp modSp add mod ord">
        <pc:chgData name="Aayush Chalke" userId="6f24d612df39e249" providerId="LiveId" clId="{4C6C6D3F-7606-4090-9446-686643CB2ED9}" dt="2025-02-23T13:24:40.642" v="3773" actId="1440"/>
        <pc:sldMkLst>
          <pc:docMk/>
          <pc:sldMk cId="1948507165" sldId="381"/>
        </pc:sldMkLst>
        <pc:spChg chg="mod">
          <ac:chgData name="Aayush Chalke" userId="6f24d612df39e249" providerId="LiveId" clId="{4C6C6D3F-7606-4090-9446-686643CB2ED9}" dt="2025-02-23T12:44:54.208" v="3713" actId="1076"/>
          <ac:spMkLst>
            <pc:docMk/>
            <pc:sldMk cId="1948507165" sldId="381"/>
            <ac:spMk id="5" creationId="{C4228542-6CF5-9875-C83D-972D16CF804E}"/>
          </ac:spMkLst>
        </pc:spChg>
        <pc:picChg chg="add mod">
          <ac:chgData name="Aayush Chalke" userId="6f24d612df39e249" providerId="LiveId" clId="{4C6C6D3F-7606-4090-9446-686643CB2ED9}" dt="2025-02-23T13:24:40.642" v="3773" actId="1440"/>
          <ac:picMkLst>
            <pc:docMk/>
            <pc:sldMk cId="1948507165" sldId="381"/>
            <ac:picMk id="3" creationId="{488C544D-7A7F-36E5-A5DF-ECF96F35B39F}"/>
          </ac:picMkLst>
        </pc:picChg>
        <pc:picChg chg="del">
          <ac:chgData name="Aayush Chalke" userId="6f24d612df39e249" providerId="LiveId" clId="{4C6C6D3F-7606-4090-9446-686643CB2ED9}" dt="2025-02-23T12:44:50.138" v="3712" actId="478"/>
          <ac:picMkLst>
            <pc:docMk/>
            <pc:sldMk cId="1948507165" sldId="381"/>
            <ac:picMk id="7" creationId="{941B78E2-E4D5-F0CD-4961-7E511A54B891}"/>
          </ac:picMkLst>
        </pc:picChg>
      </pc:sldChg>
      <pc:sldChg chg="addSp delSp new del mod">
        <pc:chgData name="Aayush Chalke" userId="6f24d612df39e249" providerId="LiveId" clId="{4C6C6D3F-7606-4090-9446-686643CB2ED9}" dt="2025-02-23T13:05:18.062" v="3722" actId="2696"/>
        <pc:sldMkLst>
          <pc:docMk/>
          <pc:sldMk cId="881561231" sldId="382"/>
        </pc:sldMkLst>
        <pc:spChg chg="add del">
          <ac:chgData name="Aayush Chalke" userId="6f24d612df39e249" providerId="LiveId" clId="{4C6C6D3F-7606-4090-9446-686643CB2ED9}" dt="2025-02-23T13:05:15.061" v="3721" actId="478"/>
          <ac:spMkLst>
            <pc:docMk/>
            <pc:sldMk cId="881561231" sldId="382"/>
            <ac:spMk id="4" creationId="{5E64F259-2B7E-3FA5-2500-3861F144CBC1}"/>
          </ac:spMkLst>
        </pc:spChg>
      </pc:sldChg>
      <pc:sldChg chg="addSp delSp modSp new mod">
        <pc:chgData name="Aayush Chalke" userId="6f24d612df39e249" providerId="LiveId" clId="{4C6C6D3F-7606-4090-9446-686643CB2ED9}" dt="2025-02-23T13:24:46.546" v="3775" actId="1440"/>
        <pc:sldMkLst>
          <pc:docMk/>
          <pc:sldMk cId="1957078644" sldId="382"/>
        </pc:sldMkLst>
        <pc:spChg chg="mod">
          <ac:chgData name="Aayush Chalke" userId="6f24d612df39e249" providerId="LiveId" clId="{4C6C6D3F-7606-4090-9446-686643CB2ED9}" dt="2025-02-23T13:06:00.170" v="3724"/>
          <ac:spMkLst>
            <pc:docMk/>
            <pc:sldMk cId="1957078644" sldId="382"/>
            <ac:spMk id="2" creationId="{550F40FD-608B-35EF-BF1B-5CAC54E85C84}"/>
          </ac:spMkLst>
        </pc:spChg>
        <pc:spChg chg="mod">
          <ac:chgData name="Aayush Chalke" userId="6f24d612df39e249" providerId="LiveId" clId="{4C6C6D3F-7606-4090-9446-686643CB2ED9}" dt="2025-02-23T13:06:25.675" v="3728" actId="14100"/>
          <ac:spMkLst>
            <pc:docMk/>
            <pc:sldMk cId="1957078644" sldId="382"/>
            <ac:spMk id="3" creationId="{6CD8AB1A-251F-791B-4569-8D8C2D9FEC18}"/>
          </ac:spMkLst>
        </pc:spChg>
        <pc:picChg chg="add del mod">
          <ac:chgData name="Aayush Chalke" userId="6f24d612df39e249" providerId="LiveId" clId="{4C6C6D3F-7606-4090-9446-686643CB2ED9}" dt="2025-02-23T13:15:48.222" v="3740" actId="478"/>
          <ac:picMkLst>
            <pc:docMk/>
            <pc:sldMk cId="1957078644" sldId="382"/>
            <ac:picMk id="5" creationId="{464EB5DC-D9FC-6B6E-8D89-3456E6D712FA}"/>
          </ac:picMkLst>
        </pc:picChg>
        <pc:picChg chg="add mod">
          <ac:chgData name="Aayush Chalke" userId="6f24d612df39e249" providerId="LiveId" clId="{4C6C6D3F-7606-4090-9446-686643CB2ED9}" dt="2025-02-23T13:24:44.661" v="3774" actId="1440"/>
          <ac:picMkLst>
            <pc:docMk/>
            <pc:sldMk cId="1957078644" sldId="382"/>
            <ac:picMk id="7" creationId="{BEAB2BC6-2EFE-4AB4-546C-655D95B1AE1A}"/>
          </ac:picMkLst>
        </pc:picChg>
        <pc:picChg chg="add mod">
          <ac:chgData name="Aayush Chalke" userId="6f24d612df39e249" providerId="LiveId" clId="{4C6C6D3F-7606-4090-9446-686643CB2ED9}" dt="2025-02-23T13:24:46.546" v="3775" actId="1440"/>
          <ac:picMkLst>
            <pc:docMk/>
            <pc:sldMk cId="1957078644" sldId="382"/>
            <ac:picMk id="9" creationId="{0B21604A-5096-F438-600C-68FBF16C9DED}"/>
          </ac:picMkLst>
        </pc:picChg>
      </pc:sldChg>
      <pc:sldChg chg="addSp modSp new mod">
        <pc:chgData name="Aayush Chalke" userId="6f24d612df39e249" providerId="LiveId" clId="{4C6C6D3F-7606-4090-9446-686643CB2ED9}" dt="2025-02-23T13:26:18.731" v="3788" actId="1076"/>
        <pc:sldMkLst>
          <pc:docMk/>
          <pc:sldMk cId="166786638" sldId="383"/>
        </pc:sldMkLst>
        <pc:spChg chg="mod">
          <ac:chgData name="Aayush Chalke" userId="6f24d612df39e249" providerId="LiveId" clId="{4C6C6D3F-7606-4090-9446-686643CB2ED9}" dt="2025-02-23T13:18:08.247" v="3758" actId="20577"/>
          <ac:spMkLst>
            <pc:docMk/>
            <pc:sldMk cId="166786638" sldId="383"/>
            <ac:spMk id="2" creationId="{40705EAA-148C-8226-C5C8-C5BF262A4255}"/>
          </ac:spMkLst>
        </pc:spChg>
        <pc:spChg chg="mod">
          <ac:chgData name="Aayush Chalke" userId="6f24d612df39e249" providerId="LiveId" clId="{4C6C6D3F-7606-4090-9446-686643CB2ED9}" dt="2025-02-23T13:24:03.899" v="3766" actId="14100"/>
          <ac:spMkLst>
            <pc:docMk/>
            <pc:sldMk cId="166786638" sldId="383"/>
            <ac:spMk id="3" creationId="{66454C2E-82C9-8AF3-3B96-0B7D3C0881B3}"/>
          </ac:spMkLst>
        </pc:spChg>
        <pc:picChg chg="add mod">
          <ac:chgData name="Aayush Chalke" userId="6f24d612df39e249" providerId="LiveId" clId="{4C6C6D3F-7606-4090-9446-686643CB2ED9}" dt="2025-02-23T13:25:27.593" v="3779" actId="1440"/>
          <ac:picMkLst>
            <pc:docMk/>
            <pc:sldMk cId="166786638" sldId="383"/>
            <ac:picMk id="5" creationId="{51F2D831-4EEF-4145-E5BC-F2B00FC304B8}"/>
          </ac:picMkLst>
        </pc:picChg>
        <pc:picChg chg="add mod">
          <ac:chgData name="Aayush Chalke" userId="6f24d612df39e249" providerId="LiveId" clId="{4C6C6D3F-7606-4090-9446-686643CB2ED9}" dt="2025-02-23T13:26:18.731" v="3788" actId="1076"/>
          <ac:picMkLst>
            <pc:docMk/>
            <pc:sldMk cId="166786638" sldId="383"/>
            <ac:picMk id="7" creationId="{5A970892-FE13-AD79-6E11-26DC9B17535C}"/>
          </ac:picMkLst>
        </pc:picChg>
      </pc:sldChg>
      <pc:sldChg chg="new del">
        <pc:chgData name="Aayush Chalke" userId="6f24d612df39e249" providerId="LiveId" clId="{4C6C6D3F-7606-4090-9446-686643CB2ED9}" dt="2025-02-23T13:32:26.305" v="3790" actId="680"/>
        <pc:sldMkLst>
          <pc:docMk/>
          <pc:sldMk cId="2262874445" sldId="384"/>
        </pc:sldMkLst>
      </pc:sldChg>
      <pc:sldChg chg="addSp delSp modSp new mod">
        <pc:chgData name="Aayush Chalke" userId="6f24d612df39e249" providerId="LiveId" clId="{4C6C6D3F-7606-4090-9446-686643CB2ED9}" dt="2025-02-23T13:34:46.504" v="3811" actId="1076"/>
        <pc:sldMkLst>
          <pc:docMk/>
          <pc:sldMk cId="3141304764" sldId="384"/>
        </pc:sldMkLst>
        <pc:spChg chg="del">
          <ac:chgData name="Aayush Chalke" userId="6f24d612df39e249" providerId="LiveId" clId="{4C6C6D3F-7606-4090-9446-686643CB2ED9}" dt="2025-02-23T13:32:34" v="3792" actId="478"/>
          <ac:spMkLst>
            <pc:docMk/>
            <pc:sldMk cId="3141304764" sldId="384"/>
            <ac:spMk id="2" creationId="{8A381359-32E4-8E2F-531E-F8D8250EFA10}"/>
          </ac:spMkLst>
        </pc:spChg>
        <pc:spChg chg="mod">
          <ac:chgData name="Aayush Chalke" userId="6f24d612df39e249" providerId="LiveId" clId="{4C6C6D3F-7606-4090-9446-686643CB2ED9}" dt="2025-02-23T13:33:34.550" v="3802" actId="207"/>
          <ac:spMkLst>
            <pc:docMk/>
            <pc:sldMk cId="3141304764" sldId="384"/>
            <ac:spMk id="3" creationId="{2B505D62-0ACC-62F6-5101-9F2FE652C25A}"/>
          </ac:spMkLst>
        </pc:spChg>
        <pc:picChg chg="add mod">
          <ac:chgData name="Aayush Chalke" userId="6f24d612df39e249" providerId="LiveId" clId="{4C6C6D3F-7606-4090-9446-686643CB2ED9}" dt="2025-02-23T13:34:37.501" v="3808" actId="1076"/>
          <ac:picMkLst>
            <pc:docMk/>
            <pc:sldMk cId="3141304764" sldId="384"/>
            <ac:picMk id="5" creationId="{38B1FA33-670F-D65E-E29D-1C138219B55A}"/>
          </ac:picMkLst>
        </pc:picChg>
        <pc:picChg chg="add mod">
          <ac:chgData name="Aayush Chalke" userId="6f24d612df39e249" providerId="LiveId" clId="{4C6C6D3F-7606-4090-9446-686643CB2ED9}" dt="2025-02-23T13:34:46.504" v="3811" actId="1076"/>
          <ac:picMkLst>
            <pc:docMk/>
            <pc:sldMk cId="3141304764" sldId="384"/>
            <ac:picMk id="7" creationId="{8DBCD160-0BF1-0CB8-C4B5-439D4E30D0FB}"/>
          </ac:picMkLst>
        </pc:picChg>
      </pc:sldChg>
      <pc:sldChg chg="addSp delSp modSp new mod">
        <pc:chgData name="Aayush Chalke" userId="6f24d612df39e249" providerId="LiveId" clId="{4C6C6D3F-7606-4090-9446-686643CB2ED9}" dt="2025-02-23T14:05:24.449" v="3839" actId="1076"/>
        <pc:sldMkLst>
          <pc:docMk/>
          <pc:sldMk cId="3582366654" sldId="385"/>
        </pc:sldMkLst>
        <pc:spChg chg="del">
          <ac:chgData name="Aayush Chalke" userId="6f24d612df39e249" providerId="LiveId" clId="{4C6C6D3F-7606-4090-9446-686643CB2ED9}" dt="2025-02-23T13:47:09.828" v="3813" actId="478"/>
          <ac:spMkLst>
            <pc:docMk/>
            <pc:sldMk cId="3582366654" sldId="385"/>
            <ac:spMk id="2" creationId="{F93B7BD8-273C-3483-DF3F-D19D7D0229C6}"/>
          </ac:spMkLst>
        </pc:spChg>
        <pc:spChg chg="mod">
          <ac:chgData name="Aayush Chalke" userId="6f24d612df39e249" providerId="LiveId" clId="{4C6C6D3F-7606-4090-9446-686643CB2ED9}" dt="2025-02-23T13:47:23.756" v="3819" actId="14100"/>
          <ac:spMkLst>
            <pc:docMk/>
            <pc:sldMk cId="3582366654" sldId="385"/>
            <ac:spMk id="3" creationId="{EEED54D6-4A33-41D8-E540-04698A6BC2AC}"/>
          </ac:spMkLst>
        </pc:spChg>
        <pc:picChg chg="add del mod">
          <ac:chgData name="Aayush Chalke" userId="6f24d612df39e249" providerId="LiveId" clId="{4C6C6D3F-7606-4090-9446-686643CB2ED9}" dt="2025-02-23T14:04:38.540" v="3830" actId="478"/>
          <ac:picMkLst>
            <pc:docMk/>
            <pc:sldMk cId="3582366654" sldId="385"/>
            <ac:picMk id="5" creationId="{3A35F041-0770-C661-2F6F-7005A8256306}"/>
          </ac:picMkLst>
        </pc:picChg>
        <pc:picChg chg="add del mod">
          <ac:chgData name="Aayush Chalke" userId="6f24d612df39e249" providerId="LiveId" clId="{4C6C6D3F-7606-4090-9446-686643CB2ED9}" dt="2025-02-23T14:05:17.095" v="3837" actId="21"/>
          <ac:picMkLst>
            <pc:docMk/>
            <pc:sldMk cId="3582366654" sldId="385"/>
            <ac:picMk id="7" creationId="{88776252-A107-6B90-30D7-5AD0292CE63F}"/>
          </ac:picMkLst>
        </pc:picChg>
        <pc:picChg chg="add mod">
          <ac:chgData name="Aayush Chalke" userId="6f24d612df39e249" providerId="LiveId" clId="{4C6C6D3F-7606-4090-9446-686643CB2ED9}" dt="2025-02-23T14:05:12.556" v="3835" actId="1440"/>
          <ac:picMkLst>
            <pc:docMk/>
            <pc:sldMk cId="3582366654" sldId="385"/>
            <ac:picMk id="9" creationId="{4295E8F9-97CC-8839-A103-47710A067F04}"/>
          </ac:picMkLst>
        </pc:picChg>
        <pc:picChg chg="add mod">
          <ac:chgData name="Aayush Chalke" userId="6f24d612df39e249" providerId="LiveId" clId="{4C6C6D3F-7606-4090-9446-686643CB2ED9}" dt="2025-02-23T14:05:24.449" v="3839" actId="1076"/>
          <ac:picMkLst>
            <pc:docMk/>
            <pc:sldMk cId="3582366654" sldId="385"/>
            <ac:picMk id="10" creationId="{88776252-A107-6B90-30D7-5AD0292CE63F}"/>
          </ac:picMkLst>
        </pc:picChg>
      </pc:sldChg>
      <pc:sldChg chg="addSp delSp modSp new mod">
        <pc:chgData name="Aayush Chalke" userId="6f24d612df39e249" providerId="LiveId" clId="{4C6C6D3F-7606-4090-9446-686643CB2ED9}" dt="2025-02-23T15:55:49.772" v="3887" actId="1038"/>
        <pc:sldMkLst>
          <pc:docMk/>
          <pc:sldMk cId="667176012" sldId="386"/>
        </pc:sldMkLst>
        <pc:spChg chg="del">
          <ac:chgData name="Aayush Chalke" userId="6f24d612df39e249" providerId="LiveId" clId="{4C6C6D3F-7606-4090-9446-686643CB2ED9}" dt="2025-02-23T15:54:58.412" v="3849" actId="478"/>
          <ac:spMkLst>
            <pc:docMk/>
            <pc:sldMk cId="667176012" sldId="386"/>
            <ac:spMk id="2" creationId="{BD369A88-7929-CF06-9230-B06308516CA4}"/>
          </ac:spMkLst>
        </pc:spChg>
        <pc:spChg chg="add mod">
          <ac:chgData name="Aayush Chalke" userId="6f24d612df39e249" providerId="LiveId" clId="{4C6C6D3F-7606-4090-9446-686643CB2ED9}" dt="2025-02-23T15:55:37.253" v="3856" actId="1076"/>
          <ac:spMkLst>
            <pc:docMk/>
            <pc:sldMk cId="667176012" sldId="386"/>
            <ac:spMk id="2658" creationId="{00000000-0000-0000-0000-000000000000}"/>
          </ac:spMkLst>
        </pc:spChg>
        <pc:spChg chg="add mod">
          <ac:chgData name="Aayush Chalke" userId="6f24d612df39e249" providerId="LiveId" clId="{4C6C6D3F-7606-4090-9446-686643CB2ED9}" dt="2025-02-23T15:55:37.253" v="3856" actId="1076"/>
          <ac:spMkLst>
            <pc:docMk/>
            <pc:sldMk cId="667176012" sldId="386"/>
            <ac:spMk id="2660" creationId="{00000000-0000-0000-0000-000000000000}"/>
          </ac:spMkLst>
        </pc:spChg>
        <pc:spChg chg="mod">
          <ac:chgData name="Aayush Chalke" userId="6f24d612df39e249" providerId="LiveId" clId="{4C6C6D3F-7606-4090-9446-686643CB2ED9}" dt="2025-02-23T15:55:44.023" v="3858"/>
          <ac:spMkLst>
            <pc:docMk/>
            <pc:sldMk cId="667176012" sldId="386"/>
            <ac:spMk id="2676" creationId="{00000000-0000-0000-0000-000000000000}"/>
          </ac:spMkLst>
        </pc:spChg>
        <pc:spChg chg="mod">
          <ac:chgData name="Aayush Chalke" userId="6f24d612df39e249" providerId="LiveId" clId="{4C6C6D3F-7606-4090-9446-686643CB2ED9}" dt="2025-02-23T15:55:44.023" v="3858"/>
          <ac:spMkLst>
            <pc:docMk/>
            <pc:sldMk cId="667176012" sldId="386"/>
            <ac:spMk id="2677" creationId="{00000000-0000-0000-0000-000000000000}"/>
          </ac:spMkLst>
        </pc:spChg>
        <pc:spChg chg="mod">
          <ac:chgData name="Aayush Chalke" userId="6f24d612df39e249" providerId="LiveId" clId="{4C6C6D3F-7606-4090-9446-686643CB2ED9}" dt="2025-02-23T15:55:44.023" v="3858"/>
          <ac:spMkLst>
            <pc:docMk/>
            <pc:sldMk cId="667176012" sldId="386"/>
            <ac:spMk id="2678" creationId="{00000000-0000-0000-0000-000000000000}"/>
          </ac:spMkLst>
        </pc:spChg>
        <pc:spChg chg="mod">
          <ac:chgData name="Aayush Chalke" userId="6f24d612df39e249" providerId="LiveId" clId="{4C6C6D3F-7606-4090-9446-686643CB2ED9}" dt="2025-02-23T15:55:44.023" v="3858"/>
          <ac:spMkLst>
            <pc:docMk/>
            <pc:sldMk cId="667176012" sldId="386"/>
            <ac:spMk id="2679" creationId="{00000000-0000-0000-0000-000000000000}"/>
          </ac:spMkLst>
        </pc:spChg>
        <pc:spChg chg="mod">
          <ac:chgData name="Aayush Chalke" userId="6f24d612df39e249" providerId="LiveId" clId="{4C6C6D3F-7606-4090-9446-686643CB2ED9}" dt="2025-02-23T15:55:44.023" v="3858"/>
          <ac:spMkLst>
            <pc:docMk/>
            <pc:sldMk cId="667176012" sldId="386"/>
            <ac:spMk id="2680" creationId="{00000000-0000-0000-0000-000000000000}"/>
          </ac:spMkLst>
        </pc:spChg>
        <pc:spChg chg="mod">
          <ac:chgData name="Aayush Chalke" userId="6f24d612df39e249" providerId="LiveId" clId="{4C6C6D3F-7606-4090-9446-686643CB2ED9}" dt="2025-02-23T15:55:44.023" v="3858"/>
          <ac:spMkLst>
            <pc:docMk/>
            <pc:sldMk cId="667176012" sldId="386"/>
            <ac:spMk id="2681" creationId="{00000000-0000-0000-0000-000000000000}"/>
          </ac:spMkLst>
        </pc:spChg>
        <pc:spChg chg="mod">
          <ac:chgData name="Aayush Chalke" userId="6f24d612df39e249" providerId="LiveId" clId="{4C6C6D3F-7606-4090-9446-686643CB2ED9}" dt="2025-02-23T15:55:44.023" v="3858"/>
          <ac:spMkLst>
            <pc:docMk/>
            <pc:sldMk cId="667176012" sldId="386"/>
            <ac:spMk id="2682" creationId="{00000000-0000-0000-0000-000000000000}"/>
          </ac:spMkLst>
        </pc:spChg>
        <pc:spChg chg="mod">
          <ac:chgData name="Aayush Chalke" userId="6f24d612df39e249" providerId="LiveId" clId="{4C6C6D3F-7606-4090-9446-686643CB2ED9}" dt="2025-02-23T15:55:44.023" v="3858"/>
          <ac:spMkLst>
            <pc:docMk/>
            <pc:sldMk cId="667176012" sldId="386"/>
            <ac:spMk id="2683" creationId="{00000000-0000-0000-0000-000000000000}"/>
          </ac:spMkLst>
        </pc:spChg>
        <pc:spChg chg="mod">
          <ac:chgData name="Aayush Chalke" userId="6f24d612df39e249" providerId="LiveId" clId="{4C6C6D3F-7606-4090-9446-686643CB2ED9}" dt="2025-02-23T15:55:44.023" v="3858"/>
          <ac:spMkLst>
            <pc:docMk/>
            <pc:sldMk cId="667176012" sldId="386"/>
            <ac:spMk id="2684" creationId="{00000000-0000-0000-0000-000000000000}"/>
          </ac:spMkLst>
        </pc:spChg>
        <pc:spChg chg="mod">
          <ac:chgData name="Aayush Chalke" userId="6f24d612df39e249" providerId="LiveId" clId="{4C6C6D3F-7606-4090-9446-686643CB2ED9}" dt="2025-02-23T15:55:44.023" v="3858"/>
          <ac:spMkLst>
            <pc:docMk/>
            <pc:sldMk cId="667176012" sldId="386"/>
            <ac:spMk id="2685" creationId="{00000000-0000-0000-0000-000000000000}"/>
          </ac:spMkLst>
        </pc:spChg>
        <pc:spChg chg="mod">
          <ac:chgData name="Aayush Chalke" userId="6f24d612df39e249" providerId="LiveId" clId="{4C6C6D3F-7606-4090-9446-686643CB2ED9}" dt="2025-02-23T15:55:44.023" v="3858"/>
          <ac:spMkLst>
            <pc:docMk/>
            <pc:sldMk cId="667176012" sldId="386"/>
            <ac:spMk id="2686" creationId="{00000000-0000-0000-0000-000000000000}"/>
          </ac:spMkLst>
        </pc:spChg>
        <pc:spChg chg="mod">
          <ac:chgData name="Aayush Chalke" userId="6f24d612df39e249" providerId="LiveId" clId="{4C6C6D3F-7606-4090-9446-686643CB2ED9}" dt="2025-02-23T15:55:44.023" v="3858"/>
          <ac:spMkLst>
            <pc:docMk/>
            <pc:sldMk cId="667176012" sldId="386"/>
            <ac:spMk id="2687" creationId="{00000000-0000-0000-0000-000000000000}"/>
          </ac:spMkLst>
        </pc:spChg>
        <pc:spChg chg="mod">
          <ac:chgData name="Aayush Chalke" userId="6f24d612df39e249" providerId="LiveId" clId="{4C6C6D3F-7606-4090-9446-686643CB2ED9}" dt="2025-02-23T15:55:44.023" v="3858"/>
          <ac:spMkLst>
            <pc:docMk/>
            <pc:sldMk cId="667176012" sldId="386"/>
            <ac:spMk id="2688" creationId="{00000000-0000-0000-0000-000000000000}"/>
          </ac:spMkLst>
        </pc:spChg>
        <pc:spChg chg="mod">
          <ac:chgData name="Aayush Chalke" userId="6f24d612df39e249" providerId="LiveId" clId="{4C6C6D3F-7606-4090-9446-686643CB2ED9}" dt="2025-02-23T15:55:44.023" v="3858"/>
          <ac:spMkLst>
            <pc:docMk/>
            <pc:sldMk cId="667176012" sldId="386"/>
            <ac:spMk id="2689" creationId="{00000000-0000-0000-0000-000000000000}"/>
          </ac:spMkLst>
        </pc:spChg>
        <pc:spChg chg="mod">
          <ac:chgData name="Aayush Chalke" userId="6f24d612df39e249" providerId="LiveId" clId="{4C6C6D3F-7606-4090-9446-686643CB2ED9}" dt="2025-02-23T15:55:44.023" v="3858"/>
          <ac:spMkLst>
            <pc:docMk/>
            <pc:sldMk cId="667176012" sldId="386"/>
            <ac:spMk id="2690" creationId="{00000000-0000-0000-0000-000000000000}"/>
          </ac:spMkLst>
        </pc:spChg>
        <pc:spChg chg="mod">
          <ac:chgData name="Aayush Chalke" userId="6f24d612df39e249" providerId="LiveId" clId="{4C6C6D3F-7606-4090-9446-686643CB2ED9}" dt="2025-02-23T15:55:44.023" v="3858"/>
          <ac:spMkLst>
            <pc:docMk/>
            <pc:sldMk cId="667176012" sldId="386"/>
            <ac:spMk id="2691" creationId="{00000000-0000-0000-0000-000000000000}"/>
          </ac:spMkLst>
        </pc:spChg>
        <pc:spChg chg="mod">
          <ac:chgData name="Aayush Chalke" userId="6f24d612df39e249" providerId="LiveId" clId="{4C6C6D3F-7606-4090-9446-686643CB2ED9}" dt="2025-02-23T15:55:44.023" v="3858"/>
          <ac:spMkLst>
            <pc:docMk/>
            <pc:sldMk cId="667176012" sldId="386"/>
            <ac:spMk id="2692" creationId="{00000000-0000-0000-0000-000000000000}"/>
          </ac:spMkLst>
        </pc:spChg>
        <pc:spChg chg="mod">
          <ac:chgData name="Aayush Chalke" userId="6f24d612df39e249" providerId="LiveId" clId="{4C6C6D3F-7606-4090-9446-686643CB2ED9}" dt="2025-02-23T15:55:44.023" v="3858"/>
          <ac:spMkLst>
            <pc:docMk/>
            <pc:sldMk cId="667176012" sldId="386"/>
            <ac:spMk id="2693" creationId="{00000000-0000-0000-0000-000000000000}"/>
          </ac:spMkLst>
        </pc:spChg>
        <pc:spChg chg="mod">
          <ac:chgData name="Aayush Chalke" userId="6f24d612df39e249" providerId="LiveId" clId="{4C6C6D3F-7606-4090-9446-686643CB2ED9}" dt="2025-02-23T15:55:44.023" v="3858"/>
          <ac:spMkLst>
            <pc:docMk/>
            <pc:sldMk cId="667176012" sldId="386"/>
            <ac:spMk id="2694" creationId="{00000000-0000-0000-0000-000000000000}"/>
          </ac:spMkLst>
        </pc:spChg>
        <pc:spChg chg="mod">
          <ac:chgData name="Aayush Chalke" userId="6f24d612df39e249" providerId="LiveId" clId="{4C6C6D3F-7606-4090-9446-686643CB2ED9}" dt="2025-02-23T15:55:44.023" v="3858"/>
          <ac:spMkLst>
            <pc:docMk/>
            <pc:sldMk cId="667176012" sldId="386"/>
            <ac:spMk id="2695" creationId="{00000000-0000-0000-0000-000000000000}"/>
          </ac:spMkLst>
        </pc:spChg>
        <pc:spChg chg="mod">
          <ac:chgData name="Aayush Chalke" userId="6f24d612df39e249" providerId="LiveId" clId="{4C6C6D3F-7606-4090-9446-686643CB2ED9}" dt="2025-02-23T15:55:44.023" v="3858"/>
          <ac:spMkLst>
            <pc:docMk/>
            <pc:sldMk cId="667176012" sldId="386"/>
            <ac:spMk id="2696" creationId="{00000000-0000-0000-0000-000000000000}"/>
          </ac:spMkLst>
        </pc:spChg>
        <pc:spChg chg="mod">
          <ac:chgData name="Aayush Chalke" userId="6f24d612df39e249" providerId="LiveId" clId="{4C6C6D3F-7606-4090-9446-686643CB2ED9}" dt="2025-02-23T15:55:44.023" v="3858"/>
          <ac:spMkLst>
            <pc:docMk/>
            <pc:sldMk cId="667176012" sldId="386"/>
            <ac:spMk id="2697" creationId="{00000000-0000-0000-0000-000000000000}"/>
          </ac:spMkLst>
        </pc:spChg>
        <pc:spChg chg="mod">
          <ac:chgData name="Aayush Chalke" userId="6f24d612df39e249" providerId="LiveId" clId="{4C6C6D3F-7606-4090-9446-686643CB2ED9}" dt="2025-02-23T15:55:44.023" v="3858"/>
          <ac:spMkLst>
            <pc:docMk/>
            <pc:sldMk cId="667176012" sldId="386"/>
            <ac:spMk id="2698" creationId="{00000000-0000-0000-0000-000000000000}"/>
          </ac:spMkLst>
        </pc:spChg>
        <pc:spChg chg="mod">
          <ac:chgData name="Aayush Chalke" userId="6f24d612df39e249" providerId="LiveId" clId="{4C6C6D3F-7606-4090-9446-686643CB2ED9}" dt="2025-02-23T15:55:44.023" v="3858"/>
          <ac:spMkLst>
            <pc:docMk/>
            <pc:sldMk cId="667176012" sldId="386"/>
            <ac:spMk id="2699" creationId="{00000000-0000-0000-0000-000000000000}"/>
          </ac:spMkLst>
        </pc:spChg>
        <pc:spChg chg="mod">
          <ac:chgData name="Aayush Chalke" userId="6f24d612df39e249" providerId="LiveId" clId="{4C6C6D3F-7606-4090-9446-686643CB2ED9}" dt="2025-02-23T15:55:44.023" v="3858"/>
          <ac:spMkLst>
            <pc:docMk/>
            <pc:sldMk cId="667176012" sldId="386"/>
            <ac:spMk id="2700" creationId="{00000000-0000-0000-0000-000000000000}"/>
          </ac:spMkLst>
        </pc:spChg>
        <pc:spChg chg="mod">
          <ac:chgData name="Aayush Chalke" userId="6f24d612df39e249" providerId="LiveId" clId="{4C6C6D3F-7606-4090-9446-686643CB2ED9}" dt="2025-02-23T15:55:44.023" v="3858"/>
          <ac:spMkLst>
            <pc:docMk/>
            <pc:sldMk cId="667176012" sldId="386"/>
            <ac:spMk id="2701" creationId="{00000000-0000-0000-0000-000000000000}"/>
          </ac:spMkLst>
        </pc:spChg>
        <pc:spChg chg="mod">
          <ac:chgData name="Aayush Chalke" userId="6f24d612df39e249" providerId="LiveId" clId="{4C6C6D3F-7606-4090-9446-686643CB2ED9}" dt="2025-02-23T15:55:44.023" v="3858"/>
          <ac:spMkLst>
            <pc:docMk/>
            <pc:sldMk cId="667176012" sldId="386"/>
            <ac:spMk id="2702" creationId="{00000000-0000-0000-0000-000000000000}"/>
          </ac:spMkLst>
        </pc:spChg>
        <pc:spChg chg="mod">
          <ac:chgData name="Aayush Chalke" userId="6f24d612df39e249" providerId="LiveId" clId="{4C6C6D3F-7606-4090-9446-686643CB2ED9}" dt="2025-02-23T15:55:44.023" v="3858"/>
          <ac:spMkLst>
            <pc:docMk/>
            <pc:sldMk cId="667176012" sldId="386"/>
            <ac:spMk id="2703" creationId="{00000000-0000-0000-0000-000000000000}"/>
          </ac:spMkLst>
        </pc:spChg>
        <pc:spChg chg="mod">
          <ac:chgData name="Aayush Chalke" userId="6f24d612df39e249" providerId="LiveId" clId="{4C6C6D3F-7606-4090-9446-686643CB2ED9}" dt="2025-02-23T15:55:44.023" v="3858"/>
          <ac:spMkLst>
            <pc:docMk/>
            <pc:sldMk cId="667176012" sldId="386"/>
            <ac:spMk id="2704" creationId="{00000000-0000-0000-0000-000000000000}"/>
          </ac:spMkLst>
        </pc:spChg>
        <pc:spChg chg="mod">
          <ac:chgData name="Aayush Chalke" userId="6f24d612df39e249" providerId="LiveId" clId="{4C6C6D3F-7606-4090-9446-686643CB2ED9}" dt="2025-02-23T15:55:44.023" v="3858"/>
          <ac:spMkLst>
            <pc:docMk/>
            <pc:sldMk cId="667176012" sldId="386"/>
            <ac:spMk id="2705" creationId="{00000000-0000-0000-0000-000000000000}"/>
          </ac:spMkLst>
        </pc:spChg>
        <pc:spChg chg="mod">
          <ac:chgData name="Aayush Chalke" userId="6f24d612df39e249" providerId="LiveId" clId="{4C6C6D3F-7606-4090-9446-686643CB2ED9}" dt="2025-02-23T15:55:44.023" v="3858"/>
          <ac:spMkLst>
            <pc:docMk/>
            <pc:sldMk cId="667176012" sldId="386"/>
            <ac:spMk id="2706" creationId="{00000000-0000-0000-0000-000000000000}"/>
          </ac:spMkLst>
        </pc:spChg>
        <pc:grpChg chg="add mod">
          <ac:chgData name="Aayush Chalke" userId="6f24d612df39e249" providerId="LiveId" clId="{4C6C6D3F-7606-4090-9446-686643CB2ED9}" dt="2025-02-23T15:55:49.772" v="3887" actId="1038"/>
          <ac:grpSpMkLst>
            <pc:docMk/>
            <pc:sldMk cId="667176012" sldId="386"/>
            <ac:grpSpMk id="2675" creationId="{00000000-0000-0000-0000-000000000000}"/>
          </ac:grpSpMkLst>
        </pc:grpChg>
      </pc:sldChg>
      <pc:sldMasterChg chg="delSldLayout">
        <pc:chgData name="Aayush Chalke" userId="6f24d612df39e249" providerId="LiveId" clId="{4C6C6D3F-7606-4090-9446-686643CB2ED9}" dt="2025-02-23T15:56:00.108" v="3888" actId="47"/>
        <pc:sldMasterMkLst>
          <pc:docMk/>
          <pc:sldMasterMk cId="0" sldId="2147483674"/>
        </pc:sldMasterMkLst>
        <pc:sldLayoutChg chg="del">
          <pc:chgData name="Aayush Chalke" userId="6f24d612df39e249" providerId="LiveId" clId="{4C6C6D3F-7606-4090-9446-686643CB2ED9}" dt="2025-02-22T18:10:21.456" v="2007" actId="47"/>
          <pc:sldLayoutMkLst>
            <pc:docMk/>
            <pc:sldMasterMk cId="0" sldId="2147483674"/>
            <pc:sldLayoutMk cId="0" sldId="2147483649"/>
          </pc:sldLayoutMkLst>
        </pc:sldLayoutChg>
        <pc:sldLayoutChg chg="del">
          <pc:chgData name="Aayush Chalke" userId="6f24d612df39e249" providerId="LiveId" clId="{4C6C6D3F-7606-4090-9446-686643CB2ED9}" dt="2025-02-22T18:10:23.856" v="2008" actId="47"/>
          <pc:sldLayoutMkLst>
            <pc:docMk/>
            <pc:sldMasterMk cId="0" sldId="2147483674"/>
            <pc:sldLayoutMk cId="0" sldId="2147483651"/>
          </pc:sldLayoutMkLst>
        </pc:sldLayoutChg>
        <pc:sldLayoutChg chg="del">
          <pc:chgData name="Aayush Chalke" userId="6f24d612df39e249" providerId="LiveId" clId="{4C6C6D3F-7606-4090-9446-686643CB2ED9}" dt="2025-02-22T18:10:18.238" v="2006" actId="47"/>
          <pc:sldLayoutMkLst>
            <pc:docMk/>
            <pc:sldMasterMk cId="0" sldId="2147483674"/>
            <pc:sldLayoutMk cId="0" sldId="2147483653"/>
          </pc:sldLayoutMkLst>
        </pc:sldLayoutChg>
        <pc:sldLayoutChg chg="del">
          <pc:chgData name="Aayush Chalke" userId="6f24d612df39e249" providerId="LiveId" clId="{4C6C6D3F-7606-4090-9446-686643CB2ED9}" dt="2025-02-23T09:22:07.187" v="3068" actId="47"/>
          <pc:sldLayoutMkLst>
            <pc:docMk/>
            <pc:sldMasterMk cId="0" sldId="2147483674"/>
            <pc:sldLayoutMk cId="0" sldId="2147483657"/>
          </pc:sldLayoutMkLst>
        </pc:sldLayoutChg>
        <pc:sldLayoutChg chg="del">
          <pc:chgData name="Aayush Chalke" userId="6f24d612df39e249" providerId="LiveId" clId="{4C6C6D3F-7606-4090-9446-686643CB2ED9}" dt="2025-02-23T09:22:07.187" v="3068" actId="47"/>
          <pc:sldLayoutMkLst>
            <pc:docMk/>
            <pc:sldMasterMk cId="0" sldId="2147483674"/>
            <pc:sldLayoutMk cId="0" sldId="2147483660"/>
          </pc:sldLayoutMkLst>
        </pc:sldLayoutChg>
        <pc:sldLayoutChg chg="del">
          <pc:chgData name="Aayush Chalke" userId="6f24d612df39e249" providerId="LiveId" clId="{4C6C6D3F-7606-4090-9446-686643CB2ED9}" dt="2025-02-23T09:22:30.838" v="3069" actId="2696"/>
          <pc:sldLayoutMkLst>
            <pc:docMk/>
            <pc:sldMasterMk cId="0" sldId="2147483674"/>
            <pc:sldLayoutMk cId="0" sldId="2147483661"/>
          </pc:sldLayoutMkLst>
        </pc:sldLayoutChg>
        <pc:sldLayoutChg chg="del">
          <pc:chgData name="Aayush Chalke" userId="6f24d612df39e249" providerId="LiveId" clId="{4C6C6D3F-7606-4090-9446-686643CB2ED9}" dt="2025-02-22T18:10:25.206" v="2009" actId="47"/>
          <pc:sldLayoutMkLst>
            <pc:docMk/>
            <pc:sldMasterMk cId="0" sldId="2147483674"/>
            <pc:sldLayoutMk cId="0" sldId="2147483663"/>
          </pc:sldLayoutMkLst>
        </pc:sldLayoutChg>
        <pc:sldLayoutChg chg="del">
          <pc:chgData name="Aayush Chalke" userId="6f24d612df39e249" providerId="LiveId" clId="{4C6C6D3F-7606-4090-9446-686643CB2ED9}" dt="2025-02-23T09:22:07.187" v="3068" actId="47"/>
          <pc:sldLayoutMkLst>
            <pc:docMk/>
            <pc:sldMasterMk cId="0" sldId="2147483674"/>
            <pc:sldLayoutMk cId="0" sldId="2147483665"/>
          </pc:sldLayoutMkLst>
        </pc:sldLayoutChg>
        <pc:sldLayoutChg chg="del">
          <pc:chgData name="Aayush Chalke" userId="6f24d612df39e249" providerId="LiveId" clId="{4C6C6D3F-7606-4090-9446-686643CB2ED9}" dt="2025-02-23T09:22:07.187" v="3068" actId="47"/>
          <pc:sldLayoutMkLst>
            <pc:docMk/>
            <pc:sldMasterMk cId="0" sldId="2147483674"/>
            <pc:sldLayoutMk cId="0" sldId="2147483666"/>
          </pc:sldLayoutMkLst>
        </pc:sldLayoutChg>
        <pc:sldLayoutChg chg="del">
          <pc:chgData name="Aayush Chalke" userId="6f24d612df39e249" providerId="LiveId" clId="{4C6C6D3F-7606-4090-9446-686643CB2ED9}" dt="2025-02-23T09:22:30.838" v="3069" actId="2696"/>
          <pc:sldLayoutMkLst>
            <pc:docMk/>
            <pc:sldMasterMk cId="0" sldId="2147483674"/>
            <pc:sldLayoutMk cId="0" sldId="2147483668"/>
          </pc:sldLayoutMkLst>
        </pc:sldLayoutChg>
        <pc:sldLayoutChg chg="del">
          <pc:chgData name="Aayush Chalke" userId="6f24d612df39e249" providerId="LiveId" clId="{4C6C6D3F-7606-4090-9446-686643CB2ED9}" dt="2025-02-23T15:56:00.108" v="3888" actId="47"/>
          <pc:sldLayoutMkLst>
            <pc:docMk/>
            <pc:sldMasterMk cId="0" sldId="2147483674"/>
            <pc:sldLayoutMk cId="0" sldId="2147483669"/>
          </pc:sldLayoutMkLst>
        </pc:sldLayoutChg>
      </pc:sldMasterChg>
      <pc:sldMasterChg chg="del delSldLayout">
        <pc:chgData name="Aayush Chalke" userId="6f24d612df39e249" providerId="LiveId" clId="{4C6C6D3F-7606-4090-9446-686643CB2ED9}" dt="2025-02-23T09:22:30.838" v="3069" actId="2696"/>
        <pc:sldMasterMkLst>
          <pc:docMk/>
          <pc:sldMasterMk cId="0" sldId="2147483675"/>
        </pc:sldMasterMkLst>
        <pc:sldLayoutChg chg="del">
          <pc:chgData name="Aayush Chalke" userId="6f24d612df39e249" providerId="LiveId" clId="{4C6C6D3F-7606-4090-9446-686643CB2ED9}" dt="2025-02-23T09:22:30.838" v="3069" actId="2696"/>
          <pc:sldLayoutMkLst>
            <pc:docMk/>
            <pc:sldMasterMk cId="0" sldId="2147483675"/>
            <pc:sldLayoutMk cId="0" sldId="2147483672"/>
          </pc:sldLayoutMkLst>
        </pc:sldLayoutChg>
        <pc:sldLayoutChg chg="del">
          <pc:chgData name="Aayush Chalke" userId="6f24d612df39e249" providerId="LiveId" clId="{4C6C6D3F-7606-4090-9446-686643CB2ED9}" dt="2025-02-23T09:22:30.838" v="3069" actId="2696"/>
          <pc:sldLayoutMkLst>
            <pc:docMk/>
            <pc:sldMasterMk cId="0" sldId="2147483675"/>
            <pc:sldLayoutMk cId="0" sldId="214748367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1ec48b2bc10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1ec48b2bc10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0" name="Google Shape;10;p2"/>
          <p:cNvGrpSpPr/>
          <p:nvPr/>
        </p:nvGrpSpPr>
        <p:grpSpPr>
          <a:xfrm>
            <a:off x="-774407" y="630750"/>
            <a:ext cx="11847205" cy="4954500"/>
            <a:chOff x="-774407" y="630750"/>
            <a:chExt cx="11847205" cy="4954500"/>
          </a:xfrm>
        </p:grpSpPr>
        <p:sp>
          <p:nvSpPr>
            <p:cNvPr id="11" name="Google Shape;11;p2"/>
            <p:cNvSpPr/>
            <p:nvPr/>
          </p:nvSpPr>
          <p:spPr>
            <a:xfrm>
              <a:off x="-774407" y="630750"/>
              <a:ext cx="5193625" cy="4954500"/>
            </a:xfrm>
            <a:custGeom>
              <a:avLst/>
              <a:gdLst/>
              <a:ahLst/>
              <a:cxnLst/>
              <a:rect l="l" t="t" r="r" b="b"/>
              <a:pathLst>
                <a:path w="1265" h="563" extrusionOk="0">
                  <a:moveTo>
                    <a:pt x="0" y="0"/>
                  </a:moveTo>
                  <a:lnTo>
                    <a:pt x="140" y="61"/>
                  </a:lnTo>
                  <a:lnTo>
                    <a:pt x="152" y="94"/>
                  </a:lnTo>
                  <a:lnTo>
                    <a:pt x="167" y="88"/>
                  </a:lnTo>
                  <a:lnTo>
                    <a:pt x="209" y="170"/>
                  </a:lnTo>
                  <a:lnTo>
                    <a:pt x="217" y="151"/>
                  </a:lnTo>
                  <a:lnTo>
                    <a:pt x="299" y="173"/>
                  </a:lnTo>
                  <a:lnTo>
                    <a:pt x="372" y="305"/>
                  </a:lnTo>
                  <a:lnTo>
                    <a:pt x="372" y="260"/>
                  </a:lnTo>
                  <a:lnTo>
                    <a:pt x="891" y="437"/>
                  </a:lnTo>
                  <a:lnTo>
                    <a:pt x="905" y="460"/>
                  </a:lnTo>
                  <a:lnTo>
                    <a:pt x="905" y="450"/>
                  </a:lnTo>
                  <a:lnTo>
                    <a:pt x="1265" y="563"/>
                  </a:lnTo>
                  <a:lnTo>
                    <a:pt x="0" y="563"/>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4645450" y="2529625"/>
              <a:ext cx="6427349" cy="2854025"/>
            </a:xfrm>
            <a:custGeom>
              <a:avLst/>
              <a:gdLst/>
              <a:ahLst/>
              <a:cxnLst/>
              <a:rect l="l" t="t" r="r" b="b"/>
              <a:pathLst>
                <a:path w="1782" h="792" extrusionOk="0">
                  <a:moveTo>
                    <a:pt x="1781" y="792"/>
                  </a:moveTo>
                  <a:cubicBezTo>
                    <a:pt x="1781" y="773"/>
                    <a:pt x="1782" y="754"/>
                    <a:pt x="1782" y="735"/>
                  </a:cubicBezTo>
                  <a:cubicBezTo>
                    <a:pt x="1782" y="355"/>
                    <a:pt x="1653" y="48"/>
                    <a:pt x="1494" y="48"/>
                  </a:cubicBezTo>
                  <a:cubicBezTo>
                    <a:pt x="1454" y="48"/>
                    <a:pt x="1415" y="68"/>
                    <a:pt x="1380" y="103"/>
                  </a:cubicBezTo>
                  <a:cubicBezTo>
                    <a:pt x="1352" y="38"/>
                    <a:pt x="1318" y="0"/>
                    <a:pt x="1281" y="0"/>
                  </a:cubicBezTo>
                  <a:cubicBezTo>
                    <a:pt x="1228" y="0"/>
                    <a:pt x="1180" y="82"/>
                    <a:pt x="1146" y="212"/>
                  </a:cubicBezTo>
                  <a:cubicBezTo>
                    <a:pt x="1131" y="198"/>
                    <a:pt x="1114" y="190"/>
                    <a:pt x="1098" y="190"/>
                  </a:cubicBezTo>
                  <a:cubicBezTo>
                    <a:pt x="1045" y="190"/>
                    <a:pt x="998" y="268"/>
                    <a:pt x="965" y="394"/>
                  </a:cubicBezTo>
                  <a:cubicBezTo>
                    <a:pt x="956" y="389"/>
                    <a:pt x="948" y="387"/>
                    <a:pt x="939" y="387"/>
                  </a:cubicBezTo>
                  <a:cubicBezTo>
                    <a:pt x="894" y="387"/>
                    <a:pt x="854" y="457"/>
                    <a:pt x="826" y="568"/>
                  </a:cubicBezTo>
                  <a:cubicBezTo>
                    <a:pt x="798" y="457"/>
                    <a:pt x="758" y="387"/>
                    <a:pt x="713" y="387"/>
                  </a:cubicBezTo>
                  <a:cubicBezTo>
                    <a:pt x="711" y="387"/>
                    <a:pt x="710" y="387"/>
                    <a:pt x="709" y="387"/>
                  </a:cubicBezTo>
                  <a:cubicBezTo>
                    <a:pt x="686" y="336"/>
                    <a:pt x="658" y="306"/>
                    <a:pt x="629" y="306"/>
                  </a:cubicBezTo>
                  <a:cubicBezTo>
                    <a:pt x="571" y="306"/>
                    <a:pt x="520" y="424"/>
                    <a:pt x="495" y="596"/>
                  </a:cubicBezTo>
                  <a:cubicBezTo>
                    <a:pt x="471" y="539"/>
                    <a:pt x="442" y="505"/>
                    <a:pt x="411" y="505"/>
                  </a:cubicBezTo>
                  <a:cubicBezTo>
                    <a:pt x="384" y="505"/>
                    <a:pt x="358" y="531"/>
                    <a:pt x="336" y="576"/>
                  </a:cubicBezTo>
                  <a:cubicBezTo>
                    <a:pt x="326" y="567"/>
                    <a:pt x="315" y="563"/>
                    <a:pt x="303" y="563"/>
                  </a:cubicBezTo>
                  <a:cubicBezTo>
                    <a:pt x="273" y="563"/>
                    <a:pt x="245" y="595"/>
                    <a:pt x="221" y="650"/>
                  </a:cubicBezTo>
                  <a:cubicBezTo>
                    <a:pt x="204" y="642"/>
                    <a:pt x="187" y="637"/>
                    <a:pt x="169" y="637"/>
                  </a:cubicBezTo>
                  <a:cubicBezTo>
                    <a:pt x="103" y="637"/>
                    <a:pt x="43" y="696"/>
                    <a:pt x="0" y="792"/>
                  </a:cubicBezTo>
                  <a:lnTo>
                    <a:pt x="1781" y="79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3;p2"/>
          <p:cNvGrpSpPr/>
          <p:nvPr/>
        </p:nvGrpSpPr>
        <p:grpSpPr>
          <a:xfrm>
            <a:off x="-717595" y="113077"/>
            <a:ext cx="10049150" cy="901071"/>
            <a:chOff x="-717595" y="113077"/>
            <a:chExt cx="10049150" cy="901071"/>
          </a:xfrm>
        </p:grpSpPr>
        <p:sp>
          <p:nvSpPr>
            <p:cNvPr id="14" name="Google Shape;14;p2"/>
            <p:cNvSpPr/>
            <p:nvPr/>
          </p:nvSpPr>
          <p:spPr>
            <a:xfrm>
              <a:off x="-717595" y="675950"/>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flipH="1">
              <a:off x="8003492" y="113077"/>
              <a:ext cx="1328062" cy="517673"/>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Google Shape;16;p2"/>
          <p:cNvSpPr txBox="1">
            <a:spLocks noGrp="1"/>
          </p:cNvSpPr>
          <p:nvPr>
            <p:ph type="ctrTitle"/>
          </p:nvPr>
        </p:nvSpPr>
        <p:spPr>
          <a:xfrm>
            <a:off x="1358225" y="1451100"/>
            <a:ext cx="6427500" cy="832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2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1358275" y="2171700"/>
            <a:ext cx="6427500" cy="38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0" y="4076275"/>
            <a:ext cx="10937196" cy="1463152"/>
            <a:chOff x="0" y="4076275"/>
            <a:chExt cx="10937196" cy="1463152"/>
          </a:xfrm>
        </p:grpSpPr>
        <p:grpSp>
          <p:nvGrpSpPr>
            <p:cNvPr id="19" name="Google Shape;19;p2"/>
            <p:cNvGrpSpPr/>
            <p:nvPr/>
          </p:nvGrpSpPr>
          <p:grpSpPr>
            <a:xfrm>
              <a:off x="0" y="4076275"/>
              <a:ext cx="5496646" cy="1463152"/>
              <a:chOff x="256225" y="2849437"/>
              <a:chExt cx="5496646" cy="1463152"/>
            </a:xfrm>
          </p:grpSpPr>
          <p:sp>
            <p:nvSpPr>
              <p:cNvPr id="20" name="Google Shape;20;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 name="Google Shape;21;p2"/>
              <p:cNvGrpSpPr/>
              <p:nvPr/>
            </p:nvGrpSpPr>
            <p:grpSpPr>
              <a:xfrm>
                <a:off x="522242" y="3004104"/>
                <a:ext cx="4945824" cy="77100"/>
                <a:chOff x="522242" y="3004104"/>
                <a:chExt cx="4945824" cy="77100"/>
              </a:xfrm>
            </p:grpSpPr>
            <p:sp>
              <p:nvSpPr>
                <p:cNvPr id="22" name="Google Shape;22;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 name="Google Shape;31;p2"/>
            <p:cNvGrpSpPr/>
            <p:nvPr/>
          </p:nvGrpSpPr>
          <p:grpSpPr>
            <a:xfrm>
              <a:off x="5440550" y="4076275"/>
              <a:ext cx="5496646" cy="1463152"/>
              <a:chOff x="256225" y="2849437"/>
              <a:chExt cx="5496646" cy="1463152"/>
            </a:xfrm>
          </p:grpSpPr>
          <p:sp>
            <p:nvSpPr>
              <p:cNvPr id="32" name="Google Shape;32;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 name="Google Shape;33;p2"/>
              <p:cNvGrpSpPr/>
              <p:nvPr/>
            </p:nvGrpSpPr>
            <p:grpSpPr>
              <a:xfrm>
                <a:off x="522242" y="3004104"/>
                <a:ext cx="4945824" cy="77100"/>
                <a:chOff x="522242" y="3004104"/>
                <a:chExt cx="4945824" cy="77100"/>
              </a:xfrm>
            </p:grpSpPr>
            <p:sp>
              <p:nvSpPr>
                <p:cNvPr id="34" name="Google Shape;34;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47"/>
        <p:cNvGrpSpPr/>
        <p:nvPr/>
      </p:nvGrpSpPr>
      <p:grpSpPr>
        <a:xfrm>
          <a:off x="0" y="0"/>
          <a:ext cx="0" cy="0"/>
          <a:chOff x="0" y="0"/>
          <a:chExt cx="0" cy="0"/>
        </a:xfrm>
      </p:grpSpPr>
      <p:pic>
        <p:nvPicPr>
          <p:cNvPr id="1048" name="Google Shape;1048;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49" name="Google Shape;104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0" name="Google Shape;1050;p18"/>
          <p:cNvSpPr txBox="1">
            <a:spLocks noGrp="1"/>
          </p:cNvSpPr>
          <p:nvPr>
            <p:ph type="subTitle" idx="1"/>
          </p:nvPr>
        </p:nvSpPr>
        <p:spPr>
          <a:xfrm>
            <a:off x="1612375" y="124374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1" name="Google Shape;1051;p18"/>
          <p:cNvSpPr txBox="1">
            <a:spLocks noGrp="1"/>
          </p:cNvSpPr>
          <p:nvPr>
            <p:ph type="subTitle" idx="2"/>
          </p:nvPr>
        </p:nvSpPr>
        <p:spPr>
          <a:xfrm>
            <a:off x="1612376" y="16976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2" name="Google Shape;1052;p18"/>
          <p:cNvSpPr txBox="1">
            <a:spLocks noGrp="1"/>
          </p:cNvSpPr>
          <p:nvPr>
            <p:ph type="subTitle" idx="3"/>
          </p:nvPr>
        </p:nvSpPr>
        <p:spPr>
          <a:xfrm>
            <a:off x="5309502" y="16976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3" name="Google Shape;1053;p18"/>
          <p:cNvSpPr txBox="1">
            <a:spLocks noGrp="1"/>
          </p:cNvSpPr>
          <p:nvPr>
            <p:ph type="subTitle" idx="4"/>
          </p:nvPr>
        </p:nvSpPr>
        <p:spPr>
          <a:xfrm>
            <a:off x="1612376" y="31461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4" name="Google Shape;1054;p18"/>
          <p:cNvSpPr txBox="1">
            <a:spLocks noGrp="1"/>
          </p:cNvSpPr>
          <p:nvPr>
            <p:ph type="subTitle" idx="5"/>
          </p:nvPr>
        </p:nvSpPr>
        <p:spPr>
          <a:xfrm>
            <a:off x="5309502" y="31461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5" name="Google Shape;1055;p18"/>
          <p:cNvSpPr txBox="1">
            <a:spLocks noGrp="1"/>
          </p:cNvSpPr>
          <p:nvPr>
            <p:ph type="subTitle" idx="6"/>
          </p:nvPr>
        </p:nvSpPr>
        <p:spPr>
          <a:xfrm>
            <a:off x="1612375" y="2692241"/>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6" name="Google Shape;1056;p18"/>
          <p:cNvSpPr txBox="1">
            <a:spLocks noGrp="1"/>
          </p:cNvSpPr>
          <p:nvPr>
            <p:ph type="subTitle" idx="7"/>
          </p:nvPr>
        </p:nvSpPr>
        <p:spPr>
          <a:xfrm>
            <a:off x="5309500" y="124374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7" name="Google Shape;1057;p18"/>
          <p:cNvSpPr txBox="1">
            <a:spLocks noGrp="1"/>
          </p:cNvSpPr>
          <p:nvPr>
            <p:ph type="subTitle" idx="8"/>
          </p:nvPr>
        </p:nvSpPr>
        <p:spPr>
          <a:xfrm>
            <a:off x="5309500" y="2692241"/>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058" name="Google Shape;1058;p18"/>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1059" name="Google Shape;1059;p18"/>
          <p:cNvSpPr/>
          <p:nvPr/>
        </p:nvSpPr>
        <p:spPr>
          <a:xfrm>
            <a:off x="-153276" y="4356111"/>
            <a:ext cx="3779754" cy="862125"/>
          </a:xfrm>
          <a:custGeom>
            <a:avLst/>
            <a:gdLst/>
            <a:ahLst/>
            <a:cxnLst/>
            <a:rect l="l" t="t" r="r" b="b"/>
            <a:pathLst>
              <a:path w="1435" h="328" extrusionOk="0">
                <a:moveTo>
                  <a:pt x="1418" y="328"/>
                </a:moveTo>
                <a:cubicBezTo>
                  <a:pt x="1429" y="312"/>
                  <a:pt x="1435" y="293"/>
                  <a:pt x="1435" y="271"/>
                </a:cubicBezTo>
                <a:cubicBezTo>
                  <a:pt x="1435" y="216"/>
                  <a:pt x="1390" y="171"/>
                  <a:pt x="1335" y="171"/>
                </a:cubicBezTo>
                <a:cubicBezTo>
                  <a:pt x="1318" y="171"/>
                  <a:pt x="1302" y="175"/>
                  <a:pt x="1288" y="182"/>
                </a:cubicBezTo>
                <a:cubicBezTo>
                  <a:pt x="1281" y="171"/>
                  <a:pt x="1269" y="162"/>
                  <a:pt x="1256" y="160"/>
                </a:cubicBezTo>
                <a:cubicBezTo>
                  <a:pt x="1239" y="157"/>
                  <a:pt x="1224" y="154"/>
                  <a:pt x="1214" y="169"/>
                </a:cubicBezTo>
                <a:cubicBezTo>
                  <a:pt x="1218" y="144"/>
                  <a:pt x="1207" y="118"/>
                  <a:pt x="1187" y="104"/>
                </a:cubicBezTo>
                <a:cubicBezTo>
                  <a:pt x="1167" y="90"/>
                  <a:pt x="1139" y="87"/>
                  <a:pt x="1117" y="98"/>
                </a:cubicBezTo>
                <a:cubicBezTo>
                  <a:pt x="1108" y="60"/>
                  <a:pt x="1073" y="29"/>
                  <a:pt x="1034" y="25"/>
                </a:cubicBezTo>
                <a:cubicBezTo>
                  <a:pt x="995" y="21"/>
                  <a:pt x="954" y="44"/>
                  <a:pt x="938" y="80"/>
                </a:cubicBezTo>
                <a:cubicBezTo>
                  <a:pt x="915" y="63"/>
                  <a:pt x="883" y="57"/>
                  <a:pt x="856" y="64"/>
                </a:cubicBezTo>
                <a:cubicBezTo>
                  <a:pt x="828" y="72"/>
                  <a:pt x="804" y="94"/>
                  <a:pt x="793" y="121"/>
                </a:cubicBezTo>
                <a:cubicBezTo>
                  <a:pt x="779" y="111"/>
                  <a:pt x="758" y="103"/>
                  <a:pt x="744" y="113"/>
                </a:cubicBezTo>
                <a:cubicBezTo>
                  <a:pt x="743" y="96"/>
                  <a:pt x="732" y="80"/>
                  <a:pt x="716" y="72"/>
                </a:cubicBezTo>
                <a:cubicBezTo>
                  <a:pt x="701" y="65"/>
                  <a:pt x="682" y="66"/>
                  <a:pt x="667" y="76"/>
                </a:cubicBezTo>
                <a:cubicBezTo>
                  <a:pt x="657" y="42"/>
                  <a:pt x="627" y="14"/>
                  <a:pt x="592" y="7"/>
                </a:cubicBezTo>
                <a:cubicBezTo>
                  <a:pt x="557" y="0"/>
                  <a:pt x="524" y="12"/>
                  <a:pt x="501" y="39"/>
                </a:cubicBezTo>
                <a:cubicBezTo>
                  <a:pt x="492" y="35"/>
                  <a:pt x="482" y="34"/>
                  <a:pt x="473" y="36"/>
                </a:cubicBezTo>
                <a:cubicBezTo>
                  <a:pt x="449" y="39"/>
                  <a:pt x="428" y="58"/>
                  <a:pt x="422" y="82"/>
                </a:cubicBezTo>
                <a:cubicBezTo>
                  <a:pt x="415" y="75"/>
                  <a:pt x="402" y="74"/>
                  <a:pt x="392" y="76"/>
                </a:cubicBezTo>
                <a:cubicBezTo>
                  <a:pt x="382" y="78"/>
                  <a:pt x="372" y="84"/>
                  <a:pt x="367" y="93"/>
                </a:cubicBezTo>
                <a:cubicBezTo>
                  <a:pt x="351" y="76"/>
                  <a:pt x="325" y="66"/>
                  <a:pt x="301" y="66"/>
                </a:cubicBezTo>
                <a:cubicBezTo>
                  <a:pt x="277" y="66"/>
                  <a:pt x="254" y="75"/>
                  <a:pt x="237" y="92"/>
                </a:cubicBezTo>
                <a:cubicBezTo>
                  <a:pt x="232" y="85"/>
                  <a:pt x="223" y="81"/>
                  <a:pt x="214" y="81"/>
                </a:cubicBezTo>
                <a:cubicBezTo>
                  <a:pt x="205" y="81"/>
                  <a:pt x="196" y="86"/>
                  <a:pt x="191" y="94"/>
                </a:cubicBezTo>
                <a:cubicBezTo>
                  <a:pt x="174" y="79"/>
                  <a:pt x="149" y="70"/>
                  <a:pt x="127" y="74"/>
                </a:cubicBezTo>
                <a:cubicBezTo>
                  <a:pt x="104" y="77"/>
                  <a:pt x="84" y="90"/>
                  <a:pt x="72" y="110"/>
                </a:cubicBezTo>
                <a:cubicBezTo>
                  <a:pt x="41" y="67"/>
                  <a:pt x="0" y="72"/>
                  <a:pt x="0" y="72"/>
                </a:cubicBezTo>
                <a:cubicBezTo>
                  <a:pt x="0" y="328"/>
                  <a:pt x="0" y="328"/>
                  <a:pt x="0" y="328"/>
                </a:cubicBezTo>
                <a:lnTo>
                  <a:pt x="1418" y="3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60" name="Google Shape;1060;p18"/>
          <p:cNvGrpSpPr/>
          <p:nvPr/>
        </p:nvGrpSpPr>
        <p:grpSpPr>
          <a:xfrm>
            <a:off x="7685409" y="4281160"/>
            <a:ext cx="792171" cy="862140"/>
            <a:chOff x="413108" y="4102274"/>
            <a:chExt cx="956728" cy="1041232"/>
          </a:xfrm>
        </p:grpSpPr>
        <p:grpSp>
          <p:nvGrpSpPr>
            <p:cNvPr id="1061" name="Google Shape;1061;p18"/>
            <p:cNvGrpSpPr/>
            <p:nvPr/>
          </p:nvGrpSpPr>
          <p:grpSpPr>
            <a:xfrm>
              <a:off x="1067833" y="4102274"/>
              <a:ext cx="302003" cy="1041063"/>
              <a:chOff x="1539875" y="3257551"/>
              <a:chExt cx="511176" cy="1762125"/>
            </a:xfrm>
          </p:grpSpPr>
          <p:sp>
            <p:nvSpPr>
              <p:cNvPr id="1062" name="Google Shape;1062;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8" name="Google Shape;1068;p18"/>
            <p:cNvGrpSpPr/>
            <p:nvPr/>
          </p:nvGrpSpPr>
          <p:grpSpPr>
            <a:xfrm>
              <a:off x="823965" y="4502797"/>
              <a:ext cx="185813" cy="640708"/>
              <a:chOff x="1539875" y="3257551"/>
              <a:chExt cx="511176" cy="1762125"/>
            </a:xfrm>
          </p:grpSpPr>
          <p:sp>
            <p:nvSpPr>
              <p:cNvPr id="1069" name="Google Shape;1069;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5" name="Google Shape;1075;p18"/>
            <p:cNvGrpSpPr/>
            <p:nvPr/>
          </p:nvGrpSpPr>
          <p:grpSpPr>
            <a:xfrm>
              <a:off x="413108" y="4102274"/>
              <a:ext cx="302003" cy="1041063"/>
              <a:chOff x="1539875" y="3257551"/>
              <a:chExt cx="511176" cy="1762125"/>
            </a:xfrm>
          </p:grpSpPr>
          <p:sp>
            <p:nvSpPr>
              <p:cNvPr id="1076" name="Google Shape;1076;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82" name="Google Shape;1082;p18"/>
          <p:cNvGrpSpPr/>
          <p:nvPr/>
        </p:nvGrpSpPr>
        <p:grpSpPr>
          <a:xfrm>
            <a:off x="-2141949" y="4542134"/>
            <a:ext cx="4125481" cy="601089"/>
            <a:chOff x="2058996" y="3799479"/>
            <a:chExt cx="4372066" cy="637017"/>
          </a:xfrm>
        </p:grpSpPr>
        <p:sp>
          <p:nvSpPr>
            <p:cNvPr id="1083" name="Google Shape;1083;p18"/>
            <p:cNvSpPr/>
            <p:nvPr/>
          </p:nvSpPr>
          <p:spPr>
            <a:xfrm>
              <a:off x="3863309" y="3834917"/>
              <a:ext cx="106500" cy="566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18"/>
            <p:cNvSpPr/>
            <p:nvPr/>
          </p:nvSpPr>
          <p:spPr>
            <a:xfrm>
              <a:off x="2058996" y="3799479"/>
              <a:ext cx="1840800" cy="6369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18"/>
            <p:cNvSpPr/>
            <p:nvPr/>
          </p:nvSpPr>
          <p:spPr>
            <a:xfrm>
              <a:off x="2058996" y="4294596"/>
              <a:ext cx="1840800" cy="141900"/>
            </a:xfrm>
            <a:prstGeom prst="rect">
              <a:avLst/>
            </a:prstGeom>
            <a:solidFill>
              <a:srgbClr val="EC52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18"/>
            <p:cNvSpPr/>
            <p:nvPr/>
          </p:nvSpPr>
          <p:spPr>
            <a:xfrm>
              <a:off x="2058996" y="4294596"/>
              <a:ext cx="1840800" cy="141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18"/>
            <p:cNvSpPr/>
            <p:nvPr/>
          </p:nvSpPr>
          <p:spPr>
            <a:xfrm>
              <a:off x="2058996" y="3905792"/>
              <a:ext cx="1840800" cy="211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18"/>
            <p:cNvSpPr/>
            <p:nvPr/>
          </p:nvSpPr>
          <p:spPr>
            <a:xfrm>
              <a:off x="2306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18"/>
            <p:cNvSpPr/>
            <p:nvPr/>
          </p:nvSpPr>
          <p:spPr>
            <a:xfrm>
              <a:off x="2431604"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7" y="121"/>
                    <a:pt x="75" y="113"/>
                    <a:pt x="75" y="104"/>
                  </a:cubicBezTo>
                  <a:cubicBezTo>
                    <a:pt x="75" y="17"/>
                    <a:pt x="75" y="17"/>
                    <a:pt x="75" y="17"/>
                  </a:cubicBezTo>
                  <a:cubicBezTo>
                    <a:pt x="75" y="8"/>
                    <a:pt x="67"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18"/>
            <p:cNvSpPr/>
            <p:nvPr/>
          </p:nvSpPr>
          <p:spPr>
            <a:xfrm>
              <a:off x="2590570"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18"/>
            <p:cNvSpPr/>
            <p:nvPr/>
          </p:nvSpPr>
          <p:spPr>
            <a:xfrm>
              <a:off x="2872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18"/>
            <p:cNvSpPr/>
            <p:nvPr/>
          </p:nvSpPr>
          <p:spPr>
            <a:xfrm>
              <a:off x="2997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18"/>
            <p:cNvSpPr/>
            <p:nvPr/>
          </p:nvSpPr>
          <p:spPr>
            <a:xfrm>
              <a:off x="3156569"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18"/>
            <p:cNvSpPr/>
            <p:nvPr/>
          </p:nvSpPr>
          <p:spPr>
            <a:xfrm>
              <a:off x="3438050"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18"/>
            <p:cNvSpPr/>
            <p:nvPr/>
          </p:nvSpPr>
          <p:spPr>
            <a:xfrm>
              <a:off x="3563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18"/>
            <p:cNvSpPr/>
            <p:nvPr/>
          </p:nvSpPr>
          <p:spPr>
            <a:xfrm>
              <a:off x="2129873" y="3941230"/>
              <a:ext cx="106315"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18"/>
            <p:cNvSpPr/>
            <p:nvPr/>
          </p:nvSpPr>
          <p:spPr>
            <a:xfrm>
              <a:off x="3722568" y="3941230"/>
              <a:ext cx="105302"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18"/>
            <p:cNvSpPr/>
            <p:nvPr/>
          </p:nvSpPr>
          <p:spPr>
            <a:xfrm>
              <a:off x="2264538"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18"/>
            <p:cNvSpPr/>
            <p:nvPr/>
          </p:nvSpPr>
          <p:spPr>
            <a:xfrm>
              <a:off x="2264538"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18"/>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18"/>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18"/>
            <p:cNvSpPr/>
            <p:nvPr/>
          </p:nvSpPr>
          <p:spPr>
            <a:xfrm>
              <a:off x="2405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18"/>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18"/>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18"/>
            <p:cNvSpPr/>
            <p:nvPr/>
          </p:nvSpPr>
          <p:spPr>
            <a:xfrm>
              <a:off x="2830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18"/>
            <p:cNvSpPr/>
            <p:nvPr/>
          </p:nvSpPr>
          <p:spPr>
            <a:xfrm>
              <a:off x="2830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18"/>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18"/>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18"/>
            <p:cNvSpPr/>
            <p:nvPr/>
          </p:nvSpPr>
          <p:spPr>
            <a:xfrm>
              <a:off x="2971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18"/>
            <p:cNvSpPr/>
            <p:nvPr/>
          </p:nvSpPr>
          <p:spPr>
            <a:xfrm>
              <a:off x="3396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18"/>
            <p:cNvSpPr/>
            <p:nvPr/>
          </p:nvSpPr>
          <p:spPr>
            <a:xfrm>
              <a:off x="3396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18"/>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18"/>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8"/>
            <p:cNvSpPr/>
            <p:nvPr/>
          </p:nvSpPr>
          <p:spPr>
            <a:xfrm>
              <a:off x="3537277"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18"/>
            <p:cNvSpPr/>
            <p:nvPr/>
          </p:nvSpPr>
          <p:spPr>
            <a:xfrm>
              <a:off x="3934186" y="3799479"/>
              <a:ext cx="2496876" cy="636868"/>
            </a:xfrm>
            <a:custGeom>
              <a:avLst/>
              <a:gdLst/>
              <a:ahLst/>
              <a:cxnLst/>
              <a:rect l="l" t="t" r="r" b="b"/>
              <a:pathLst>
                <a:path w="2139" h="545" extrusionOk="0">
                  <a:moveTo>
                    <a:pt x="0" y="0"/>
                  </a:moveTo>
                  <a:cubicBezTo>
                    <a:pt x="0" y="545"/>
                    <a:pt x="0" y="545"/>
                    <a:pt x="0" y="545"/>
                  </a:cubicBezTo>
                  <a:cubicBezTo>
                    <a:pt x="1935" y="545"/>
                    <a:pt x="1935" y="545"/>
                    <a:pt x="1935" y="545"/>
                  </a:cubicBezTo>
                  <a:cubicBezTo>
                    <a:pt x="2071" y="545"/>
                    <a:pt x="2139" y="381"/>
                    <a:pt x="2043" y="284"/>
                  </a:cubicBezTo>
                  <a:cubicBezTo>
                    <a:pt x="1860" y="102"/>
                    <a:pt x="1860" y="102"/>
                    <a:pt x="1860" y="102"/>
                  </a:cubicBezTo>
                  <a:cubicBezTo>
                    <a:pt x="1795" y="36"/>
                    <a:pt x="1706" y="0"/>
                    <a:pt x="1613"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18"/>
            <p:cNvSpPr/>
            <p:nvPr/>
          </p:nvSpPr>
          <p:spPr>
            <a:xfrm>
              <a:off x="3934186" y="4294596"/>
              <a:ext cx="2432075" cy="141751"/>
            </a:xfrm>
            <a:custGeom>
              <a:avLst/>
              <a:gdLst/>
              <a:ahLst/>
              <a:cxnLst/>
              <a:rect l="l" t="t" r="r" b="b"/>
              <a:pathLst>
                <a:path w="2084" h="121" extrusionOk="0">
                  <a:moveTo>
                    <a:pt x="2084" y="0"/>
                  </a:moveTo>
                  <a:cubicBezTo>
                    <a:pt x="0" y="0"/>
                    <a:pt x="0" y="0"/>
                    <a:pt x="0" y="0"/>
                  </a:cubicBezTo>
                  <a:cubicBezTo>
                    <a:pt x="0" y="121"/>
                    <a:pt x="0" y="121"/>
                    <a:pt x="0" y="121"/>
                  </a:cubicBezTo>
                  <a:cubicBezTo>
                    <a:pt x="1935" y="121"/>
                    <a:pt x="1935" y="121"/>
                    <a:pt x="1935" y="121"/>
                  </a:cubicBezTo>
                  <a:cubicBezTo>
                    <a:pt x="2014" y="121"/>
                    <a:pt x="2070" y="66"/>
                    <a:pt x="2084"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18"/>
            <p:cNvSpPr/>
            <p:nvPr/>
          </p:nvSpPr>
          <p:spPr>
            <a:xfrm>
              <a:off x="5704073" y="3905792"/>
              <a:ext cx="600426" cy="211614"/>
            </a:xfrm>
            <a:custGeom>
              <a:avLst/>
              <a:gdLst/>
              <a:ahLst/>
              <a:cxnLst/>
              <a:rect l="l" t="t" r="r" b="b"/>
              <a:pathLst>
                <a:path w="515" h="181" extrusionOk="0">
                  <a:moveTo>
                    <a:pt x="0" y="34"/>
                  </a:moveTo>
                  <a:cubicBezTo>
                    <a:pt x="0" y="146"/>
                    <a:pt x="0" y="146"/>
                    <a:pt x="0" y="146"/>
                  </a:cubicBezTo>
                  <a:cubicBezTo>
                    <a:pt x="0" y="166"/>
                    <a:pt x="15" y="181"/>
                    <a:pt x="34" y="181"/>
                  </a:cubicBezTo>
                  <a:cubicBezTo>
                    <a:pt x="515" y="181"/>
                    <a:pt x="515" y="181"/>
                    <a:pt x="515" y="181"/>
                  </a:cubicBezTo>
                  <a:cubicBezTo>
                    <a:pt x="485" y="151"/>
                    <a:pt x="485" y="151"/>
                    <a:pt x="485" y="151"/>
                  </a:cubicBezTo>
                  <a:cubicBezTo>
                    <a:pt x="121" y="151"/>
                    <a:pt x="121" y="151"/>
                    <a:pt x="121" y="151"/>
                  </a:cubicBezTo>
                  <a:cubicBezTo>
                    <a:pt x="87" y="151"/>
                    <a:pt x="60" y="124"/>
                    <a:pt x="60" y="90"/>
                  </a:cubicBezTo>
                  <a:cubicBezTo>
                    <a:pt x="60" y="57"/>
                    <a:pt x="87" y="30"/>
                    <a:pt x="121" y="30"/>
                  </a:cubicBezTo>
                  <a:cubicBezTo>
                    <a:pt x="363" y="30"/>
                    <a:pt x="363" y="30"/>
                    <a:pt x="363" y="30"/>
                  </a:cubicBezTo>
                  <a:cubicBezTo>
                    <a:pt x="344" y="11"/>
                    <a:pt x="344" y="11"/>
                    <a:pt x="344" y="11"/>
                  </a:cubicBezTo>
                  <a:cubicBezTo>
                    <a:pt x="340" y="7"/>
                    <a:pt x="336" y="3"/>
                    <a:pt x="332" y="0"/>
                  </a:cubicBezTo>
                  <a:cubicBezTo>
                    <a:pt x="34" y="0"/>
                    <a:pt x="34" y="0"/>
                    <a:pt x="34" y="0"/>
                  </a:cubicBezTo>
                  <a:cubicBezTo>
                    <a:pt x="15" y="0"/>
                    <a:pt x="0" y="15"/>
                    <a:pt x="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18"/>
            <p:cNvSpPr/>
            <p:nvPr/>
          </p:nvSpPr>
          <p:spPr>
            <a:xfrm>
              <a:off x="5773937" y="3941230"/>
              <a:ext cx="496135" cy="140738"/>
            </a:xfrm>
            <a:custGeom>
              <a:avLst/>
              <a:gdLst/>
              <a:ahLst/>
              <a:cxnLst/>
              <a:rect l="l" t="t" r="r" b="b"/>
              <a:pathLst>
                <a:path w="425" h="121" extrusionOk="0">
                  <a:moveTo>
                    <a:pt x="0" y="60"/>
                  </a:moveTo>
                  <a:cubicBezTo>
                    <a:pt x="0" y="94"/>
                    <a:pt x="27" y="121"/>
                    <a:pt x="61" y="121"/>
                  </a:cubicBezTo>
                  <a:cubicBezTo>
                    <a:pt x="425" y="121"/>
                    <a:pt x="425" y="121"/>
                    <a:pt x="425" y="121"/>
                  </a:cubicBezTo>
                  <a:cubicBezTo>
                    <a:pt x="303" y="0"/>
                    <a:pt x="303" y="0"/>
                    <a:pt x="303" y="0"/>
                  </a:cubicBezTo>
                  <a:cubicBezTo>
                    <a:pt x="61" y="0"/>
                    <a:pt x="61" y="0"/>
                    <a:pt x="61" y="0"/>
                  </a:cubicBezTo>
                  <a:cubicBezTo>
                    <a:pt x="27" y="0"/>
                    <a:pt x="0" y="27"/>
                    <a:pt x="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18"/>
            <p:cNvSpPr/>
            <p:nvPr/>
          </p:nvSpPr>
          <p:spPr>
            <a:xfrm>
              <a:off x="3934186" y="3905792"/>
              <a:ext cx="1698000" cy="211614"/>
            </a:xfrm>
            <a:custGeom>
              <a:avLst/>
              <a:gdLst/>
              <a:ahLst/>
              <a:cxnLst/>
              <a:rect l="l" t="t" r="r" b="b"/>
              <a:pathLst>
                <a:path w="1455" h="181" extrusionOk="0">
                  <a:moveTo>
                    <a:pt x="1420" y="0"/>
                  </a:moveTo>
                  <a:cubicBezTo>
                    <a:pt x="0" y="0"/>
                    <a:pt x="0" y="0"/>
                    <a:pt x="0" y="0"/>
                  </a:cubicBezTo>
                  <a:cubicBezTo>
                    <a:pt x="0" y="181"/>
                    <a:pt x="0" y="181"/>
                    <a:pt x="0" y="181"/>
                  </a:cubicBezTo>
                  <a:cubicBezTo>
                    <a:pt x="1420" y="181"/>
                    <a:pt x="1420" y="181"/>
                    <a:pt x="1420" y="181"/>
                  </a:cubicBezTo>
                  <a:cubicBezTo>
                    <a:pt x="1439" y="181"/>
                    <a:pt x="1455" y="166"/>
                    <a:pt x="1455" y="146"/>
                  </a:cubicBezTo>
                  <a:cubicBezTo>
                    <a:pt x="1455" y="34"/>
                    <a:pt x="1455" y="34"/>
                    <a:pt x="1455" y="34"/>
                  </a:cubicBezTo>
                  <a:cubicBezTo>
                    <a:pt x="1455" y="15"/>
                    <a:pt x="1439" y="0"/>
                    <a:pt x="1420"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18"/>
            <p:cNvSpPr/>
            <p:nvPr/>
          </p:nvSpPr>
          <p:spPr>
            <a:xfrm>
              <a:off x="5138073" y="3941230"/>
              <a:ext cx="423233" cy="140738"/>
            </a:xfrm>
            <a:custGeom>
              <a:avLst/>
              <a:gdLst/>
              <a:ahLst/>
              <a:cxnLst/>
              <a:rect l="l" t="t" r="r" b="b"/>
              <a:pathLst>
                <a:path w="363" h="121" extrusionOk="0">
                  <a:moveTo>
                    <a:pt x="346" y="0"/>
                  </a:moveTo>
                  <a:cubicBezTo>
                    <a:pt x="17" y="0"/>
                    <a:pt x="17" y="0"/>
                    <a:pt x="17" y="0"/>
                  </a:cubicBezTo>
                  <a:cubicBezTo>
                    <a:pt x="7" y="0"/>
                    <a:pt x="0" y="8"/>
                    <a:pt x="0" y="17"/>
                  </a:cubicBezTo>
                  <a:cubicBezTo>
                    <a:pt x="0" y="104"/>
                    <a:pt x="0" y="104"/>
                    <a:pt x="0" y="104"/>
                  </a:cubicBezTo>
                  <a:cubicBezTo>
                    <a:pt x="0" y="113"/>
                    <a:pt x="7" y="121"/>
                    <a:pt x="17" y="121"/>
                  </a:cubicBezTo>
                  <a:cubicBezTo>
                    <a:pt x="346" y="121"/>
                    <a:pt x="346" y="121"/>
                    <a:pt x="346" y="121"/>
                  </a:cubicBezTo>
                  <a:cubicBezTo>
                    <a:pt x="355" y="121"/>
                    <a:pt x="363" y="113"/>
                    <a:pt x="363" y="104"/>
                  </a:cubicBezTo>
                  <a:cubicBezTo>
                    <a:pt x="363" y="17"/>
                    <a:pt x="363" y="17"/>
                    <a:pt x="363" y="17"/>
                  </a:cubicBezTo>
                  <a:cubicBezTo>
                    <a:pt x="363" y="8"/>
                    <a:pt x="355" y="0"/>
                    <a:pt x="3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18"/>
            <p:cNvSpPr/>
            <p:nvPr/>
          </p:nvSpPr>
          <p:spPr>
            <a:xfrm>
              <a:off x="4005062" y="3941230"/>
              <a:ext cx="211617" cy="140738"/>
            </a:xfrm>
            <a:custGeom>
              <a:avLst/>
              <a:gdLst/>
              <a:ahLst/>
              <a:cxnLst/>
              <a:rect l="l" t="t" r="r" b="b"/>
              <a:pathLst>
                <a:path w="182" h="121" extrusionOk="0">
                  <a:moveTo>
                    <a:pt x="165" y="0"/>
                  </a:moveTo>
                  <a:cubicBezTo>
                    <a:pt x="18" y="0"/>
                    <a:pt x="18" y="0"/>
                    <a:pt x="18" y="0"/>
                  </a:cubicBezTo>
                  <a:cubicBezTo>
                    <a:pt x="8" y="0"/>
                    <a:pt x="0" y="8"/>
                    <a:pt x="0" y="17"/>
                  </a:cubicBezTo>
                  <a:cubicBezTo>
                    <a:pt x="0" y="104"/>
                    <a:pt x="0" y="104"/>
                    <a:pt x="0" y="104"/>
                  </a:cubicBezTo>
                  <a:cubicBezTo>
                    <a:pt x="0" y="113"/>
                    <a:pt x="8" y="121"/>
                    <a:pt x="18" y="121"/>
                  </a:cubicBezTo>
                  <a:cubicBezTo>
                    <a:pt x="165" y="121"/>
                    <a:pt x="165" y="121"/>
                    <a:pt x="165" y="121"/>
                  </a:cubicBezTo>
                  <a:cubicBezTo>
                    <a:pt x="175" y="121"/>
                    <a:pt x="182" y="113"/>
                    <a:pt x="182" y="104"/>
                  </a:cubicBezTo>
                  <a:cubicBezTo>
                    <a:pt x="182" y="17"/>
                    <a:pt x="182" y="17"/>
                    <a:pt x="182" y="17"/>
                  </a:cubicBezTo>
                  <a:cubicBezTo>
                    <a:pt x="182" y="8"/>
                    <a:pt x="175" y="0"/>
                    <a:pt x="16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8"/>
            <p:cNvSpPr/>
            <p:nvPr/>
          </p:nvSpPr>
          <p:spPr>
            <a:xfrm>
              <a:off x="4288568"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18"/>
            <p:cNvSpPr/>
            <p:nvPr/>
          </p:nvSpPr>
          <p:spPr>
            <a:xfrm>
              <a:off x="4412096"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18"/>
            <p:cNvSpPr/>
            <p:nvPr/>
          </p:nvSpPr>
          <p:spPr>
            <a:xfrm>
              <a:off x="4572074" y="3941230"/>
              <a:ext cx="210604" cy="140738"/>
            </a:xfrm>
            <a:custGeom>
              <a:avLst/>
              <a:gdLst/>
              <a:ahLst/>
              <a:cxnLst/>
              <a:rect l="l" t="t" r="r" b="b"/>
              <a:pathLst>
                <a:path w="181" h="121" extrusionOk="0">
                  <a:moveTo>
                    <a:pt x="164" y="0"/>
                  </a:moveTo>
                  <a:cubicBezTo>
                    <a:pt x="17" y="0"/>
                    <a:pt x="17" y="0"/>
                    <a:pt x="17" y="0"/>
                  </a:cubicBezTo>
                  <a:cubicBezTo>
                    <a:pt x="7" y="0"/>
                    <a:pt x="0" y="8"/>
                    <a:pt x="0" y="17"/>
                  </a:cubicBezTo>
                  <a:cubicBezTo>
                    <a:pt x="0" y="104"/>
                    <a:pt x="0" y="104"/>
                    <a:pt x="0" y="104"/>
                  </a:cubicBezTo>
                  <a:cubicBezTo>
                    <a:pt x="0" y="113"/>
                    <a:pt x="7" y="121"/>
                    <a:pt x="17" y="121"/>
                  </a:cubicBezTo>
                  <a:cubicBezTo>
                    <a:pt x="164" y="121"/>
                    <a:pt x="164" y="121"/>
                    <a:pt x="164" y="121"/>
                  </a:cubicBezTo>
                  <a:cubicBezTo>
                    <a:pt x="174" y="121"/>
                    <a:pt x="181" y="113"/>
                    <a:pt x="181" y="104"/>
                  </a:cubicBezTo>
                  <a:cubicBezTo>
                    <a:pt x="181" y="17"/>
                    <a:pt x="181" y="17"/>
                    <a:pt x="181" y="17"/>
                  </a:cubicBezTo>
                  <a:cubicBezTo>
                    <a:pt x="181"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8"/>
            <p:cNvSpPr/>
            <p:nvPr/>
          </p:nvSpPr>
          <p:spPr>
            <a:xfrm>
              <a:off x="4854567"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8"/>
            <p:cNvSpPr/>
            <p:nvPr/>
          </p:nvSpPr>
          <p:spPr>
            <a:xfrm>
              <a:off x="4978095"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8"/>
            <p:cNvSpPr/>
            <p:nvPr/>
          </p:nvSpPr>
          <p:spPr>
            <a:xfrm>
              <a:off x="4246042"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8"/>
            <p:cNvSpPr/>
            <p:nvPr/>
          </p:nvSpPr>
          <p:spPr>
            <a:xfrm>
              <a:off x="4246042"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8"/>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8"/>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8"/>
            <p:cNvSpPr/>
            <p:nvPr/>
          </p:nvSpPr>
          <p:spPr>
            <a:xfrm>
              <a:off x="4387795"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18"/>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18"/>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8"/>
            <p:cNvSpPr/>
            <p:nvPr/>
          </p:nvSpPr>
          <p:spPr>
            <a:xfrm>
              <a:off x="4812041"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8"/>
            <p:cNvSpPr/>
            <p:nvPr/>
          </p:nvSpPr>
          <p:spPr>
            <a:xfrm>
              <a:off x="4812041"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18"/>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close/>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18"/>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18"/>
            <p:cNvSpPr/>
            <p:nvPr/>
          </p:nvSpPr>
          <p:spPr>
            <a:xfrm>
              <a:off x="4953794"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18"/>
          <p:cNvGrpSpPr/>
          <p:nvPr/>
        </p:nvGrpSpPr>
        <p:grpSpPr>
          <a:xfrm>
            <a:off x="-630123" y="264025"/>
            <a:ext cx="9617437" cy="812461"/>
            <a:chOff x="-630123" y="264025"/>
            <a:chExt cx="9617437" cy="812461"/>
          </a:xfrm>
        </p:grpSpPr>
        <p:sp>
          <p:nvSpPr>
            <p:cNvPr id="1140" name="Google Shape;1140;p18"/>
            <p:cNvSpPr/>
            <p:nvPr/>
          </p:nvSpPr>
          <p:spPr>
            <a:xfrm>
              <a:off x="6968477" y="2640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18"/>
            <p:cNvSpPr/>
            <p:nvPr/>
          </p:nvSpPr>
          <p:spPr>
            <a:xfrm flipH="1">
              <a:off x="8276506" y="7406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8"/>
            <p:cNvSpPr/>
            <p:nvPr/>
          </p:nvSpPr>
          <p:spPr>
            <a:xfrm>
              <a:off x="-630123" y="89547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2">
    <p:spTree>
      <p:nvGrpSpPr>
        <p:cNvPr id="1" name="Shape 1300"/>
        <p:cNvGrpSpPr/>
        <p:nvPr/>
      </p:nvGrpSpPr>
      <p:grpSpPr>
        <a:xfrm>
          <a:off x="0" y="0"/>
          <a:ext cx="0" cy="0"/>
          <a:chOff x="0" y="0"/>
          <a:chExt cx="0" cy="0"/>
        </a:xfrm>
      </p:grpSpPr>
      <p:pic>
        <p:nvPicPr>
          <p:cNvPr id="1301" name="Google Shape;1301;p2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302" name="Google Shape;1302;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303" name="Google Shape;1303;p21"/>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304" name="Google Shape;1304;p21"/>
          <p:cNvGrpSpPr/>
          <p:nvPr/>
        </p:nvGrpSpPr>
        <p:grpSpPr>
          <a:xfrm>
            <a:off x="0" y="4645925"/>
            <a:ext cx="9144174" cy="513194"/>
            <a:chOff x="0" y="4645925"/>
            <a:chExt cx="9144174" cy="513194"/>
          </a:xfrm>
        </p:grpSpPr>
        <p:grpSp>
          <p:nvGrpSpPr>
            <p:cNvPr id="1305" name="Google Shape;1305;p21"/>
            <p:cNvGrpSpPr/>
            <p:nvPr/>
          </p:nvGrpSpPr>
          <p:grpSpPr>
            <a:xfrm>
              <a:off x="0" y="4645925"/>
              <a:ext cx="3078300" cy="497334"/>
              <a:chOff x="49213" y="2009776"/>
              <a:chExt cx="3232150" cy="650875"/>
            </a:xfrm>
          </p:grpSpPr>
          <p:sp>
            <p:nvSpPr>
              <p:cNvPr id="1306" name="Google Shape;1306;p21"/>
              <p:cNvSpPr/>
              <p:nvPr/>
            </p:nvSpPr>
            <p:spPr>
              <a:xfrm>
                <a:off x="49213" y="2009776"/>
                <a:ext cx="3225800" cy="650875"/>
              </a:xfrm>
              <a:custGeom>
                <a:avLst/>
                <a:gdLst/>
                <a:ahLst/>
                <a:cxnLst/>
                <a:rect l="l" t="t" r="r" b="b"/>
                <a:pathLst>
                  <a:path w="2032" h="410" extrusionOk="0">
                    <a:moveTo>
                      <a:pt x="0" y="0"/>
                    </a:moveTo>
                    <a:lnTo>
                      <a:pt x="1983" y="355"/>
                    </a:lnTo>
                    <a:lnTo>
                      <a:pt x="2032" y="410"/>
                    </a:lnTo>
                    <a:lnTo>
                      <a:pt x="0" y="410"/>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21"/>
              <p:cNvSpPr/>
              <p:nvPr/>
            </p:nvSpPr>
            <p:spPr>
              <a:xfrm>
                <a:off x="49213" y="2009776"/>
                <a:ext cx="2092325" cy="374650"/>
              </a:xfrm>
              <a:custGeom>
                <a:avLst/>
                <a:gdLst/>
                <a:ahLst/>
                <a:cxnLst/>
                <a:rect l="l" t="t" r="r" b="b"/>
                <a:pathLst>
                  <a:path w="1318" h="236" extrusionOk="0">
                    <a:moveTo>
                      <a:pt x="490" y="123"/>
                    </a:moveTo>
                    <a:lnTo>
                      <a:pt x="1318" y="236"/>
                    </a:lnTo>
                    <a:lnTo>
                      <a:pt x="0" y="0"/>
                    </a:lnTo>
                    <a:lnTo>
                      <a:pt x="0" y="95"/>
                    </a:lnTo>
                    <a:lnTo>
                      <a:pt x="664" y="213"/>
                    </a:lnTo>
                    <a:lnTo>
                      <a:pt x="935" y="205"/>
                    </a:lnTo>
                    <a:lnTo>
                      <a:pt x="490" y="12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21"/>
              <p:cNvSpPr/>
              <p:nvPr/>
            </p:nvSpPr>
            <p:spPr>
              <a:xfrm>
                <a:off x="1392238" y="2352676"/>
                <a:ext cx="182563" cy="38100"/>
              </a:xfrm>
              <a:custGeom>
                <a:avLst/>
                <a:gdLst/>
                <a:ahLst/>
                <a:cxnLst/>
                <a:rect l="l" t="t" r="r" b="b"/>
                <a:pathLst>
                  <a:path w="115" h="24" extrusionOk="0">
                    <a:moveTo>
                      <a:pt x="90" y="24"/>
                    </a:moveTo>
                    <a:lnTo>
                      <a:pt x="115" y="0"/>
                    </a:lnTo>
                    <a:lnTo>
                      <a:pt x="0" y="20"/>
                    </a:lnTo>
                    <a:lnTo>
                      <a:pt x="90" y="2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21"/>
              <p:cNvSpPr/>
              <p:nvPr/>
            </p:nvSpPr>
            <p:spPr>
              <a:xfrm>
                <a:off x="49213" y="2043113"/>
                <a:ext cx="3232150" cy="617538"/>
              </a:xfrm>
              <a:custGeom>
                <a:avLst/>
                <a:gdLst/>
                <a:ahLst/>
                <a:cxnLst/>
                <a:rect l="l" t="t" r="r" b="b"/>
                <a:pathLst>
                  <a:path w="2036" h="389" extrusionOk="0">
                    <a:moveTo>
                      <a:pt x="0" y="0"/>
                    </a:moveTo>
                    <a:lnTo>
                      <a:pt x="1195" y="299"/>
                    </a:lnTo>
                    <a:lnTo>
                      <a:pt x="1224" y="348"/>
                    </a:lnTo>
                    <a:lnTo>
                      <a:pt x="2036" y="389"/>
                    </a:lnTo>
                    <a:lnTo>
                      <a:pt x="0" y="389"/>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21"/>
              <p:cNvSpPr/>
              <p:nvPr/>
            </p:nvSpPr>
            <p:spPr>
              <a:xfrm>
                <a:off x="873125" y="2536826"/>
                <a:ext cx="368300" cy="122238"/>
              </a:xfrm>
              <a:custGeom>
                <a:avLst/>
                <a:gdLst/>
                <a:ahLst/>
                <a:cxnLst/>
                <a:rect l="l" t="t" r="r" b="b"/>
                <a:pathLst>
                  <a:path w="232" h="77" extrusionOk="0">
                    <a:moveTo>
                      <a:pt x="195" y="6"/>
                    </a:moveTo>
                    <a:lnTo>
                      <a:pt x="232" y="75"/>
                    </a:lnTo>
                    <a:lnTo>
                      <a:pt x="195" y="77"/>
                    </a:lnTo>
                    <a:lnTo>
                      <a:pt x="0" y="77"/>
                    </a:lnTo>
                    <a:lnTo>
                      <a:pt x="13" y="25"/>
                    </a:lnTo>
                    <a:lnTo>
                      <a:pt x="68" y="41"/>
                    </a:lnTo>
                    <a:lnTo>
                      <a:pt x="78" y="66"/>
                    </a:lnTo>
                    <a:lnTo>
                      <a:pt x="94" y="0"/>
                    </a:lnTo>
                    <a:lnTo>
                      <a:pt x="195" y="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21"/>
              <p:cNvSpPr/>
              <p:nvPr/>
            </p:nvSpPr>
            <p:spPr>
              <a:xfrm>
                <a:off x="1382713" y="2481263"/>
                <a:ext cx="609600" cy="160338"/>
              </a:xfrm>
              <a:custGeom>
                <a:avLst/>
                <a:gdLst/>
                <a:ahLst/>
                <a:cxnLst/>
                <a:rect l="l" t="t" r="r" b="b"/>
                <a:pathLst>
                  <a:path w="384" h="101" extrusionOk="0">
                    <a:moveTo>
                      <a:pt x="0" y="0"/>
                    </a:moveTo>
                    <a:lnTo>
                      <a:pt x="39" y="82"/>
                    </a:lnTo>
                    <a:lnTo>
                      <a:pt x="0" y="54"/>
                    </a:lnTo>
                    <a:lnTo>
                      <a:pt x="19" y="101"/>
                    </a:lnTo>
                    <a:lnTo>
                      <a:pt x="384" y="72"/>
                    </a:lnTo>
                    <a:lnTo>
                      <a:pt x="355" y="23"/>
                    </a:lnTo>
                    <a:lnTo>
                      <a:pt x="155" y="10"/>
                    </a:lnTo>
                    <a:lnTo>
                      <a:pt x="171" y="74"/>
                    </a:lnTo>
                    <a:lnTo>
                      <a:pt x="137" y="9"/>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2" name="Google Shape;1312;p21"/>
              <p:cNvSpPr/>
              <p:nvPr/>
            </p:nvSpPr>
            <p:spPr>
              <a:xfrm>
                <a:off x="515938" y="2513013"/>
                <a:ext cx="300038" cy="147638"/>
              </a:xfrm>
              <a:custGeom>
                <a:avLst/>
                <a:gdLst/>
                <a:ahLst/>
                <a:cxnLst/>
                <a:rect l="l" t="t" r="r" b="b"/>
                <a:pathLst>
                  <a:path w="189" h="93" extrusionOk="0">
                    <a:moveTo>
                      <a:pt x="169" y="93"/>
                    </a:moveTo>
                    <a:lnTo>
                      <a:pt x="189" y="9"/>
                    </a:lnTo>
                    <a:lnTo>
                      <a:pt x="14" y="0"/>
                    </a:lnTo>
                    <a:lnTo>
                      <a:pt x="0" y="54"/>
                    </a:lnTo>
                    <a:lnTo>
                      <a:pt x="113" y="58"/>
                    </a:lnTo>
                    <a:lnTo>
                      <a:pt x="139" y="15"/>
                    </a:lnTo>
                    <a:lnTo>
                      <a:pt x="121" y="93"/>
                    </a:lnTo>
                    <a:lnTo>
                      <a:pt x="169" y="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3" name="Google Shape;1313;p21"/>
              <p:cNvSpPr/>
              <p:nvPr/>
            </p:nvSpPr>
            <p:spPr>
              <a:xfrm>
                <a:off x="1182688" y="2546351"/>
                <a:ext cx="2098675" cy="114300"/>
              </a:xfrm>
              <a:custGeom>
                <a:avLst/>
                <a:gdLst/>
                <a:ahLst/>
                <a:cxnLst/>
                <a:rect l="l" t="t" r="r" b="b"/>
                <a:pathLst>
                  <a:path w="1322" h="72" extrusionOk="0">
                    <a:moveTo>
                      <a:pt x="601" y="0"/>
                    </a:moveTo>
                    <a:lnTo>
                      <a:pt x="0" y="71"/>
                    </a:lnTo>
                    <a:lnTo>
                      <a:pt x="1322" y="72"/>
                    </a:lnTo>
                    <a:lnTo>
                      <a:pt x="60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21"/>
              <p:cNvSpPr/>
              <p:nvPr/>
            </p:nvSpPr>
            <p:spPr>
              <a:xfrm>
                <a:off x="49213" y="2043113"/>
                <a:ext cx="1897063" cy="503238"/>
              </a:xfrm>
              <a:custGeom>
                <a:avLst/>
                <a:gdLst/>
                <a:ahLst/>
                <a:cxnLst/>
                <a:rect l="l" t="t" r="r" b="b"/>
                <a:pathLst>
                  <a:path w="1195" h="317" extrusionOk="0">
                    <a:moveTo>
                      <a:pt x="1195" y="299"/>
                    </a:moveTo>
                    <a:lnTo>
                      <a:pt x="0" y="0"/>
                    </a:lnTo>
                    <a:lnTo>
                      <a:pt x="0" y="281"/>
                    </a:lnTo>
                    <a:lnTo>
                      <a:pt x="714" y="317"/>
                    </a:lnTo>
                    <a:lnTo>
                      <a:pt x="394" y="247"/>
                    </a:lnTo>
                    <a:lnTo>
                      <a:pt x="1195" y="29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21"/>
              <p:cNvSpPr/>
              <p:nvPr/>
            </p:nvSpPr>
            <p:spPr>
              <a:xfrm>
                <a:off x="49213" y="2043113"/>
                <a:ext cx="1897063" cy="474663"/>
              </a:xfrm>
              <a:custGeom>
                <a:avLst/>
                <a:gdLst/>
                <a:ahLst/>
                <a:cxnLst/>
                <a:rect l="l" t="t" r="r" b="b"/>
                <a:pathLst>
                  <a:path w="1195" h="299" extrusionOk="0">
                    <a:moveTo>
                      <a:pt x="1195" y="299"/>
                    </a:moveTo>
                    <a:lnTo>
                      <a:pt x="0" y="0"/>
                    </a:lnTo>
                    <a:lnTo>
                      <a:pt x="0" y="74"/>
                    </a:lnTo>
                    <a:lnTo>
                      <a:pt x="321" y="149"/>
                    </a:lnTo>
                    <a:lnTo>
                      <a:pt x="216" y="77"/>
                    </a:lnTo>
                    <a:lnTo>
                      <a:pt x="1195" y="29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21"/>
              <p:cNvSpPr/>
              <p:nvPr/>
            </p:nvSpPr>
            <p:spPr>
              <a:xfrm>
                <a:off x="49213" y="2384426"/>
                <a:ext cx="1897063" cy="161925"/>
              </a:xfrm>
              <a:custGeom>
                <a:avLst/>
                <a:gdLst/>
                <a:ahLst/>
                <a:cxnLst/>
                <a:rect l="l" t="t" r="r" b="b"/>
                <a:pathLst>
                  <a:path w="1195" h="102" extrusionOk="0">
                    <a:moveTo>
                      <a:pt x="1195" y="84"/>
                    </a:moveTo>
                    <a:lnTo>
                      <a:pt x="261" y="0"/>
                    </a:lnTo>
                    <a:lnTo>
                      <a:pt x="483" y="73"/>
                    </a:lnTo>
                    <a:lnTo>
                      <a:pt x="0" y="66"/>
                    </a:lnTo>
                    <a:lnTo>
                      <a:pt x="714" y="102"/>
                    </a:lnTo>
                    <a:lnTo>
                      <a:pt x="394" y="32"/>
                    </a:lnTo>
                    <a:lnTo>
                      <a:pt x="1195" y="8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7" name="Google Shape;1317;p21"/>
            <p:cNvGrpSpPr/>
            <p:nvPr/>
          </p:nvGrpSpPr>
          <p:grpSpPr>
            <a:xfrm>
              <a:off x="4889973" y="4661777"/>
              <a:ext cx="4254200" cy="497343"/>
              <a:chOff x="742950" y="2519363"/>
              <a:chExt cx="4883150" cy="800101"/>
            </a:xfrm>
          </p:grpSpPr>
          <p:sp>
            <p:nvSpPr>
              <p:cNvPr id="1318" name="Google Shape;1318;p21"/>
              <p:cNvSpPr/>
              <p:nvPr/>
            </p:nvSpPr>
            <p:spPr>
              <a:xfrm>
                <a:off x="742950" y="2792413"/>
                <a:ext cx="4883150" cy="527050"/>
              </a:xfrm>
              <a:custGeom>
                <a:avLst/>
                <a:gdLst/>
                <a:ahLst/>
                <a:cxnLst/>
                <a:rect l="l" t="t" r="r" b="b"/>
                <a:pathLst>
                  <a:path w="3076" h="332" extrusionOk="0">
                    <a:moveTo>
                      <a:pt x="352" y="233"/>
                    </a:moveTo>
                    <a:lnTo>
                      <a:pt x="3076" y="0"/>
                    </a:lnTo>
                    <a:lnTo>
                      <a:pt x="3076" y="332"/>
                    </a:lnTo>
                    <a:lnTo>
                      <a:pt x="0" y="332"/>
                    </a:lnTo>
                    <a:lnTo>
                      <a:pt x="352" y="23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9" name="Google Shape;1319;p21"/>
              <p:cNvSpPr/>
              <p:nvPr/>
            </p:nvSpPr>
            <p:spPr>
              <a:xfrm>
                <a:off x="3371850" y="2792413"/>
                <a:ext cx="2254250" cy="322263"/>
              </a:xfrm>
              <a:custGeom>
                <a:avLst/>
                <a:gdLst/>
                <a:ahLst/>
                <a:cxnLst/>
                <a:rect l="l" t="t" r="r" b="b"/>
                <a:pathLst>
                  <a:path w="1420" h="203" extrusionOk="0">
                    <a:moveTo>
                      <a:pt x="0" y="122"/>
                    </a:moveTo>
                    <a:lnTo>
                      <a:pt x="781" y="101"/>
                    </a:lnTo>
                    <a:lnTo>
                      <a:pt x="205" y="203"/>
                    </a:lnTo>
                    <a:lnTo>
                      <a:pt x="1420" y="185"/>
                    </a:lnTo>
                    <a:lnTo>
                      <a:pt x="1420" y="0"/>
                    </a:lnTo>
                    <a:lnTo>
                      <a:pt x="0" y="12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0" name="Google Shape;1320;p21"/>
              <p:cNvSpPr/>
              <p:nvPr/>
            </p:nvSpPr>
            <p:spPr>
              <a:xfrm>
                <a:off x="742950" y="3086101"/>
                <a:ext cx="4883150" cy="233363"/>
              </a:xfrm>
              <a:custGeom>
                <a:avLst/>
                <a:gdLst/>
                <a:ahLst/>
                <a:cxnLst/>
                <a:rect l="l" t="t" r="r" b="b"/>
                <a:pathLst>
                  <a:path w="3076" h="147" extrusionOk="0">
                    <a:moveTo>
                      <a:pt x="1734" y="93"/>
                    </a:moveTo>
                    <a:lnTo>
                      <a:pt x="0" y="147"/>
                    </a:lnTo>
                    <a:lnTo>
                      <a:pt x="3076" y="147"/>
                    </a:lnTo>
                    <a:lnTo>
                      <a:pt x="3076" y="0"/>
                    </a:lnTo>
                    <a:lnTo>
                      <a:pt x="1589" y="67"/>
                    </a:lnTo>
                    <a:lnTo>
                      <a:pt x="1734" y="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21"/>
              <p:cNvSpPr/>
              <p:nvPr/>
            </p:nvSpPr>
            <p:spPr>
              <a:xfrm>
                <a:off x="3371850" y="2706688"/>
                <a:ext cx="2254250" cy="279400"/>
              </a:xfrm>
              <a:custGeom>
                <a:avLst/>
                <a:gdLst/>
                <a:ahLst/>
                <a:cxnLst/>
                <a:rect l="l" t="t" r="r" b="b"/>
                <a:pathLst>
                  <a:path w="1420" h="176" extrusionOk="0">
                    <a:moveTo>
                      <a:pt x="0" y="176"/>
                    </a:moveTo>
                    <a:lnTo>
                      <a:pt x="44" y="158"/>
                    </a:lnTo>
                    <a:lnTo>
                      <a:pt x="1420" y="0"/>
                    </a:lnTo>
                    <a:lnTo>
                      <a:pt x="1420" y="54"/>
                    </a:lnTo>
                    <a:lnTo>
                      <a:pt x="0" y="17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21"/>
              <p:cNvSpPr/>
              <p:nvPr/>
            </p:nvSpPr>
            <p:spPr>
              <a:xfrm>
                <a:off x="3371850" y="2781301"/>
                <a:ext cx="1600200" cy="204788"/>
              </a:xfrm>
              <a:custGeom>
                <a:avLst/>
                <a:gdLst/>
                <a:ahLst/>
                <a:cxnLst/>
                <a:rect l="l" t="t" r="r" b="b"/>
                <a:pathLst>
                  <a:path w="1008" h="129" extrusionOk="0">
                    <a:moveTo>
                      <a:pt x="44" y="111"/>
                    </a:moveTo>
                    <a:lnTo>
                      <a:pt x="1008" y="0"/>
                    </a:lnTo>
                    <a:lnTo>
                      <a:pt x="350" y="89"/>
                    </a:lnTo>
                    <a:lnTo>
                      <a:pt x="818" y="58"/>
                    </a:lnTo>
                    <a:lnTo>
                      <a:pt x="0" y="129"/>
                    </a:lnTo>
                    <a:lnTo>
                      <a:pt x="44" y="1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21"/>
              <p:cNvSpPr/>
              <p:nvPr/>
            </p:nvSpPr>
            <p:spPr>
              <a:xfrm>
                <a:off x="3441700" y="2519363"/>
                <a:ext cx="2184400" cy="438150"/>
              </a:xfrm>
              <a:custGeom>
                <a:avLst/>
                <a:gdLst/>
                <a:ahLst/>
                <a:cxnLst/>
                <a:rect l="l" t="t" r="r" b="b"/>
                <a:pathLst>
                  <a:path w="1376" h="276" extrusionOk="0">
                    <a:moveTo>
                      <a:pt x="0" y="276"/>
                    </a:moveTo>
                    <a:lnTo>
                      <a:pt x="1376" y="0"/>
                    </a:lnTo>
                    <a:lnTo>
                      <a:pt x="1376" y="118"/>
                    </a:lnTo>
                    <a:lnTo>
                      <a:pt x="0" y="27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21"/>
              <p:cNvSpPr/>
              <p:nvPr/>
            </p:nvSpPr>
            <p:spPr>
              <a:xfrm>
                <a:off x="3441700" y="2643188"/>
                <a:ext cx="1571625" cy="314325"/>
              </a:xfrm>
              <a:custGeom>
                <a:avLst/>
                <a:gdLst/>
                <a:ahLst/>
                <a:cxnLst/>
                <a:rect l="l" t="t" r="r" b="b"/>
                <a:pathLst>
                  <a:path w="990" h="198" extrusionOk="0">
                    <a:moveTo>
                      <a:pt x="990" y="0"/>
                    </a:moveTo>
                    <a:lnTo>
                      <a:pt x="590" y="97"/>
                    </a:lnTo>
                    <a:lnTo>
                      <a:pt x="764" y="78"/>
                    </a:lnTo>
                    <a:lnTo>
                      <a:pt x="625" y="114"/>
                    </a:lnTo>
                    <a:lnTo>
                      <a:pt x="974" y="86"/>
                    </a:lnTo>
                    <a:lnTo>
                      <a:pt x="0" y="198"/>
                    </a:lnTo>
                    <a:lnTo>
                      <a:pt x="99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25" name="Google Shape;1325;p21"/>
          <p:cNvGrpSpPr/>
          <p:nvPr/>
        </p:nvGrpSpPr>
        <p:grpSpPr>
          <a:xfrm>
            <a:off x="7845240" y="4371078"/>
            <a:ext cx="883437" cy="775836"/>
            <a:chOff x="7410610" y="2637069"/>
            <a:chExt cx="1226485" cy="1077101"/>
          </a:xfrm>
        </p:grpSpPr>
        <p:grpSp>
          <p:nvGrpSpPr>
            <p:cNvPr id="1326" name="Google Shape;1326;p21"/>
            <p:cNvGrpSpPr/>
            <p:nvPr/>
          </p:nvGrpSpPr>
          <p:grpSpPr>
            <a:xfrm>
              <a:off x="8386635" y="3027970"/>
              <a:ext cx="250461" cy="686200"/>
              <a:chOff x="6178550" y="415926"/>
              <a:chExt cx="774700" cy="2122487"/>
            </a:xfrm>
          </p:grpSpPr>
          <p:sp>
            <p:nvSpPr>
              <p:cNvPr id="1327" name="Google Shape;1327;p21"/>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21"/>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21"/>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21"/>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21"/>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21"/>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21"/>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21"/>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35" name="Google Shape;1335;p21"/>
            <p:cNvGrpSpPr/>
            <p:nvPr/>
          </p:nvGrpSpPr>
          <p:grpSpPr>
            <a:xfrm>
              <a:off x="7898536" y="2637069"/>
              <a:ext cx="321036" cy="1076950"/>
              <a:chOff x="6178550" y="415926"/>
              <a:chExt cx="774700" cy="2122487"/>
            </a:xfrm>
          </p:grpSpPr>
          <p:sp>
            <p:nvSpPr>
              <p:cNvPr id="1336" name="Google Shape;1336;p21"/>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7" name="Google Shape;1337;p21"/>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8" name="Google Shape;1338;p21"/>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9" name="Google Shape;1339;p21"/>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0" name="Google Shape;1340;p21"/>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21"/>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21"/>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21"/>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4" name="Google Shape;1344;p21"/>
            <p:cNvGrpSpPr/>
            <p:nvPr/>
          </p:nvGrpSpPr>
          <p:grpSpPr>
            <a:xfrm>
              <a:off x="7410610" y="2834495"/>
              <a:ext cx="321036" cy="879559"/>
              <a:chOff x="6178550" y="415926"/>
              <a:chExt cx="774700" cy="2122487"/>
            </a:xfrm>
          </p:grpSpPr>
          <p:sp>
            <p:nvSpPr>
              <p:cNvPr id="1345" name="Google Shape;1345;p21"/>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6" name="Google Shape;1346;p21"/>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7" name="Google Shape;1347;p21"/>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21"/>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21"/>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21"/>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21"/>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21"/>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53" name="Google Shape;1353;p21"/>
          <p:cNvGrpSpPr/>
          <p:nvPr/>
        </p:nvGrpSpPr>
        <p:grpSpPr>
          <a:xfrm>
            <a:off x="-2666806" y="4521519"/>
            <a:ext cx="3976664" cy="621851"/>
            <a:chOff x="1040511" y="1999631"/>
            <a:chExt cx="5615964" cy="878196"/>
          </a:xfrm>
        </p:grpSpPr>
        <p:sp>
          <p:nvSpPr>
            <p:cNvPr id="1354" name="Google Shape;1354;p21"/>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21"/>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21"/>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21"/>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21"/>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21"/>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21"/>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21"/>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21"/>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21"/>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21"/>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21"/>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21"/>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21"/>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21"/>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21"/>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21"/>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1" name="Google Shape;1371;p21"/>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21"/>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21"/>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21"/>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21"/>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21"/>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21"/>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8" name="Google Shape;1378;p21"/>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21"/>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21"/>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21"/>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21"/>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21"/>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21"/>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21"/>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21"/>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21"/>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21"/>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21"/>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21"/>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21"/>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21"/>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21"/>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21"/>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21"/>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21"/>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21"/>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21"/>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21"/>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21"/>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21"/>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2" name="Google Shape;1402;p21"/>
          <p:cNvGrpSpPr/>
          <p:nvPr/>
        </p:nvGrpSpPr>
        <p:grpSpPr>
          <a:xfrm>
            <a:off x="-290748" y="167955"/>
            <a:ext cx="9626875" cy="936180"/>
            <a:chOff x="-290748" y="167955"/>
            <a:chExt cx="9626875" cy="936180"/>
          </a:xfrm>
        </p:grpSpPr>
        <p:sp>
          <p:nvSpPr>
            <p:cNvPr id="1403" name="Google Shape;1403;p21"/>
            <p:cNvSpPr/>
            <p:nvPr/>
          </p:nvSpPr>
          <p:spPr>
            <a:xfrm>
              <a:off x="-290748" y="9231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21"/>
            <p:cNvSpPr/>
            <p:nvPr/>
          </p:nvSpPr>
          <p:spPr>
            <a:xfrm flipH="1">
              <a:off x="1183744" y="1679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21"/>
            <p:cNvSpPr/>
            <p:nvPr/>
          </p:nvSpPr>
          <p:spPr>
            <a:xfrm flipH="1">
              <a:off x="8625319" y="688343"/>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5"/>
        <p:cNvGrpSpPr/>
        <p:nvPr/>
      </p:nvGrpSpPr>
      <p:grpSpPr>
        <a:xfrm>
          <a:off x="0" y="0"/>
          <a:ext cx="0" cy="0"/>
          <a:chOff x="0" y="0"/>
          <a:chExt cx="0" cy="0"/>
        </a:xfrm>
      </p:grpSpPr>
      <p:pic>
        <p:nvPicPr>
          <p:cNvPr id="1546" name="Google Shape;1546;p24"/>
          <p:cNvPicPr preferRelativeResize="0"/>
          <p:nvPr/>
        </p:nvPicPr>
        <p:blipFill>
          <a:blip r:embed="rId2">
            <a:alphaModFix/>
          </a:blip>
          <a:stretch>
            <a:fillRect/>
          </a:stretch>
        </p:blipFill>
        <p:spPr>
          <a:xfrm>
            <a:off x="25" y="0"/>
            <a:ext cx="9144000" cy="5143500"/>
          </a:xfrm>
          <a:prstGeom prst="rect">
            <a:avLst/>
          </a:prstGeom>
          <a:noFill/>
          <a:ln>
            <a:noFill/>
          </a:ln>
        </p:spPr>
      </p:pic>
      <p:cxnSp>
        <p:nvCxnSpPr>
          <p:cNvPr id="1547" name="Google Shape;1547;p24"/>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548" name="Google Shape;1548;p24"/>
          <p:cNvGrpSpPr/>
          <p:nvPr/>
        </p:nvGrpSpPr>
        <p:grpSpPr>
          <a:xfrm>
            <a:off x="-381375" y="4160999"/>
            <a:ext cx="9616951" cy="983475"/>
            <a:chOff x="-381375" y="4160999"/>
            <a:chExt cx="9616951" cy="983475"/>
          </a:xfrm>
        </p:grpSpPr>
        <p:sp>
          <p:nvSpPr>
            <p:cNvPr id="1549" name="Google Shape;1549;p24"/>
            <p:cNvSpPr/>
            <p:nvPr/>
          </p:nvSpPr>
          <p:spPr>
            <a:xfrm>
              <a:off x="-381375" y="4160999"/>
              <a:ext cx="5808290" cy="983475"/>
            </a:xfrm>
            <a:custGeom>
              <a:avLst/>
              <a:gdLst/>
              <a:ahLst/>
              <a:cxnLst/>
              <a:rect l="l" t="t" r="r" b="b"/>
              <a:pathLst>
                <a:path w="2357" h="399" extrusionOk="0">
                  <a:moveTo>
                    <a:pt x="377" y="37"/>
                  </a:moveTo>
                  <a:cubicBezTo>
                    <a:pt x="284" y="55"/>
                    <a:pt x="130" y="96"/>
                    <a:pt x="0" y="132"/>
                  </a:cubicBezTo>
                  <a:cubicBezTo>
                    <a:pt x="0" y="399"/>
                    <a:pt x="0" y="399"/>
                    <a:pt x="0" y="399"/>
                  </a:cubicBezTo>
                  <a:cubicBezTo>
                    <a:pt x="2357" y="399"/>
                    <a:pt x="2357" y="399"/>
                    <a:pt x="2357" y="399"/>
                  </a:cubicBezTo>
                  <a:cubicBezTo>
                    <a:pt x="2357" y="399"/>
                    <a:pt x="1024" y="32"/>
                    <a:pt x="880" y="18"/>
                  </a:cubicBezTo>
                  <a:cubicBezTo>
                    <a:pt x="736" y="5"/>
                    <a:pt x="564" y="0"/>
                    <a:pt x="377"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4"/>
            <p:cNvSpPr/>
            <p:nvPr/>
          </p:nvSpPr>
          <p:spPr>
            <a:xfrm flipH="1">
              <a:off x="4903975"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1" name="Google Shape;1551;p24"/>
          <p:cNvGrpSpPr/>
          <p:nvPr/>
        </p:nvGrpSpPr>
        <p:grpSpPr>
          <a:xfrm flipH="1">
            <a:off x="-264014" y="382883"/>
            <a:ext cx="9038612" cy="983467"/>
            <a:chOff x="671477" y="204283"/>
            <a:chExt cx="9038612" cy="983467"/>
          </a:xfrm>
        </p:grpSpPr>
        <p:sp>
          <p:nvSpPr>
            <p:cNvPr id="1552" name="Google Shape;1552;p24"/>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4"/>
            <p:cNvSpPr/>
            <p:nvPr/>
          </p:nvSpPr>
          <p:spPr>
            <a:xfrm flipH="1">
              <a:off x="899928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4"/>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5" name="Google Shape;1555;p24"/>
          <p:cNvGrpSpPr/>
          <p:nvPr/>
        </p:nvGrpSpPr>
        <p:grpSpPr>
          <a:xfrm flipH="1">
            <a:off x="-68398" y="4608493"/>
            <a:ext cx="1793331" cy="532196"/>
            <a:chOff x="4865200" y="2376538"/>
            <a:chExt cx="4022725" cy="1193801"/>
          </a:xfrm>
        </p:grpSpPr>
        <p:sp>
          <p:nvSpPr>
            <p:cNvPr id="1556" name="Google Shape;1556;p24"/>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4"/>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4"/>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4"/>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4"/>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4"/>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4"/>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4"/>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4"/>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4"/>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4"/>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4"/>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4"/>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4"/>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4"/>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4"/>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4"/>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4"/>
          <p:cNvGrpSpPr/>
          <p:nvPr/>
        </p:nvGrpSpPr>
        <p:grpSpPr>
          <a:xfrm flipH="1">
            <a:off x="2223853" y="4453708"/>
            <a:ext cx="1210309" cy="689783"/>
            <a:chOff x="344063" y="4453708"/>
            <a:chExt cx="1210309" cy="689783"/>
          </a:xfrm>
        </p:grpSpPr>
        <p:grpSp>
          <p:nvGrpSpPr>
            <p:cNvPr id="1574" name="Google Shape;1574;p24"/>
            <p:cNvGrpSpPr/>
            <p:nvPr/>
          </p:nvGrpSpPr>
          <p:grpSpPr>
            <a:xfrm>
              <a:off x="344063" y="4453708"/>
              <a:ext cx="243371" cy="689519"/>
              <a:chOff x="1539875" y="3257551"/>
              <a:chExt cx="511176" cy="1762125"/>
            </a:xfrm>
          </p:grpSpPr>
          <p:sp>
            <p:nvSpPr>
              <p:cNvPr id="1575" name="Google Shape;1575;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1" name="Google Shape;1581;p24"/>
            <p:cNvGrpSpPr/>
            <p:nvPr/>
          </p:nvGrpSpPr>
          <p:grpSpPr>
            <a:xfrm>
              <a:off x="1411549" y="4651019"/>
              <a:ext cx="142823" cy="492338"/>
              <a:chOff x="1539875" y="3257551"/>
              <a:chExt cx="511176" cy="1762125"/>
            </a:xfrm>
          </p:grpSpPr>
          <p:sp>
            <p:nvSpPr>
              <p:cNvPr id="1582" name="Google Shape;1582;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8" name="Google Shape;1588;p24"/>
            <p:cNvGrpSpPr/>
            <p:nvPr/>
          </p:nvGrpSpPr>
          <p:grpSpPr>
            <a:xfrm flipH="1">
              <a:off x="1151650" y="4547188"/>
              <a:ext cx="172931" cy="596303"/>
              <a:chOff x="1539875" y="3257551"/>
              <a:chExt cx="511176" cy="1762125"/>
            </a:xfrm>
          </p:grpSpPr>
          <p:sp>
            <p:nvSpPr>
              <p:cNvPr id="1589" name="Google Shape;1589;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0" name="Google Shape;1590;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1" name="Google Shape;1591;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5" name="Google Shape;1595;p24"/>
            <p:cNvGrpSpPr/>
            <p:nvPr/>
          </p:nvGrpSpPr>
          <p:grpSpPr>
            <a:xfrm>
              <a:off x="748524" y="4651019"/>
              <a:ext cx="142823" cy="492338"/>
              <a:chOff x="1539875" y="3257551"/>
              <a:chExt cx="511176" cy="1762125"/>
            </a:xfrm>
          </p:grpSpPr>
          <p:sp>
            <p:nvSpPr>
              <p:cNvPr id="1596" name="Google Shape;1596;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02"/>
        <p:cNvGrpSpPr/>
        <p:nvPr/>
      </p:nvGrpSpPr>
      <p:grpSpPr>
        <a:xfrm>
          <a:off x="0" y="0"/>
          <a:ext cx="0" cy="0"/>
          <a:chOff x="0" y="0"/>
          <a:chExt cx="0" cy="0"/>
        </a:xfrm>
      </p:grpSpPr>
      <p:pic>
        <p:nvPicPr>
          <p:cNvPr id="1603" name="Google Shape;1603;p25"/>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604" name="Google Shape;1604;p25"/>
          <p:cNvGrpSpPr/>
          <p:nvPr/>
        </p:nvGrpSpPr>
        <p:grpSpPr>
          <a:xfrm>
            <a:off x="-37725" y="2112475"/>
            <a:ext cx="16003876" cy="3030850"/>
            <a:chOff x="-37725" y="2112475"/>
            <a:chExt cx="16003876" cy="3030850"/>
          </a:xfrm>
        </p:grpSpPr>
        <p:sp>
          <p:nvSpPr>
            <p:cNvPr id="1605" name="Google Shape;1605;p25"/>
            <p:cNvSpPr/>
            <p:nvPr/>
          </p:nvSpPr>
          <p:spPr>
            <a:xfrm>
              <a:off x="5111426" y="2112475"/>
              <a:ext cx="10854725" cy="2074749"/>
            </a:xfrm>
            <a:custGeom>
              <a:avLst/>
              <a:gdLst/>
              <a:ahLst/>
              <a:cxnLst/>
              <a:rect l="l" t="t" r="r" b="b"/>
              <a:pathLst>
                <a:path w="782" h="755" extrusionOk="0">
                  <a:moveTo>
                    <a:pt x="782" y="755"/>
                  </a:moveTo>
                  <a:lnTo>
                    <a:pt x="782" y="595"/>
                  </a:lnTo>
                  <a:lnTo>
                    <a:pt x="714" y="4"/>
                  </a:lnTo>
                  <a:lnTo>
                    <a:pt x="690" y="211"/>
                  </a:lnTo>
                  <a:lnTo>
                    <a:pt x="680" y="161"/>
                  </a:lnTo>
                  <a:lnTo>
                    <a:pt x="647" y="334"/>
                  </a:lnTo>
                  <a:lnTo>
                    <a:pt x="611" y="147"/>
                  </a:lnTo>
                  <a:lnTo>
                    <a:pt x="602" y="196"/>
                  </a:lnTo>
                  <a:lnTo>
                    <a:pt x="574" y="55"/>
                  </a:lnTo>
                  <a:lnTo>
                    <a:pt x="551" y="179"/>
                  </a:lnTo>
                  <a:lnTo>
                    <a:pt x="538" y="0"/>
                  </a:lnTo>
                  <a:lnTo>
                    <a:pt x="529" y="110"/>
                  </a:lnTo>
                  <a:lnTo>
                    <a:pt x="522" y="62"/>
                  </a:lnTo>
                  <a:lnTo>
                    <a:pt x="466" y="408"/>
                  </a:lnTo>
                  <a:lnTo>
                    <a:pt x="431" y="98"/>
                  </a:lnTo>
                  <a:lnTo>
                    <a:pt x="404" y="334"/>
                  </a:lnTo>
                  <a:lnTo>
                    <a:pt x="378" y="102"/>
                  </a:lnTo>
                  <a:lnTo>
                    <a:pt x="371" y="163"/>
                  </a:lnTo>
                  <a:lnTo>
                    <a:pt x="354" y="12"/>
                  </a:lnTo>
                  <a:lnTo>
                    <a:pt x="297" y="513"/>
                  </a:lnTo>
                  <a:lnTo>
                    <a:pt x="248" y="78"/>
                  </a:lnTo>
                  <a:lnTo>
                    <a:pt x="222" y="300"/>
                  </a:lnTo>
                  <a:lnTo>
                    <a:pt x="210" y="189"/>
                  </a:lnTo>
                  <a:lnTo>
                    <a:pt x="178" y="470"/>
                  </a:lnTo>
                  <a:lnTo>
                    <a:pt x="157" y="297"/>
                  </a:lnTo>
                  <a:lnTo>
                    <a:pt x="138" y="468"/>
                  </a:lnTo>
                  <a:lnTo>
                    <a:pt x="97" y="98"/>
                  </a:lnTo>
                  <a:lnTo>
                    <a:pt x="39" y="604"/>
                  </a:lnTo>
                  <a:lnTo>
                    <a:pt x="28" y="508"/>
                  </a:lnTo>
                  <a:lnTo>
                    <a:pt x="0" y="755"/>
                  </a:lnTo>
                  <a:lnTo>
                    <a:pt x="782" y="7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5"/>
            <p:cNvSpPr/>
            <p:nvPr/>
          </p:nvSpPr>
          <p:spPr>
            <a:xfrm>
              <a:off x="-37725" y="4187225"/>
              <a:ext cx="9308100" cy="9561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grpSp>
      <p:cxnSp>
        <p:nvCxnSpPr>
          <p:cNvPr id="1607" name="Google Shape;1607;p25"/>
          <p:cNvCxnSpPr/>
          <p:nvPr/>
        </p:nvCxnSpPr>
        <p:spPr>
          <a:xfrm>
            <a:off x="4572000" y="-719600"/>
            <a:ext cx="0" cy="1889100"/>
          </a:xfrm>
          <a:prstGeom prst="straightConnector1">
            <a:avLst/>
          </a:prstGeom>
          <a:noFill/>
          <a:ln w="9525" cap="flat" cmpd="sng">
            <a:solidFill>
              <a:schemeClr val="dk1"/>
            </a:solidFill>
            <a:prstDash val="solid"/>
            <a:round/>
            <a:headEnd type="none" w="med" len="med"/>
            <a:tailEnd type="diamond" w="med" len="med"/>
          </a:ln>
        </p:spPr>
      </p:cxnSp>
      <p:grpSp>
        <p:nvGrpSpPr>
          <p:cNvPr id="1608" name="Google Shape;1608;p25"/>
          <p:cNvGrpSpPr/>
          <p:nvPr/>
        </p:nvGrpSpPr>
        <p:grpSpPr>
          <a:xfrm flipH="1">
            <a:off x="6494251" y="3387048"/>
            <a:ext cx="2776112" cy="1418574"/>
            <a:chOff x="-46" y="2299799"/>
            <a:chExt cx="3480146" cy="1778330"/>
          </a:xfrm>
        </p:grpSpPr>
        <p:sp>
          <p:nvSpPr>
            <p:cNvPr id="1609" name="Google Shape;1609;p25"/>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5"/>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5"/>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close/>
                </a:path>
              </a:pathLst>
            </a:custGeom>
            <a:solidFill>
              <a:srgbClr val="E1E1E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5"/>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5"/>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5"/>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5"/>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5"/>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5"/>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5"/>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5"/>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5"/>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5"/>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5"/>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5"/>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5"/>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5"/>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5"/>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5"/>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5"/>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5"/>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5"/>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5"/>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5"/>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5"/>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5"/>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5"/>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5"/>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5"/>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5"/>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5"/>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5"/>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5"/>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5"/>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5"/>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5"/>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9" name="Google Shape;1649;p25"/>
          <p:cNvGrpSpPr/>
          <p:nvPr/>
        </p:nvGrpSpPr>
        <p:grpSpPr>
          <a:xfrm>
            <a:off x="-289462" y="3151049"/>
            <a:ext cx="5681832" cy="2067876"/>
            <a:chOff x="-289462" y="3151049"/>
            <a:chExt cx="5681832" cy="2067876"/>
          </a:xfrm>
        </p:grpSpPr>
        <p:sp>
          <p:nvSpPr>
            <p:cNvPr id="1650" name="Google Shape;1650;p25"/>
            <p:cNvSpPr/>
            <p:nvPr/>
          </p:nvSpPr>
          <p:spPr>
            <a:xfrm>
              <a:off x="-289462" y="4307701"/>
              <a:ext cx="3475039" cy="911224"/>
            </a:xfrm>
            <a:custGeom>
              <a:avLst/>
              <a:gdLst/>
              <a:ahLst/>
              <a:cxnLst/>
              <a:rect l="l" t="t" r="r" b="b"/>
              <a:pathLst>
                <a:path w="1837" h="481" extrusionOk="0">
                  <a:moveTo>
                    <a:pt x="1837" y="481"/>
                  </a:moveTo>
                  <a:cubicBezTo>
                    <a:pt x="0" y="481"/>
                    <a:pt x="0" y="481"/>
                    <a:pt x="0" y="481"/>
                  </a:cubicBezTo>
                  <a:cubicBezTo>
                    <a:pt x="6" y="310"/>
                    <a:pt x="152" y="117"/>
                    <a:pt x="313" y="59"/>
                  </a:cubicBezTo>
                  <a:cubicBezTo>
                    <a:pt x="474" y="0"/>
                    <a:pt x="668" y="49"/>
                    <a:pt x="783" y="176"/>
                  </a:cubicBezTo>
                  <a:cubicBezTo>
                    <a:pt x="853" y="253"/>
                    <a:pt x="908" y="363"/>
                    <a:pt x="1011" y="376"/>
                  </a:cubicBezTo>
                  <a:cubicBezTo>
                    <a:pt x="1107" y="388"/>
                    <a:pt x="1186" y="306"/>
                    <a:pt x="1269" y="256"/>
                  </a:cubicBezTo>
                  <a:cubicBezTo>
                    <a:pt x="1370" y="195"/>
                    <a:pt x="1496" y="178"/>
                    <a:pt x="1610" y="210"/>
                  </a:cubicBezTo>
                  <a:cubicBezTo>
                    <a:pt x="1724" y="241"/>
                    <a:pt x="1781" y="377"/>
                    <a:pt x="1837" y="4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5"/>
            <p:cNvSpPr/>
            <p:nvPr/>
          </p:nvSpPr>
          <p:spPr>
            <a:xfrm>
              <a:off x="2091625" y="3655413"/>
              <a:ext cx="1531939" cy="531813"/>
            </a:xfrm>
            <a:custGeom>
              <a:avLst/>
              <a:gdLst/>
              <a:ahLst/>
              <a:cxnLst/>
              <a:rect l="l" t="t" r="r" b="b"/>
              <a:pathLst>
                <a:path w="810" h="281" extrusionOk="0">
                  <a:moveTo>
                    <a:pt x="0" y="281"/>
                  </a:moveTo>
                  <a:cubicBezTo>
                    <a:pt x="810" y="281"/>
                    <a:pt x="810" y="281"/>
                    <a:pt x="810" y="281"/>
                  </a:cubicBezTo>
                  <a:cubicBezTo>
                    <a:pt x="748" y="127"/>
                    <a:pt x="598" y="7"/>
                    <a:pt x="432" y="4"/>
                  </a:cubicBezTo>
                  <a:cubicBezTo>
                    <a:pt x="265" y="0"/>
                    <a:pt x="68" y="129"/>
                    <a:pt x="0" y="2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5"/>
            <p:cNvSpPr/>
            <p:nvPr/>
          </p:nvSpPr>
          <p:spPr>
            <a:xfrm>
              <a:off x="4076521" y="3752920"/>
              <a:ext cx="1315849" cy="434301"/>
            </a:xfrm>
            <a:custGeom>
              <a:avLst/>
              <a:gdLst/>
              <a:ahLst/>
              <a:cxnLst/>
              <a:rect l="l" t="t" r="r" b="b"/>
              <a:pathLst>
                <a:path w="1023" h="337" extrusionOk="0">
                  <a:moveTo>
                    <a:pt x="1023" y="337"/>
                  </a:moveTo>
                  <a:cubicBezTo>
                    <a:pt x="0" y="337"/>
                    <a:pt x="0" y="337"/>
                    <a:pt x="0" y="337"/>
                  </a:cubicBezTo>
                  <a:cubicBezTo>
                    <a:pt x="38" y="246"/>
                    <a:pt x="90" y="149"/>
                    <a:pt x="166" y="86"/>
                  </a:cubicBezTo>
                  <a:cubicBezTo>
                    <a:pt x="241" y="22"/>
                    <a:pt x="361" y="0"/>
                    <a:pt x="436" y="63"/>
                  </a:cubicBezTo>
                  <a:cubicBezTo>
                    <a:pt x="490" y="109"/>
                    <a:pt x="523" y="195"/>
                    <a:pt x="594" y="196"/>
                  </a:cubicBezTo>
                  <a:cubicBezTo>
                    <a:pt x="645" y="197"/>
                    <a:pt x="682" y="150"/>
                    <a:pt x="724" y="121"/>
                  </a:cubicBezTo>
                  <a:cubicBezTo>
                    <a:pt x="789" y="75"/>
                    <a:pt x="880" y="68"/>
                    <a:pt x="951" y="104"/>
                  </a:cubicBezTo>
                  <a:cubicBezTo>
                    <a:pt x="1022" y="140"/>
                    <a:pt x="1022" y="257"/>
                    <a:pt x="1023" y="33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53" name="Google Shape;1653;p25"/>
            <p:cNvGrpSpPr/>
            <p:nvPr/>
          </p:nvGrpSpPr>
          <p:grpSpPr>
            <a:xfrm>
              <a:off x="282141" y="3151049"/>
              <a:ext cx="1180002" cy="1036279"/>
              <a:chOff x="7410610" y="2637069"/>
              <a:chExt cx="1226485" cy="1077101"/>
            </a:xfrm>
          </p:grpSpPr>
          <p:grpSp>
            <p:nvGrpSpPr>
              <p:cNvPr id="1654" name="Google Shape;1654;p25"/>
              <p:cNvGrpSpPr/>
              <p:nvPr/>
            </p:nvGrpSpPr>
            <p:grpSpPr>
              <a:xfrm>
                <a:off x="8386635" y="3027970"/>
                <a:ext cx="250461" cy="686200"/>
                <a:chOff x="6178550" y="415926"/>
                <a:chExt cx="774700" cy="2122487"/>
              </a:xfrm>
            </p:grpSpPr>
            <p:sp>
              <p:nvSpPr>
                <p:cNvPr id="1655" name="Google Shape;1655;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3" name="Google Shape;1663;p25"/>
              <p:cNvGrpSpPr/>
              <p:nvPr/>
            </p:nvGrpSpPr>
            <p:grpSpPr>
              <a:xfrm>
                <a:off x="7898536" y="2637069"/>
                <a:ext cx="321036" cy="1076950"/>
                <a:chOff x="6178550" y="415926"/>
                <a:chExt cx="774700" cy="2122487"/>
              </a:xfrm>
            </p:grpSpPr>
            <p:sp>
              <p:nvSpPr>
                <p:cNvPr id="1664" name="Google Shape;1664;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2" name="Google Shape;1672;p25"/>
              <p:cNvGrpSpPr/>
              <p:nvPr/>
            </p:nvGrpSpPr>
            <p:grpSpPr>
              <a:xfrm>
                <a:off x="7410610" y="2834495"/>
                <a:ext cx="321036" cy="879559"/>
                <a:chOff x="6178550" y="415926"/>
                <a:chExt cx="774700" cy="2122487"/>
              </a:xfrm>
            </p:grpSpPr>
            <p:sp>
              <p:nvSpPr>
                <p:cNvPr id="1673" name="Google Shape;1673;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681" name="Google Shape;1681;p25"/>
          <p:cNvGrpSpPr/>
          <p:nvPr/>
        </p:nvGrpSpPr>
        <p:grpSpPr>
          <a:xfrm>
            <a:off x="-1545537" y="1068570"/>
            <a:ext cx="3120458" cy="1043905"/>
            <a:chOff x="-1545537" y="1068570"/>
            <a:chExt cx="3120458" cy="1043905"/>
          </a:xfrm>
        </p:grpSpPr>
        <p:sp>
          <p:nvSpPr>
            <p:cNvPr id="1682" name="Google Shape;1682;p25"/>
            <p:cNvSpPr/>
            <p:nvPr/>
          </p:nvSpPr>
          <p:spPr>
            <a:xfrm>
              <a:off x="-1545537" y="1068570"/>
              <a:ext cx="2538925" cy="37613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25"/>
            <p:cNvSpPr/>
            <p:nvPr/>
          </p:nvSpPr>
          <p:spPr>
            <a:xfrm flipH="1">
              <a:off x="418172" y="1661575"/>
              <a:ext cx="1156750" cy="4509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
        <p:cNvGrpSpPr/>
        <p:nvPr/>
      </p:nvGrpSpPr>
      <p:grpSpPr>
        <a:xfrm>
          <a:off x="0" y="0"/>
          <a:ext cx="0" cy="0"/>
          <a:chOff x="0" y="0"/>
          <a:chExt cx="0" cy="0"/>
        </a:xfrm>
      </p:grpSpPr>
      <p:pic>
        <p:nvPicPr>
          <p:cNvPr id="70" name="Google Shape;70;p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1" name="Google Shape;7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72" name="Google Shape;72;p4"/>
          <p:cNvSpPr txBox="1">
            <a:spLocks noGrp="1"/>
          </p:cNvSpPr>
          <p:nvPr>
            <p:ph type="body" idx="1"/>
          </p:nvPr>
        </p:nvSpPr>
        <p:spPr>
          <a:xfrm>
            <a:off x="720000" y="1017725"/>
            <a:ext cx="7704000" cy="3471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73" name="Google Shape;73;p4"/>
          <p:cNvSpPr/>
          <p:nvPr/>
        </p:nvSpPr>
        <p:spPr>
          <a:xfrm>
            <a:off x="0" y="3797300"/>
            <a:ext cx="5037675" cy="1341975"/>
          </a:xfrm>
          <a:custGeom>
            <a:avLst/>
            <a:gdLst/>
            <a:ahLst/>
            <a:cxnLst/>
            <a:rect l="l" t="t" r="r" b="b"/>
            <a:pathLst>
              <a:path w="201507" h="53679" extrusionOk="0">
                <a:moveTo>
                  <a:pt x="0" y="0"/>
                </a:moveTo>
                <a:lnTo>
                  <a:pt x="25400" y="28448"/>
                </a:lnTo>
                <a:lnTo>
                  <a:pt x="55541" y="22521"/>
                </a:lnTo>
                <a:lnTo>
                  <a:pt x="79417" y="32004"/>
                </a:lnTo>
                <a:lnTo>
                  <a:pt x="113623" y="27263"/>
                </a:lnTo>
                <a:lnTo>
                  <a:pt x="165100" y="45889"/>
                </a:lnTo>
                <a:lnTo>
                  <a:pt x="201507" y="53679"/>
                </a:lnTo>
                <a:lnTo>
                  <a:pt x="339" y="53679"/>
                </a:lnTo>
                <a:close/>
              </a:path>
            </a:pathLst>
          </a:custGeom>
          <a:solidFill>
            <a:schemeClr val="accent4"/>
          </a:solidFill>
          <a:ln>
            <a:noFill/>
          </a:ln>
        </p:spPr>
      </p:sp>
      <p:grpSp>
        <p:nvGrpSpPr>
          <p:cNvPr id="74" name="Google Shape;74;p4"/>
          <p:cNvGrpSpPr/>
          <p:nvPr/>
        </p:nvGrpSpPr>
        <p:grpSpPr>
          <a:xfrm flipH="1">
            <a:off x="7815672" y="3961478"/>
            <a:ext cx="924904" cy="1182028"/>
            <a:chOff x="7462810" y="2721491"/>
            <a:chExt cx="924904" cy="1182028"/>
          </a:xfrm>
        </p:grpSpPr>
        <p:grpSp>
          <p:nvGrpSpPr>
            <p:cNvPr id="75" name="Google Shape;75;p4"/>
            <p:cNvGrpSpPr/>
            <p:nvPr/>
          </p:nvGrpSpPr>
          <p:grpSpPr>
            <a:xfrm>
              <a:off x="8044868" y="2721491"/>
              <a:ext cx="342846" cy="1181857"/>
              <a:chOff x="1539875" y="3257551"/>
              <a:chExt cx="511176" cy="1762125"/>
            </a:xfrm>
          </p:grpSpPr>
          <p:sp>
            <p:nvSpPr>
              <p:cNvPr id="76" name="Google Shape;76;p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 name="Google Shape;82;p4"/>
            <p:cNvGrpSpPr/>
            <p:nvPr/>
          </p:nvGrpSpPr>
          <p:grpSpPr>
            <a:xfrm>
              <a:off x="7800940" y="3262810"/>
              <a:ext cx="185813" cy="640708"/>
              <a:chOff x="1539875" y="3257551"/>
              <a:chExt cx="511176" cy="1762125"/>
            </a:xfrm>
          </p:grpSpPr>
          <p:sp>
            <p:nvSpPr>
              <p:cNvPr id="83" name="Google Shape;83;p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 name="Google Shape;89;p4"/>
            <p:cNvGrpSpPr/>
            <p:nvPr/>
          </p:nvGrpSpPr>
          <p:grpSpPr>
            <a:xfrm flipH="1">
              <a:off x="7462810" y="3127474"/>
              <a:ext cx="225020" cy="775863"/>
              <a:chOff x="1539875" y="3257551"/>
              <a:chExt cx="511176" cy="1762125"/>
            </a:xfrm>
          </p:grpSpPr>
          <p:sp>
            <p:nvSpPr>
              <p:cNvPr id="90" name="Google Shape;90;p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6" name="Google Shape;96;p4"/>
          <p:cNvGrpSpPr/>
          <p:nvPr/>
        </p:nvGrpSpPr>
        <p:grpSpPr>
          <a:xfrm>
            <a:off x="-203198" y="382875"/>
            <a:ext cx="1917962" cy="490200"/>
            <a:chOff x="-203198" y="382875"/>
            <a:chExt cx="1917962" cy="490200"/>
          </a:xfrm>
        </p:grpSpPr>
        <p:sp>
          <p:nvSpPr>
            <p:cNvPr id="97" name="Google Shape;97;p4"/>
            <p:cNvSpPr/>
            <p:nvPr/>
          </p:nvSpPr>
          <p:spPr>
            <a:xfrm>
              <a:off x="-203198" y="38287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4"/>
            <p:cNvSpPr/>
            <p:nvPr/>
          </p:nvSpPr>
          <p:spPr>
            <a:xfrm flipH="1">
              <a:off x="1003956" y="59600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 name="Google Shape;99;p4"/>
          <p:cNvGrpSpPr/>
          <p:nvPr/>
        </p:nvGrpSpPr>
        <p:grpSpPr>
          <a:xfrm>
            <a:off x="-2697697" y="4453511"/>
            <a:ext cx="4412463" cy="689999"/>
            <a:chOff x="1040511" y="1999631"/>
            <a:chExt cx="5615964" cy="878196"/>
          </a:xfrm>
        </p:grpSpPr>
        <p:sp>
          <p:nvSpPr>
            <p:cNvPr id="100" name="Google Shape;100;p4"/>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4"/>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4"/>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4"/>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4"/>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4"/>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4"/>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4"/>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4"/>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4"/>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4"/>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4"/>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4"/>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4"/>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4"/>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4"/>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4"/>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4"/>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4"/>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4"/>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4"/>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4"/>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4"/>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4"/>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4"/>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4"/>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4"/>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4"/>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4"/>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4"/>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4"/>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4"/>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4"/>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4"/>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4"/>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4"/>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4"/>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4"/>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4"/>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4"/>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4"/>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4"/>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4"/>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4"/>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4"/>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4"/>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4"/>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4"/>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148" name="Google Shape;148;p4"/>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pic>
        <p:nvPicPr>
          <p:cNvPr id="232" name="Google Shape;232;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3" name="Google Shape;2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34" name="Google Shape;234;p6"/>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235" name="Google Shape;235;p6"/>
          <p:cNvSpPr/>
          <p:nvPr/>
        </p:nvSpPr>
        <p:spPr>
          <a:xfrm flipH="1">
            <a:off x="5114449"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6"/>
          <p:cNvGrpSpPr/>
          <p:nvPr/>
        </p:nvGrpSpPr>
        <p:grpSpPr>
          <a:xfrm>
            <a:off x="671477" y="204283"/>
            <a:ext cx="8774562" cy="983467"/>
            <a:chOff x="671477" y="204283"/>
            <a:chExt cx="8774562" cy="983467"/>
          </a:xfrm>
        </p:grpSpPr>
        <p:sp>
          <p:nvSpPr>
            <p:cNvPr id="237" name="Google Shape;237;p6"/>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flipH="1">
              <a:off x="873523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6"/>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6"/>
          <p:cNvGrpSpPr/>
          <p:nvPr/>
        </p:nvGrpSpPr>
        <p:grpSpPr>
          <a:xfrm>
            <a:off x="7364555" y="4625204"/>
            <a:ext cx="1793331" cy="532196"/>
            <a:chOff x="4865200" y="2376538"/>
            <a:chExt cx="4022725" cy="1193801"/>
          </a:xfrm>
        </p:grpSpPr>
        <p:sp>
          <p:nvSpPr>
            <p:cNvPr id="241" name="Google Shape;241;p6"/>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6"/>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6"/>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6"/>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6"/>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6"/>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6"/>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6"/>
          <p:cNvGrpSpPr/>
          <p:nvPr/>
        </p:nvGrpSpPr>
        <p:grpSpPr>
          <a:xfrm>
            <a:off x="344063" y="4453708"/>
            <a:ext cx="1210309" cy="689783"/>
            <a:chOff x="344063" y="4453708"/>
            <a:chExt cx="1210309" cy="689783"/>
          </a:xfrm>
        </p:grpSpPr>
        <p:grpSp>
          <p:nvGrpSpPr>
            <p:cNvPr id="259" name="Google Shape;259;p6"/>
            <p:cNvGrpSpPr/>
            <p:nvPr/>
          </p:nvGrpSpPr>
          <p:grpSpPr>
            <a:xfrm>
              <a:off x="344063" y="4453708"/>
              <a:ext cx="243371" cy="689519"/>
              <a:chOff x="1539875" y="3257551"/>
              <a:chExt cx="511176" cy="1762125"/>
            </a:xfrm>
          </p:grpSpPr>
          <p:sp>
            <p:nvSpPr>
              <p:cNvPr id="260" name="Google Shape;260;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a:off x="1411549" y="4651019"/>
              <a:ext cx="142823" cy="492338"/>
              <a:chOff x="1539875" y="3257551"/>
              <a:chExt cx="511176" cy="1762125"/>
            </a:xfrm>
          </p:grpSpPr>
          <p:sp>
            <p:nvSpPr>
              <p:cNvPr id="267" name="Google Shape;267;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6"/>
            <p:cNvGrpSpPr/>
            <p:nvPr/>
          </p:nvGrpSpPr>
          <p:grpSpPr>
            <a:xfrm flipH="1">
              <a:off x="1151650" y="4547188"/>
              <a:ext cx="172931" cy="596303"/>
              <a:chOff x="1539875" y="3257551"/>
              <a:chExt cx="511176" cy="1762125"/>
            </a:xfrm>
          </p:grpSpPr>
          <p:sp>
            <p:nvSpPr>
              <p:cNvPr id="274" name="Google Shape;274;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 name="Google Shape;280;p6"/>
            <p:cNvGrpSpPr/>
            <p:nvPr/>
          </p:nvGrpSpPr>
          <p:grpSpPr>
            <a:xfrm>
              <a:off x="748524" y="4651019"/>
              <a:ext cx="142823" cy="492338"/>
              <a:chOff x="1539875" y="3257551"/>
              <a:chExt cx="511176" cy="1762125"/>
            </a:xfrm>
          </p:grpSpPr>
          <p:sp>
            <p:nvSpPr>
              <p:cNvPr id="281" name="Google Shape;281;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pic>
        <p:nvPicPr>
          <p:cNvPr id="367" name="Google Shape;3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68" name="Google Shape;368;p8"/>
          <p:cNvSpPr txBox="1">
            <a:spLocks noGrp="1"/>
          </p:cNvSpPr>
          <p:nvPr>
            <p:ph type="title"/>
          </p:nvPr>
        </p:nvSpPr>
        <p:spPr>
          <a:xfrm>
            <a:off x="1388100" y="1307100"/>
            <a:ext cx="6367800" cy="1905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cxnSp>
        <p:nvCxnSpPr>
          <p:cNvPr id="369" name="Google Shape;369;p8"/>
          <p:cNvCxnSpPr>
            <a:endCxn id="368" idx="0"/>
          </p:cNvCxnSpPr>
          <p:nvPr/>
        </p:nvCxnSpPr>
        <p:spPr>
          <a:xfrm>
            <a:off x="4572000" y="-201000"/>
            <a:ext cx="0" cy="1508100"/>
          </a:xfrm>
          <a:prstGeom prst="straightConnector1">
            <a:avLst/>
          </a:prstGeom>
          <a:noFill/>
          <a:ln w="9525" cap="flat" cmpd="sng">
            <a:solidFill>
              <a:schemeClr val="dk1"/>
            </a:solidFill>
            <a:prstDash val="solid"/>
            <a:round/>
            <a:headEnd type="none" w="med" len="med"/>
            <a:tailEnd type="diamond" w="med" len="med"/>
          </a:ln>
        </p:spPr>
      </p:cxnSp>
      <p:sp>
        <p:nvSpPr>
          <p:cNvPr id="370" name="Google Shape;370;p8"/>
          <p:cNvSpPr/>
          <p:nvPr/>
        </p:nvSpPr>
        <p:spPr>
          <a:xfrm>
            <a:off x="3468688" y="4345800"/>
            <a:ext cx="5675310" cy="819150"/>
          </a:xfrm>
          <a:custGeom>
            <a:avLst/>
            <a:gdLst/>
            <a:ahLst/>
            <a:cxnLst/>
            <a:rect l="l" t="t" r="r" b="b"/>
            <a:pathLst>
              <a:path w="3000" h="433" extrusionOk="0">
                <a:moveTo>
                  <a:pt x="0" y="420"/>
                </a:moveTo>
                <a:cubicBezTo>
                  <a:pt x="0" y="433"/>
                  <a:pt x="0" y="433"/>
                  <a:pt x="0" y="433"/>
                </a:cubicBezTo>
                <a:cubicBezTo>
                  <a:pt x="1233" y="433"/>
                  <a:pt x="1233" y="433"/>
                  <a:pt x="1233" y="433"/>
                </a:cubicBezTo>
                <a:cubicBezTo>
                  <a:pt x="1812" y="312"/>
                  <a:pt x="2411" y="281"/>
                  <a:pt x="3000" y="343"/>
                </a:cubicBezTo>
                <a:cubicBezTo>
                  <a:pt x="3000" y="56"/>
                  <a:pt x="3000" y="56"/>
                  <a:pt x="3000" y="56"/>
                </a:cubicBezTo>
                <a:cubicBezTo>
                  <a:pt x="1989" y="0"/>
                  <a:pt x="968" y="124"/>
                  <a:pt x="0" y="42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1" name="Google Shape;371;p8"/>
          <p:cNvGrpSpPr/>
          <p:nvPr/>
        </p:nvGrpSpPr>
        <p:grpSpPr>
          <a:xfrm>
            <a:off x="-438104" y="4503266"/>
            <a:ext cx="4094599" cy="640293"/>
            <a:chOff x="1040511" y="1999631"/>
            <a:chExt cx="5615964" cy="878196"/>
          </a:xfrm>
        </p:grpSpPr>
        <p:sp>
          <p:nvSpPr>
            <p:cNvPr id="372" name="Google Shape;372;p8"/>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8"/>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8"/>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8"/>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8"/>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8"/>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8"/>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8"/>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8"/>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8"/>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8"/>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8"/>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8"/>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8"/>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8"/>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8"/>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8"/>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8"/>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8"/>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8"/>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8"/>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8"/>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8"/>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8"/>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8"/>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8"/>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8"/>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8"/>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8"/>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8"/>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8"/>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8"/>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8"/>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8"/>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8"/>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8"/>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8"/>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8"/>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8"/>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8"/>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8"/>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8"/>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8"/>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8"/>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8"/>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8"/>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8"/>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8"/>
            <p:cNvSpPr/>
            <p:nvPr/>
          </p:nvSpPr>
          <p:spPr>
            <a:xfrm>
              <a:off x="4655666" y="2081978"/>
              <a:ext cx="258459" cy="8969"/>
            </a:xfrm>
            <a:custGeom>
              <a:avLst/>
              <a:gdLst/>
              <a:ahLst/>
              <a:cxnLst/>
              <a:rect l="l" t="t" r="r" b="b"/>
              <a:pathLst>
                <a:path w="170" h="6" extrusionOk="0">
                  <a:moveTo>
                    <a:pt x="148" y="0"/>
                  </a:moveTo>
                  <a:cubicBezTo>
                    <a:pt x="21" y="0"/>
                    <a:pt x="21" y="0"/>
                    <a:pt x="21" y="0"/>
                  </a:cubicBezTo>
                  <a:cubicBezTo>
                    <a:pt x="13" y="0"/>
                    <a:pt x="6" y="2"/>
                    <a:pt x="0" y="6"/>
                  </a:cubicBezTo>
                  <a:cubicBezTo>
                    <a:pt x="170" y="6"/>
                    <a:pt x="170" y="6"/>
                    <a:pt x="170" y="6"/>
                  </a:cubicBezTo>
                  <a:cubicBezTo>
                    <a:pt x="163" y="2"/>
                    <a:pt x="156" y="0"/>
                    <a:pt x="148" y="0"/>
                  </a:cubicBezTo>
                </a:path>
              </a:pathLst>
            </a:custGeom>
            <a:solidFill>
              <a:srgbClr val="B740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8"/>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1" name="Google Shape;421;p8"/>
          <p:cNvGrpSpPr/>
          <p:nvPr/>
        </p:nvGrpSpPr>
        <p:grpSpPr>
          <a:xfrm>
            <a:off x="2" y="4132605"/>
            <a:ext cx="9144002" cy="1032346"/>
            <a:chOff x="2" y="4132605"/>
            <a:chExt cx="9144002" cy="1032346"/>
          </a:xfrm>
        </p:grpSpPr>
        <p:sp>
          <p:nvSpPr>
            <p:cNvPr id="422" name="Google Shape;422;p8"/>
            <p:cNvSpPr/>
            <p:nvPr/>
          </p:nvSpPr>
          <p:spPr>
            <a:xfrm>
              <a:off x="2" y="4132605"/>
              <a:ext cx="9144002" cy="840967"/>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8"/>
            <p:cNvSpPr/>
            <p:nvPr/>
          </p:nvSpPr>
          <p:spPr>
            <a:xfrm>
              <a:off x="5800725" y="4877614"/>
              <a:ext cx="3343274" cy="287338"/>
            </a:xfrm>
            <a:custGeom>
              <a:avLst/>
              <a:gdLst/>
              <a:ahLst/>
              <a:cxnLst/>
              <a:rect l="l" t="t" r="r" b="b"/>
              <a:pathLst>
                <a:path w="1767" h="152" extrusionOk="0">
                  <a:moveTo>
                    <a:pt x="0" y="152"/>
                  </a:moveTo>
                  <a:cubicBezTo>
                    <a:pt x="1767" y="152"/>
                    <a:pt x="1767" y="152"/>
                    <a:pt x="1767" y="152"/>
                  </a:cubicBezTo>
                  <a:cubicBezTo>
                    <a:pt x="1767" y="62"/>
                    <a:pt x="1767" y="62"/>
                    <a:pt x="1767" y="62"/>
                  </a:cubicBezTo>
                  <a:cubicBezTo>
                    <a:pt x="1178" y="0"/>
                    <a:pt x="579" y="31"/>
                    <a:pt x="0" y="15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8"/>
          <p:cNvGrpSpPr/>
          <p:nvPr/>
        </p:nvGrpSpPr>
        <p:grpSpPr>
          <a:xfrm>
            <a:off x="5230725" y="4080881"/>
            <a:ext cx="2672481" cy="1084069"/>
            <a:chOff x="5230725" y="4080881"/>
            <a:chExt cx="2672481" cy="1084069"/>
          </a:xfrm>
        </p:grpSpPr>
        <p:sp>
          <p:nvSpPr>
            <p:cNvPr id="425" name="Google Shape;425;p8"/>
            <p:cNvSpPr/>
            <p:nvPr/>
          </p:nvSpPr>
          <p:spPr>
            <a:xfrm>
              <a:off x="5230725" y="48411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6" name="Google Shape;426;p8"/>
            <p:cNvGrpSpPr/>
            <p:nvPr/>
          </p:nvGrpSpPr>
          <p:grpSpPr>
            <a:xfrm>
              <a:off x="6860560" y="4080881"/>
              <a:ext cx="1042646" cy="915868"/>
              <a:chOff x="6860560" y="4080881"/>
              <a:chExt cx="1042646" cy="915868"/>
            </a:xfrm>
          </p:grpSpPr>
          <p:grpSp>
            <p:nvGrpSpPr>
              <p:cNvPr id="427" name="Google Shape;427;p8"/>
              <p:cNvGrpSpPr/>
              <p:nvPr/>
            </p:nvGrpSpPr>
            <p:grpSpPr>
              <a:xfrm>
                <a:off x="7690241" y="4378656"/>
                <a:ext cx="212965" cy="583472"/>
                <a:chOff x="6178550" y="415926"/>
                <a:chExt cx="774700" cy="2122487"/>
              </a:xfrm>
            </p:grpSpPr>
            <p:sp>
              <p:nvSpPr>
                <p:cNvPr id="428" name="Google Shape;428;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8"/>
              <p:cNvGrpSpPr/>
              <p:nvPr/>
            </p:nvGrpSpPr>
            <p:grpSpPr>
              <a:xfrm>
                <a:off x="7275443" y="4080881"/>
                <a:ext cx="273004" cy="915641"/>
                <a:chOff x="6178550" y="415926"/>
                <a:chExt cx="774700" cy="2122487"/>
              </a:xfrm>
            </p:grpSpPr>
            <p:sp>
              <p:nvSpPr>
                <p:cNvPr id="437" name="Google Shape;437;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5" name="Google Shape;445;p8"/>
              <p:cNvGrpSpPr/>
              <p:nvPr/>
            </p:nvGrpSpPr>
            <p:grpSpPr>
              <a:xfrm>
                <a:off x="6860560" y="4248785"/>
                <a:ext cx="273004" cy="747964"/>
                <a:chOff x="6178550" y="415926"/>
                <a:chExt cx="774700" cy="2122487"/>
              </a:xfrm>
            </p:grpSpPr>
            <p:sp>
              <p:nvSpPr>
                <p:cNvPr id="446" name="Google Shape;446;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54" name="Google Shape;454;p8"/>
          <p:cNvGrpSpPr/>
          <p:nvPr/>
        </p:nvGrpSpPr>
        <p:grpSpPr>
          <a:xfrm>
            <a:off x="-792010" y="535008"/>
            <a:ext cx="10776048" cy="2617992"/>
            <a:chOff x="-792010" y="535008"/>
            <a:chExt cx="10776048" cy="2617992"/>
          </a:xfrm>
        </p:grpSpPr>
        <p:grpSp>
          <p:nvGrpSpPr>
            <p:cNvPr id="455" name="Google Shape;455;p8"/>
            <p:cNvGrpSpPr/>
            <p:nvPr/>
          </p:nvGrpSpPr>
          <p:grpSpPr>
            <a:xfrm>
              <a:off x="6873762" y="535008"/>
              <a:ext cx="3110277" cy="1049166"/>
              <a:chOff x="-944163" y="151533"/>
              <a:chExt cx="3110277" cy="1049166"/>
            </a:xfrm>
          </p:grpSpPr>
          <p:sp>
            <p:nvSpPr>
              <p:cNvPr id="456" name="Google Shape;456;p8"/>
              <p:cNvSpPr/>
              <p:nvPr/>
            </p:nvSpPr>
            <p:spPr>
              <a:xfrm>
                <a:off x="-944163" y="151533"/>
                <a:ext cx="3110277" cy="4663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8"/>
              <p:cNvSpPr/>
              <p:nvPr/>
            </p:nvSpPr>
            <p:spPr>
              <a:xfrm flipH="1">
                <a:off x="673881" y="92363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8" name="Google Shape;458;p8"/>
            <p:cNvSpPr/>
            <p:nvPr/>
          </p:nvSpPr>
          <p:spPr>
            <a:xfrm>
              <a:off x="180952" y="13071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flipH="1">
              <a:off x="-792010" y="2467700"/>
              <a:ext cx="1758100" cy="6853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0"/>
        <p:cNvGrpSpPr/>
        <p:nvPr/>
      </p:nvGrpSpPr>
      <p:grpSpPr>
        <a:xfrm>
          <a:off x="0" y="0"/>
          <a:ext cx="0" cy="0"/>
          <a:chOff x="0" y="0"/>
          <a:chExt cx="0" cy="0"/>
        </a:xfrm>
      </p:grpSpPr>
      <p:pic>
        <p:nvPicPr>
          <p:cNvPr id="461" name="Google Shape;461;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62" name="Google Shape;462;p9"/>
          <p:cNvSpPr/>
          <p:nvPr/>
        </p:nvSpPr>
        <p:spPr>
          <a:xfrm>
            <a:off x="-4595000" y="3071117"/>
            <a:ext cx="12930107" cy="2072400"/>
          </a:xfrm>
          <a:custGeom>
            <a:avLst/>
            <a:gdLst/>
            <a:ahLst/>
            <a:cxnLst/>
            <a:rect l="l" t="t" r="r" b="b"/>
            <a:pathLst>
              <a:path w="4072" h="652" extrusionOk="0">
                <a:moveTo>
                  <a:pt x="4072" y="652"/>
                </a:moveTo>
                <a:cubicBezTo>
                  <a:pt x="3284" y="528"/>
                  <a:pt x="2784" y="319"/>
                  <a:pt x="2479" y="138"/>
                </a:cubicBezTo>
                <a:cubicBezTo>
                  <a:pt x="2479" y="138"/>
                  <a:pt x="2479" y="138"/>
                  <a:pt x="2479" y="138"/>
                </a:cubicBezTo>
                <a:cubicBezTo>
                  <a:pt x="2421" y="131"/>
                  <a:pt x="2368" y="112"/>
                  <a:pt x="2318" y="94"/>
                </a:cubicBezTo>
                <a:cubicBezTo>
                  <a:pt x="2268" y="75"/>
                  <a:pt x="2179" y="34"/>
                  <a:pt x="2149" y="25"/>
                </a:cubicBezTo>
                <a:cubicBezTo>
                  <a:pt x="2120" y="15"/>
                  <a:pt x="2118" y="55"/>
                  <a:pt x="2061" y="44"/>
                </a:cubicBezTo>
                <a:cubicBezTo>
                  <a:pt x="2005" y="32"/>
                  <a:pt x="1936" y="0"/>
                  <a:pt x="1895" y="7"/>
                </a:cubicBezTo>
                <a:cubicBezTo>
                  <a:pt x="1872" y="11"/>
                  <a:pt x="1825" y="11"/>
                  <a:pt x="1788" y="9"/>
                </a:cubicBezTo>
                <a:cubicBezTo>
                  <a:pt x="1521" y="209"/>
                  <a:pt x="986" y="497"/>
                  <a:pt x="0" y="652"/>
                </a:cubicBezTo>
                <a:lnTo>
                  <a:pt x="4072" y="6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9"/>
          <p:cNvSpPr txBox="1">
            <a:spLocks noGrp="1"/>
          </p:cNvSpPr>
          <p:nvPr>
            <p:ph type="title"/>
          </p:nvPr>
        </p:nvSpPr>
        <p:spPr>
          <a:xfrm>
            <a:off x="2241425" y="1490425"/>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4" name="Google Shape;464;p9"/>
          <p:cNvSpPr txBox="1">
            <a:spLocks noGrp="1"/>
          </p:cNvSpPr>
          <p:nvPr>
            <p:ph type="subTitle" idx="1"/>
          </p:nvPr>
        </p:nvSpPr>
        <p:spPr>
          <a:xfrm>
            <a:off x="2241475" y="2365925"/>
            <a:ext cx="4661100" cy="6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465" name="Google Shape;465;p9"/>
          <p:cNvCxnSpPr>
            <a:endCxn id="463" idx="0"/>
          </p:cNvCxnSpPr>
          <p:nvPr/>
        </p:nvCxnSpPr>
        <p:spPr>
          <a:xfrm>
            <a:off x="4571975" y="-581975"/>
            <a:ext cx="0" cy="2072400"/>
          </a:xfrm>
          <a:prstGeom prst="straightConnector1">
            <a:avLst/>
          </a:prstGeom>
          <a:noFill/>
          <a:ln w="9525" cap="flat" cmpd="sng">
            <a:solidFill>
              <a:schemeClr val="dk1"/>
            </a:solidFill>
            <a:prstDash val="solid"/>
            <a:round/>
            <a:headEnd type="none" w="med" len="med"/>
            <a:tailEnd type="diamond" w="med" len="med"/>
          </a:ln>
        </p:spPr>
      </p:cxnSp>
      <p:grpSp>
        <p:nvGrpSpPr>
          <p:cNvPr id="466" name="Google Shape;466;p9"/>
          <p:cNvGrpSpPr/>
          <p:nvPr/>
        </p:nvGrpSpPr>
        <p:grpSpPr>
          <a:xfrm>
            <a:off x="-1547964" y="1093934"/>
            <a:ext cx="11516177" cy="2198627"/>
            <a:chOff x="-1547964" y="1093934"/>
            <a:chExt cx="11516177" cy="2198627"/>
          </a:xfrm>
        </p:grpSpPr>
        <p:sp>
          <p:nvSpPr>
            <p:cNvPr id="467" name="Google Shape;467;p9"/>
            <p:cNvSpPr/>
            <p:nvPr/>
          </p:nvSpPr>
          <p:spPr>
            <a:xfrm>
              <a:off x="-1547964" y="1093934"/>
              <a:ext cx="3066274" cy="4597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9"/>
            <p:cNvSpPr/>
            <p:nvPr/>
          </p:nvSpPr>
          <p:spPr>
            <a:xfrm flipH="1">
              <a:off x="1200844" y="18819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9"/>
            <p:cNvSpPr/>
            <p:nvPr/>
          </p:nvSpPr>
          <p:spPr>
            <a:xfrm>
              <a:off x="7058752" y="31115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9"/>
            <p:cNvSpPr/>
            <p:nvPr/>
          </p:nvSpPr>
          <p:spPr>
            <a:xfrm flipH="1">
              <a:off x="7947139" y="1969602"/>
              <a:ext cx="2021075" cy="7878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9"/>
          <p:cNvGrpSpPr/>
          <p:nvPr/>
        </p:nvGrpSpPr>
        <p:grpSpPr>
          <a:xfrm>
            <a:off x="0" y="4385525"/>
            <a:ext cx="10937196" cy="1463152"/>
            <a:chOff x="0" y="4385525"/>
            <a:chExt cx="10937196" cy="1463152"/>
          </a:xfrm>
        </p:grpSpPr>
        <p:grpSp>
          <p:nvGrpSpPr>
            <p:cNvPr id="472" name="Google Shape;472;p9"/>
            <p:cNvGrpSpPr/>
            <p:nvPr/>
          </p:nvGrpSpPr>
          <p:grpSpPr>
            <a:xfrm>
              <a:off x="0" y="4385525"/>
              <a:ext cx="5496646" cy="1463152"/>
              <a:chOff x="256225" y="2849437"/>
              <a:chExt cx="5496646" cy="1463152"/>
            </a:xfrm>
          </p:grpSpPr>
          <p:sp>
            <p:nvSpPr>
              <p:cNvPr id="473" name="Google Shape;473;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9"/>
              <p:cNvGrpSpPr/>
              <p:nvPr/>
            </p:nvGrpSpPr>
            <p:grpSpPr>
              <a:xfrm>
                <a:off x="522242" y="3004104"/>
                <a:ext cx="4945824" cy="77100"/>
                <a:chOff x="522242" y="3004104"/>
                <a:chExt cx="4945824" cy="77100"/>
              </a:xfrm>
            </p:grpSpPr>
            <p:sp>
              <p:nvSpPr>
                <p:cNvPr id="475" name="Google Shape;475;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4" name="Google Shape;484;p9"/>
            <p:cNvGrpSpPr/>
            <p:nvPr/>
          </p:nvGrpSpPr>
          <p:grpSpPr>
            <a:xfrm>
              <a:off x="5440550" y="4385525"/>
              <a:ext cx="5496646" cy="1463152"/>
              <a:chOff x="256225" y="2849437"/>
              <a:chExt cx="5496646" cy="1463152"/>
            </a:xfrm>
          </p:grpSpPr>
          <p:sp>
            <p:nvSpPr>
              <p:cNvPr id="485" name="Google Shape;485;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6" name="Google Shape;486;p9"/>
              <p:cNvGrpSpPr/>
              <p:nvPr/>
            </p:nvGrpSpPr>
            <p:grpSpPr>
              <a:xfrm>
                <a:off x="522242" y="3004104"/>
                <a:ext cx="4945824" cy="77100"/>
                <a:chOff x="522242" y="3004104"/>
                <a:chExt cx="4945824" cy="77100"/>
              </a:xfrm>
            </p:grpSpPr>
            <p:sp>
              <p:nvSpPr>
                <p:cNvPr id="487" name="Google Shape;487;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96" name="Google Shape;496;p9"/>
          <p:cNvGrpSpPr/>
          <p:nvPr/>
        </p:nvGrpSpPr>
        <p:grpSpPr>
          <a:xfrm>
            <a:off x="5497061" y="3817015"/>
            <a:ext cx="3967933" cy="573236"/>
            <a:chOff x="1134148" y="4193002"/>
            <a:chExt cx="4953725" cy="715650"/>
          </a:xfrm>
        </p:grpSpPr>
        <p:sp>
          <p:nvSpPr>
            <p:cNvPr id="497" name="Google Shape;497;p9"/>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9"/>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9"/>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9"/>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9"/>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9"/>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9"/>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9"/>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9"/>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9"/>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9"/>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9"/>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9"/>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9"/>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9"/>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9"/>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9"/>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9"/>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9"/>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9"/>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9"/>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9"/>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9"/>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9"/>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9"/>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9"/>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9"/>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9"/>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9"/>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9"/>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9"/>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9"/>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9"/>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9"/>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9"/>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9"/>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9"/>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9"/>
          <p:cNvGrpSpPr/>
          <p:nvPr/>
        </p:nvGrpSpPr>
        <p:grpSpPr>
          <a:xfrm>
            <a:off x="-460875" y="3469656"/>
            <a:ext cx="3173431" cy="920594"/>
            <a:chOff x="-460875" y="3469656"/>
            <a:chExt cx="3173431" cy="920594"/>
          </a:xfrm>
        </p:grpSpPr>
        <p:sp>
          <p:nvSpPr>
            <p:cNvPr id="544" name="Google Shape;544;p9"/>
            <p:cNvSpPr/>
            <p:nvPr/>
          </p:nvSpPr>
          <p:spPr>
            <a:xfrm>
              <a:off x="-460875" y="40664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5" name="Google Shape;545;p9"/>
            <p:cNvGrpSpPr/>
            <p:nvPr/>
          </p:nvGrpSpPr>
          <p:grpSpPr>
            <a:xfrm>
              <a:off x="1669910" y="3469656"/>
              <a:ext cx="1042646" cy="915868"/>
              <a:chOff x="6860560" y="4080881"/>
              <a:chExt cx="1042646" cy="915868"/>
            </a:xfrm>
          </p:grpSpPr>
          <p:grpSp>
            <p:nvGrpSpPr>
              <p:cNvPr id="546" name="Google Shape;546;p9"/>
              <p:cNvGrpSpPr/>
              <p:nvPr/>
            </p:nvGrpSpPr>
            <p:grpSpPr>
              <a:xfrm>
                <a:off x="7690241" y="4378656"/>
                <a:ext cx="212965" cy="583472"/>
                <a:chOff x="6178550" y="415926"/>
                <a:chExt cx="774700" cy="2122487"/>
              </a:xfrm>
            </p:grpSpPr>
            <p:sp>
              <p:nvSpPr>
                <p:cNvPr id="547" name="Google Shape;547;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9"/>
              <p:cNvGrpSpPr/>
              <p:nvPr/>
            </p:nvGrpSpPr>
            <p:grpSpPr>
              <a:xfrm>
                <a:off x="7275443" y="4080881"/>
                <a:ext cx="273004" cy="915641"/>
                <a:chOff x="6178550" y="415926"/>
                <a:chExt cx="774700" cy="2122487"/>
              </a:xfrm>
            </p:grpSpPr>
            <p:sp>
              <p:nvSpPr>
                <p:cNvPr id="556" name="Google Shape;556;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9"/>
              <p:cNvGrpSpPr/>
              <p:nvPr/>
            </p:nvGrpSpPr>
            <p:grpSpPr>
              <a:xfrm>
                <a:off x="6860560" y="4248785"/>
                <a:ext cx="273004" cy="747964"/>
                <a:chOff x="6178550" y="415926"/>
                <a:chExt cx="774700" cy="2122487"/>
              </a:xfrm>
            </p:grpSpPr>
            <p:sp>
              <p:nvSpPr>
                <p:cNvPr id="565" name="Google Shape;565;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3"/>
        <p:cNvGrpSpPr/>
        <p:nvPr/>
      </p:nvGrpSpPr>
      <p:grpSpPr>
        <a:xfrm>
          <a:off x="0" y="0"/>
          <a:ext cx="0" cy="0"/>
          <a:chOff x="0" y="0"/>
          <a:chExt cx="0" cy="0"/>
        </a:xfrm>
      </p:grpSpPr>
      <p:sp>
        <p:nvSpPr>
          <p:cNvPr id="574" name="Google Shape;574;p10"/>
          <p:cNvSpPr txBox="1">
            <a:spLocks noGrp="1"/>
          </p:cNvSpPr>
          <p:nvPr>
            <p:ph type="title"/>
          </p:nvPr>
        </p:nvSpPr>
        <p:spPr>
          <a:xfrm>
            <a:off x="715100" y="4038275"/>
            <a:ext cx="7713900" cy="425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8"/>
        <p:cNvGrpSpPr/>
        <p:nvPr/>
      </p:nvGrpSpPr>
      <p:grpSpPr>
        <a:xfrm>
          <a:off x="0" y="0"/>
          <a:ext cx="0" cy="0"/>
          <a:chOff x="0" y="0"/>
          <a:chExt cx="0" cy="0"/>
        </a:xfrm>
      </p:grpSpPr>
      <p:pic>
        <p:nvPicPr>
          <p:cNvPr id="589" name="Google Shape;589;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90" name="Google Shape;5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1" name="Google Shape;591;p13"/>
          <p:cNvSpPr txBox="1">
            <a:spLocks noGrp="1"/>
          </p:cNvSpPr>
          <p:nvPr>
            <p:ph type="title" idx="2" hasCustomPrompt="1"/>
          </p:nvPr>
        </p:nvSpPr>
        <p:spPr>
          <a:xfrm>
            <a:off x="87237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2" name="Google Shape;592;p13"/>
          <p:cNvSpPr txBox="1">
            <a:spLocks noGrp="1"/>
          </p:cNvSpPr>
          <p:nvPr>
            <p:ph type="title" idx="3" hasCustomPrompt="1"/>
          </p:nvPr>
        </p:nvSpPr>
        <p:spPr>
          <a:xfrm>
            <a:off x="87237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3" name="Google Shape;593;p13"/>
          <p:cNvSpPr txBox="1">
            <a:spLocks noGrp="1"/>
          </p:cNvSpPr>
          <p:nvPr>
            <p:ph type="title" idx="4" hasCustomPrompt="1"/>
          </p:nvPr>
        </p:nvSpPr>
        <p:spPr>
          <a:xfrm>
            <a:off x="3419250"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4" name="Google Shape;594;p13"/>
          <p:cNvSpPr txBox="1">
            <a:spLocks noGrp="1"/>
          </p:cNvSpPr>
          <p:nvPr>
            <p:ph type="title" idx="5" hasCustomPrompt="1"/>
          </p:nvPr>
        </p:nvSpPr>
        <p:spPr>
          <a:xfrm>
            <a:off x="3419250"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5" name="Google Shape;595;p13"/>
          <p:cNvSpPr txBox="1">
            <a:spLocks noGrp="1"/>
          </p:cNvSpPr>
          <p:nvPr>
            <p:ph type="title" idx="6" hasCustomPrompt="1"/>
          </p:nvPr>
        </p:nvSpPr>
        <p:spPr>
          <a:xfrm>
            <a:off x="596612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6" name="Google Shape;596;p13"/>
          <p:cNvSpPr txBox="1">
            <a:spLocks noGrp="1"/>
          </p:cNvSpPr>
          <p:nvPr>
            <p:ph type="title" idx="7" hasCustomPrompt="1"/>
          </p:nvPr>
        </p:nvSpPr>
        <p:spPr>
          <a:xfrm>
            <a:off x="596612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7" name="Google Shape;597;p13"/>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8" name="Google Shape;598;p13"/>
          <p:cNvSpPr txBox="1">
            <a:spLocks noGrp="1"/>
          </p:cNvSpPr>
          <p:nvPr>
            <p:ph type="subTitle" idx="8"/>
          </p:nvPr>
        </p:nvSpPr>
        <p:spPr>
          <a:xfrm>
            <a:off x="3419250"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9" name="Google Shape;599;p13"/>
          <p:cNvSpPr txBox="1">
            <a:spLocks noGrp="1"/>
          </p:cNvSpPr>
          <p:nvPr>
            <p:ph type="subTitle" idx="9"/>
          </p:nvPr>
        </p:nvSpPr>
        <p:spPr>
          <a:xfrm>
            <a:off x="596612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0" name="Google Shape;600;p13"/>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1" name="Google Shape;601;p13"/>
          <p:cNvSpPr txBox="1">
            <a:spLocks noGrp="1"/>
          </p:cNvSpPr>
          <p:nvPr>
            <p:ph type="subTitle" idx="14"/>
          </p:nvPr>
        </p:nvSpPr>
        <p:spPr>
          <a:xfrm>
            <a:off x="3419250"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2" name="Google Shape;602;p13"/>
          <p:cNvSpPr txBox="1">
            <a:spLocks noGrp="1"/>
          </p:cNvSpPr>
          <p:nvPr>
            <p:ph type="subTitle" idx="15"/>
          </p:nvPr>
        </p:nvSpPr>
        <p:spPr>
          <a:xfrm>
            <a:off x="596612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3" name="Google Shape;603;p13"/>
          <p:cNvSpPr/>
          <p:nvPr/>
        </p:nvSpPr>
        <p:spPr>
          <a:xfrm>
            <a:off x="4913400" y="3772275"/>
            <a:ext cx="4687050" cy="1395750"/>
          </a:xfrm>
          <a:custGeom>
            <a:avLst/>
            <a:gdLst/>
            <a:ahLst/>
            <a:cxnLst/>
            <a:rect l="l" t="t" r="r" b="b"/>
            <a:pathLst>
              <a:path w="187482" h="55830" extrusionOk="0">
                <a:moveTo>
                  <a:pt x="0" y="55453"/>
                </a:moveTo>
                <a:lnTo>
                  <a:pt x="30178" y="31687"/>
                </a:lnTo>
                <a:lnTo>
                  <a:pt x="49416" y="44513"/>
                </a:lnTo>
                <a:lnTo>
                  <a:pt x="79595" y="28669"/>
                </a:lnTo>
                <a:lnTo>
                  <a:pt x="144478" y="24520"/>
                </a:lnTo>
                <a:lnTo>
                  <a:pt x="159190" y="0"/>
                </a:lnTo>
                <a:lnTo>
                  <a:pt x="187482" y="7922"/>
                </a:lnTo>
                <a:lnTo>
                  <a:pt x="187482" y="55830"/>
                </a:lnTo>
                <a:close/>
              </a:path>
            </a:pathLst>
          </a:custGeom>
          <a:solidFill>
            <a:schemeClr val="accent4"/>
          </a:solidFill>
          <a:ln>
            <a:noFill/>
          </a:ln>
        </p:spPr>
      </p:sp>
      <p:grpSp>
        <p:nvGrpSpPr>
          <p:cNvPr id="604" name="Google Shape;604;p13"/>
          <p:cNvGrpSpPr/>
          <p:nvPr/>
        </p:nvGrpSpPr>
        <p:grpSpPr>
          <a:xfrm>
            <a:off x="7193001" y="4440600"/>
            <a:ext cx="3451742" cy="728069"/>
            <a:chOff x="7193001" y="4415534"/>
            <a:chExt cx="3451742" cy="728069"/>
          </a:xfrm>
        </p:grpSpPr>
        <p:sp>
          <p:nvSpPr>
            <p:cNvPr id="605" name="Google Shape;605;p13"/>
            <p:cNvSpPr/>
            <p:nvPr/>
          </p:nvSpPr>
          <p:spPr>
            <a:xfrm flipH="1">
              <a:off x="7765206" y="5066965"/>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3"/>
            <p:cNvSpPr/>
            <p:nvPr/>
          </p:nvSpPr>
          <p:spPr>
            <a:xfrm flipH="1">
              <a:off x="9925851" y="5066965"/>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3"/>
            <p:cNvSpPr/>
            <p:nvPr/>
          </p:nvSpPr>
          <p:spPr>
            <a:xfrm flipH="1">
              <a:off x="7193001" y="4504066"/>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3"/>
            <p:cNvSpPr/>
            <p:nvPr/>
          </p:nvSpPr>
          <p:spPr>
            <a:xfrm flipH="1">
              <a:off x="7330433" y="5072250"/>
              <a:ext cx="3262773"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3"/>
            <p:cNvSpPr/>
            <p:nvPr/>
          </p:nvSpPr>
          <p:spPr>
            <a:xfrm flipH="1">
              <a:off x="7675344" y="4582026"/>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3"/>
            <p:cNvSpPr/>
            <p:nvPr/>
          </p:nvSpPr>
          <p:spPr>
            <a:xfrm flipH="1">
              <a:off x="7515287" y="5027324"/>
              <a:ext cx="3013165" cy="3166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3"/>
            <p:cNvSpPr/>
            <p:nvPr/>
          </p:nvSpPr>
          <p:spPr>
            <a:xfrm flipH="1">
              <a:off x="9914014" y="4582026"/>
              <a:ext cx="421499"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3"/>
            <p:cNvSpPr/>
            <p:nvPr/>
          </p:nvSpPr>
          <p:spPr>
            <a:xfrm flipH="1">
              <a:off x="9468696" y="4582026"/>
              <a:ext cx="420152"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3"/>
            <p:cNvSpPr/>
            <p:nvPr/>
          </p:nvSpPr>
          <p:spPr>
            <a:xfrm flipH="1">
              <a:off x="8497337" y="4464425"/>
              <a:ext cx="2019221" cy="39754"/>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3"/>
            <p:cNvSpPr/>
            <p:nvPr/>
          </p:nvSpPr>
          <p:spPr>
            <a:xfrm flipH="1">
              <a:off x="8575348"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3"/>
            <p:cNvSpPr/>
            <p:nvPr/>
          </p:nvSpPr>
          <p:spPr>
            <a:xfrm flipH="1">
              <a:off x="10076566"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3"/>
            <p:cNvSpPr/>
            <p:nvPr/>
          </p:nvSpPr>
          <p:spPr>
            <a:xfrm flipH="1">
              <a:off x="9022013"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3"/>
            <p:cNvSpPr/>
            <p:nvPr/>
          </p:nvSpPr>
          <p:spPr>
            <a:xfrm flipH="1">
              <a:off x="7321182" y="4773623"/>
              <a:ext cx="654140" cy="153278"/>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3"/>
            <p:cNvSpPr/>
            <p:nvPr/>
          </p:nvSpPr>
          <p:spPr>
            <a:xfrm flipH="1">
              <a:off x="7931196" y="4885938"/>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3"/>
            <p:cNvSpPr/>
            <p:nvPr/>
          </p:nvSpPr>
          <p:spPr>
            <a:xfrm flipH="1">
              <a:off x="8151886" y="4885938"/>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3"/>
            <p:cNvSpPr/>
            <p:nvPr/>
          </p:nvSpPr>
          <p:spPr>
            <a:xfrm flipH="1">
              <a:off x="8200780" y="4885938"/>
              <a:ext cx="2332440"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3"/>
            <p:cNvSpPr/>
            <p:nvPr/>
          </p:nvSpPr>
          <p:spPr>
            <a:xfrm flipH="1">
              <a:off x="7675343" y="4504066"/>
              <a:ext cx="2917862"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3"/>
            <p:cNvSpPr/>
            <p:nvPr/>
          </p:nvSpPr>
          <p:spPr>
            <a:xfrm flipH="1">
              <a:off x="7633275" y="4752481"/>
              <a:ext cx="2959930" cy="539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3"/>
            <p:cNvSpPr/>
            <p:nvPr/>
          </p:nvSpPr>
          <p:spPr>
            <a:xfrm flipH="1">
              <a:off x="10593193" y="4563527"/>
              <a:ext cx="51550" cy="53634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4" name="Google Shape;624;p13"/>
          <p:cNvGrpSpPr/>
          <p:nvPr/>
        </p:nvGrpSpPr>
        <p:grpSpPr>
          <a:xfrm>
            <a:off x="279860" y="3990226"/>
            <a:ext cx="1174818" cy="1153280"/>
            <a:chOff x="3290685" y="3990226"/>
            <a:chExt cx="1174818" cy="1153280"/>
          </a:xfrm>
        </p:grpSpPr>
        <p:grpSp>
          <p:nvGrpSpPr>
            <p:cNvPr id="625" name="Google Shape;625;p13"/>
            <p:cNvGrpSpPr/>
            <p:nvPr/>
          </p:nvGrpSpPr>
          <p:grpSpPr>
            <a:xfrm>
              <a:off x="3872750" y="3990226"/>
              <a:ext cx="342839" cy="1153109"/>
              <a:chOff x="1539885" y="3300413"/>
              <a:chExt cx="511166" cy="1719263"/>
            </a:xfrm>
          </p:grpSpPr>
          <p:sp>
            <p:nvSpPr>
              <p:cNvPr id="626" name="Google Shape;626;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3"/>
              <p:cNvSpPr/>
              <p:nvPr/>
            </p:nvSpPr>
            <p:spPr>
              <a:xfrm>
                <a:off x="1539885" y="3366229"/>
                <a:ext cx="476257" cy="1482007"/>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2" name="Google Shape;632;p13"/>
            <p:cNvGrpSpPr/>
            <p:nvPr/>
          </p:nvGrpSpPr>
          <p:grpSpPr>
            <a:xfrm>
              <a:off x="3628815" y="4502797"/>
              <a:ext cx="185813" cy="640708"/>
              <a:chOff x="1539875" y="3257551"/>
              <a:chExt cx="511176" cy="1762125"/>
            </a:xfrm>
          </p:grpSpPr>
          <p:sp>
            <p:nvSpPr>
              <p:cNvPr id="633" name="Google Shape;633;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9" name="Google Shape;639;p13"/>
            <p:cNvGrpSpPr/>
            <p:nvPr/>
          </p:nvGrpSpPr>
          <p:grpSpPr>
            <a:xfrm flipH="1">
              <a:off x="3290685" y="4367461"/>
              <a:ext cx="225020" cy="775863"/>
              <a:chOff x="1539875" y="3257551"/>
              <a:chExt cx="511176" cy="1762125"/>
            </a:xfrm>
          </p:grpSpPr>
          <p:sp>
            <p:nvSpPr>
              <p:cNvPr id="640" name="Google Shape;640;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13"/>
            <p:cNvGrpSpPr/>
            <p:nvPr/>
          </p:nvGrpSpPr>
          <p:grpSpPr>
            <a:xfrm>
              <a:off x="4279690" y="4502797"/>
              <a:ext cx="185813" cy="640708"/>
              <a:chOff x="1539875" y="3257551"/>
              <a:chExt cx="511176" cy="1762125"/>
            </a:xfrm>
          </p:grpSpPr>
          <p:sp>
            <p:nvSpPr>
              <p:cNvPr id="647" name="Google Shape;647;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653" name="Google Shape;653;p13"/>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654" name="Google Shape;654;p13"/>
          <p:cNvGrpSpPr/>
          <p:nvPr/>
        </p:nvGrpSpPr>
        <p:grpSpPr>
          <a:xfrm>
            <a:off x="-240894" y="206750"/>
            <a:ext cx="9727333" cy="962875"/>
            <a:chOff x="-240894" y="206750"/>
            <a:chExt cx="9727333" cy="962875"/>
          </a:xfrm>
        </p:grpSpPr>
        <p:sp>
          <p:nvSpPr>
            <p:cNvPr id="655" name="Google Shape;655;p13"/>
            <p:cNvSpPr/>
            <p:nvPr/>
          </p:nvSpPr>
          <p:spPr>
            <a:xfrm>
              <a:off x="483752" y="2067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3"/>
            <p:cNvSpPr/>
            <p:nvPr/>
          </p:nvSpPr>
          <p:spPr>
            <a:xfrm flipH="1">
              <a:off x="-240894" y="4198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3"/>
            <p:cNvSpPr/>
            <p:nvPr/>
          </p:nvSpPr>
          <p:spPr>
            <a:xfrm flipH="1">
              <a:off x="8775631" y="8925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1_1">
    <p:spTree>
      <p:nvGrpSpPr>
        <p:cNvPr id="1" name="Shape 858"/>
        <p:cNvGrpSpPr/>
        <p:nvPr/>
      </p:nvGrpSpPr>
      <p:grpSpPr>
        <a:xfrm>
          <a:off x="0" y="0"/>
          <a:ext cx="0" cy="0"/>
          <a:chOff x="0" y="0"/>
          <a:chExt cx="0" cy="0"/>
        </a:xfrm>
      </p:grpSpPr>
      <p:pic>
        <p:nvPicPr>
          <p:cNvPr id="859" name="Google Shape;859;p1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60" name="Google Shape;8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1" name="Google Shape;861;p16"/>
          <p:cNvSpPr txBox="1">
            <a:spLocks noGrp="1"/>
          </p:cNvSpPr>
          <p:nvPr>
            <p:ph type="subTitle" idx="1"/>
          </p:nvPr>
        </p:nvSpPr>
        <p:spPr>
          <a:xfrm>
            <a:off x="720000" y="1142550"/>
            <a:ext cx="3775500" cy="254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cxnSp>
        <p:nvCxnSpPr>
          <p:cNvPr id="862" name="Google Shape;862;p16"/>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863" name="Google Shape;863;p16"/>
          <p:cNvSpPr txBox="1">
            <a:spLocks noGrp="1"/>
          </p:cNvSpPr>
          <p:nvPr>
            <p:ph type="subTitle" idx="2"/>
          </p:nvPr>
        </p:nvSpPr>
        <p:spPr>
          <a:xfrm>
            <a:off x="4661050" y="1142550"/>
            <a:ext cx="3775500" cy="254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864" name="Google Shape;864;p16"/>
          <p:cNvGrpSpPr/>
          <p:nvPr/>
        </p:nvGrpSpPr>
        <p:grpSpPr>
          <a:xfrm>
            <a:off x="-41016" y="2596204"/>
            <a:ext cx="9185017" cy="2547299"/>
            <a:chOff x="-41016" y="2596204"/>
            <a:chExt cx="9185017" cy="2547299"/>
          </a:xfrm>
        </p:grpSpPr>
        <p:sp>
          <p:nvSpPr>
            <p:cNvPr id="865" name="Google Shape;865;p16"/>
            <p:cNvSpPr/>
            <p:nvPr/>
          </p:nvSpPr>
          <p:spPr>
            <a:xfrm>
              <a:off x="-41016" y="4773775"/>
              <a:ext cx="4181402" cy="36972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16"/>
            <p:cNvSpPr/>
            <p:nvPr/>
          </p:nvSpPr>
          <p:spPr>
            <a:xfrm>
              <a:off x="5862425" y="2596204"/>
              <a:ext cx="3281576" cy="2547299"/>
            </a:xfrm>
            <a:custGeom>
              <a:avLst/>
              <a:gdLst/>
              <a:ahLst/>
              <a:cxnLst/>
              <a:rect l="l" t="t" r="r" b="b"/>
              <a:pathLst>
                <a:path w="1629" h="1265" extrusionOk="0">
                  <a:moveTo>
                    <a:pt x="270" y="1091"/>
                  </a:moveTo>
                  <a:cubicBezTo>
                    <a:pt x="292" y="1091"/>
                    <a:pt x="313" y="1094"/>
                    <a:pt x="333" y="1098"/>
                  </a:cubicBezTo>
                  <a:cubicBezTo>
                    <a:pt x="375" y="984"/>
                    <a:pt x="484" y="903"/>
                    <a:pt x="612" y="903"/>
                  </a:cubicBezTo>
                  <a:cubicBezTo>
                    <a:pt x="631" y="903"/>
                    <a:pt x="649" y="905"/>
                    <a:pt x="667" y="908"/>
                  </a:cubicBezTo>
                  <a:cubicBezTo>
                    <a:pt x="686" y="885"/>
                    <a:pt x="714" y="870"/>
                    <a:pt x="746" y="868"/>
                  </a:cubicBezTo>
                  <a:cubicBezTo>
                    <a:pt x="743" y="850"/>
                    <a:pt x="741" y="833"/>
                    <a:pt x="741" y="814"/>
                  </a:cubicBezTo>
                  <a:cubicBezTo>
                    <a:pt x="741" y="632"/>
                    <a:pt x="889" y="485"/>
                    <a:pt x="1071" y="485"/>
                  </a:cubicBezTo>
                  <a:cubicBezTo>
                    <a:pt x="1111" y="485"/>
                    <a:pt x="1149" y="492"/>
                    <a:pt x="1184" y="504"/>
                  </a:cubicBezTo>
                  <a:cubicBezTo>
                    <a:pt x="1200" y="473"/>
                    <a:pt x="1224" y="447"/>
                    <a:pt x="1254" y="430"/>
                  </a:cubicBezTo>
                  <a:cubicBezTo>
                    <a:pt x="1244" y="398"/>
                    <a:pt x="1239" y="365"/>
                    <a:pt x="1239" y="330"/>
                  </a:cubicBezTo>
                  <a:cubicBezTo>
                    <a:pt x="1239" y="147"/>
                    <a:pt x="1386" y="0"/>
                    <a:pt x="1569" y="0"/>
                  </a:cubicBezTo>
                  <a:cubicBezTo>
                    <a:pt x="1589" y="0"/>
                    <a:pt x="1609" y="2"/>
                    <a:pt x="1629" y="5"/>
                  </a:cubicBezTo>
                  <a:cubicBezTo>
                    <a:pt x="1629" y="1265"/>
                    <a:pt x="1629" y="1265"/>
                    <a:pt x="1629" y="1265"/>
                  </a:cubicBezTo>
                  <a:cubicBezTo>
                    <a:pt x="0" y="1265"/>
                    <a:pt x="0" y="1265"/>
                    <a:pt x="0" y="1265"/>
                  </a:cubicBezTo>
                  <a:cubicBezTo>
                    <a:pt x="46" y="1163"/>
                    <a:pt x="150" y="1091"/>
                    <a:pt x="270" y="109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7" name="Google Shape;867;p16"/>
          <p:cNvSpPr/>
          <p:nvPr/>
        </p:nvSpPr>
        <p:spPr>
          <a:xfrm>
            <a:off x="79877" y="4299033"/>
            <a:ext cx="9182046" cy="844466"/>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8" name="Google Shape;868;p16"/>
          <p:cNvGrpSpPr/>
          <p:nvPr/>
        </p:nvGrpSpPr>
        <p:grpSpPr>
          <a:xfrm>
            <a:off x="7264077" y="503225"/>
            <a:ext cx="1917962" cy="490200"/>
            <a:chOff x="7264077" y="503225"/>
            <a:chExt cx="1917962" cy="490200"/>
          </a:xfrm>
        </p:grpSpPr>
        <p:sp>
          <p:nvSpPr>
            <p:cNvPr id="869" name="Google Shape;869;p16"/>
            <p:cNvSpPr/>
            <p:nvPr/>
          </p:nvSpPr>
          <p:spPr>
            <a:xfrm>
              <a:off x="7264077" y="5032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16"/>
            <p:cNvSpPr/>
            <p:nvPr/>
          </p:nvSpPr>
          <p:spPr>
            <a:xfrm flipH="1">
              <a:off x="8471231" y="7163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1" name="Google Shape;871;p16"/>
          <p:cNvGrpSpPr/>
          <p:nvPr/>
        </p:nvGrpSpPr>
        <p:grpSpPr>
          <a:xfrm>
            <a:off x="246257" y="4026792"/>
            <a:ext cx="1102554" cy="1136923"/>
            <a:chOff x="246257" y="4026792"/>
            <a:chExt cx="1102554" cy="1136923"/>
          </a:xfrm>
        </p:grpSpPr>
        <p:grpSp>
          <p:nvGrpSpPr>
            <p:cNvPr id="872" name="Google Shape;872;p16"/>
            <p:cNvGrpSpPr/>
            <p:nvPr/>
          </p:nvGrpSpPr>
          <p:grpSpPr>
            <a:xfrm>
              <a:off x="246257" y="4026792"/>
              <a:ext cx="329811" cy="1136923"/>
              <a:chOff x="1539875" y="3257551"/>
              <a:chExt cx="511176" cy="1762125"/>
            </a:xfrm>
          </p:grpSpPr>
          <p:sp>
            <p:nvSpPr>
              <p:cNvPr id="873" name="Google Shape;873;p1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4" name="Google Shape;874;p1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1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1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1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1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9" name="Google Shape;879;p16"/>
            <p:cNvGrpSpPr/>
            <p:nvPr/>
          </p:nvGrpSpPr>
          <p:grpSpPr>
            <a:xfrm>
              <a:off x="934365" y="4510597"/>
              <a:ext cx="185813" cy="640708"/>
              <a:chOff x="1539875" y="3257551"/>
              <a:chExt cx="511176" cy="1762125"/>
            </a:xfrm>
          </p:grpSpPr>
          <p:sp>
            <p:nvSpPr>
              <p:cNvPr id="880" name="Google Shape;880;p1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1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1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1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1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1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86" name="Google Shape;886;p16"/>
            <p:cNvGrpSpPr/>
            <p:nvPr/>
          </p:nvGrpSpPr>
          <p:grpSpPr>
            <a:xfrm flipH="1">
              <a:off x="1189683" y="4602647"/>
              <a:ext cx="159129" cy="548726"/>
              <a:chOff x="1539875" y="3257551"/>
              <a:chExt cx="511176" cy="1762125"/>
            </a:xfrm>
          </p:grpSpPr>
          <p:sp>
            <p:nvSpPr>
              <p:cNvPr id="887" name="Google Shape;887;p1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1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1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1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1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1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93" name="Google Shape;893;p16"/>
          <p:cNvGrpSpPr/>
          <p:nvPr/>
        </p:nvGrpSpPr>
        <p:grpSpPr>
          <a:xfrm flipH="1">
            <a:off x="6277726" y="4598587"/>
            <a:ext cx="6203950" cy="565150"/>
            <a:chOff x="1168401" y="2498362"/>
            <a:chExt cx="6203950" cy="565150"/>
          </a:xfrm>
        </p:grpSpPr>
        <p:sp>
          <p:nvSpPr>
            <p:cNvPr id="894" name="Google Shape;894;p16"/>
            <p:cNvSpPr/>
            <p:nvPr/>
          </p:nvSpPr>
          <p:spPr>
            <a:xfrm>
              <a:off x="3708401" y="2534875"/>
              <a:ext cx="127000" cy="528637"/>
            </a:xfrm>
            <a:custGeom>
              <a:avLst/>
              <a:gdLst/>
              <a:ahLst/>
              <a:cxnLst/>
              <a:rect l="l" t="t" r="r" b="b"/>
              <a:pathLst>
                <a:path w="69" h="289" extrusionOk="0">
                  <a:moveTo>
                    <a:pt x="69" y="268"/>
                  </a:moveTo>
                  <a:cubicBezTo>
                    <a:pt x="69" y="279"/>
                    <a:pt x="60" y="289"/>
                    <a:pt x="48" y="289"/>
                  </a:cubicBezTo>
                  <a:cubicBezTo>
                    <a:pt x="21" y="289"/>
                    <a:pt x="21" y="289"/>
                    <a:pt x="21" y="289"/>
                  </a:cubicBezTo>
                  <a:cubicBezTo>
                    <a:pt x="10" y="289"/>
                    <a:pt x="0" y="279"/>
                    <a:pt x="0" y="268"/>
                  </a:cubicBezTo>
                  <a:cubicBezTo>
                    <a:pt x="0" y="21"/>
                    <a:pt x="0" y="21"/>
                    <a:pt x="0" y="21"/>
                  </a:cubicBezTo>
                  <a:cubicBezTo>
                    <a:pt x="0" y="9"/>
                    <a:pt x="10" y="0"/>
                    <a:pt x="21" y="0"/>
                  </a:cubicBezTo>
                  <a:cubicBezTo>
                    <a:pt x="48" y="0"/>
                    <a:pt x="48" y="0"/>
                    <a:pt x="48" y="0"/>
                  </a:cubicBezTo>
                  <a:cubicBezTo>
                    <a:pt x="60" y="0"/>
                    <a:pt x="69" y="9"/>
                    <a:pt x="69" y="21"/>
                  </a:cubicBezTo>
                  <a:cubicBezTo>
                    <a:pt x="69" y="268"/>
                    <a:pt x="69" y="268"/>
                    <a:pt x="69" y="268"/>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16"/>
            <p:cNvSpPr/>
            <p:nvPr/>
          </p:nvSpPr>
          <p:spPr>
            <a:xfrm>
              <a:off x="1168401" y="2534875"/>
              <a:ext cx="80963" cy="528637"/>
            </a:xfrm>
            <a:custGeom>
              <a:avLst/>
              <a:gdLst/>
              <a:ahLst/>
              <a:cxnLst/>
              <a:rect l="l" t="t" r="r" b="b"/>
              <a:pathLst>
                <a:path w="44" h="289" extrusionOk="0">
                  <a:moveTo>
                    <a:pt x="23" y="0"/>
                  </a:moveTo>
                  <a:cubicBezTo>
                    <a:pt x="0" y="0"/>
                    <a:pt x="0" y="0"/>
                    <a:pt x="0" y="0"/>
                  </a:cubicBezTo>
                  <a:cubicBezTo>
                    <a:pt x="0" y="289"/>
                    <a:pt x="0" y="289"/>
                    <a:pt x="0" y="289"/>
                  </a:cubicBezTo>
                  <a:cubicBezTo>
                    <a:pt x="23" y="289"/>
                    <a:pt x="23" y="289"/>
                    <a:pt x="23" y="289"/>
                  </a:cubicBezTo>
                  <a:cubicBezTo>
                    <a:pt x="34" y="289"/>
                    <a:pt x="44" y="279"/>
                    <a:pt x="44" y="268"/>
                  </a:cubicBezTo>
                  <a:cubicBezTo>
                    <a:pt x="44" y="21"/>
                    <a:pt x="44" y="21"/>
                    <a:pt x="44" y="21"/>
                  </a:cubicBezTo>
                  <a:cubicBezTo>
                    <a:pt x="44" y="9"/>
                    <a:pt x="34" y="0"/>
                    <a:pt x="23"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16"/>
            <p:cNvSpPr/>
            <p:nvPr/>
          </p:nvSpPr>
          <p:spPr>
            <a:xfrm>
              <a:off x="1208088" y="2498362"/>
              <a:ext cx="2532063" cy="565150"/>
            </a:xfrm>
            <a:custGeom>
              <a:avLst/>
              <a:gdLst/>
              <a:ahLst/>
              <a:cxnLst/>
              <a:rect l="l" t="t" r="r" b="b"/>
              <a:pathLst>
                <a:path w="1384" h="309" extrusionOk="0">
                  <a:moveTo>
                    <a:pt x="1366" y="0"/>
                  </a:moveTo>
                  <a:cubicBezTo>
                    <a:pt x="17" y="0"/>
                    <a:pt x="17" y="0"/>
                    <a:pt x="17" y="0"/>
                  </a:cubicBezTo>
                  <a:cubicBezTo>
                    <a:pt x="8" y="0"/>
                    <a:pt x="0" y="8"/>
                    <a:pt x="0" y="17"/>
                  </a:cubicBezTo>
                  <a:cubicBezTo>
                    <a:pt x="0" y="291"/>
                    <a:pt x="0" y="291"/>
                    <a:pt x="0" y="291"/>
                  </a:cubicBezTo>
                  <a:cubicBezTo>
                    <a:pt x="0" y="301"/>
                    <a:pt x="8" y="309"/>
                    <a:pt x="17" y="309"/>
                  </a:cubicBezTo>
                  <a:cubicBezTo>
                    <a:pt x="1366" y="309"/>
                    <a:pt x="1366" y="309"/>
                    <a:pt x="1366" y="309"/>
                  </a:cubicBezTo>
                  <a:cubicBezTo>
                    <a:pt x="1376" y="309"/>
                    <a:pt x="1384" y="301"/>
                    <a:pt x="1384" y="291"/>
                  </a:cubicBezTo>
                  <a:cubicBezTo>
                    <a:pt x="1384" y="17"/>
                    <a:pt x="1384" y="17"/>
                    <a:pt x="1384" y="17"/>
                  </a:cubicBezTo>
                  <a:cubicBezTo>
                    <a:pt x="1384" y="8"/>
                    <a:pt x="1376" y="0"/>
                    <a:pt x="1366"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16"/>
            <p:cNvSpPr/>
            <p:nvPr/>
          </p:nvSpPr>
          <p:spPr>
            <a:xfrm>
              <a:off x="1787526" y="2990487"/>
              <a:ext cx="1371600" cy="73025"/>
            </a:xfrm>
            <a:custGeom>
              <a:avLst/>
              <a:gdLst/>
              <a:ahLst/>
              <a:cxnLst/>
              <a:rect l="l" t="t" r="r" b="b"/>
              <a:pathLst>
                <a:path w="750" h="40" extrusionOk="0">
                  <a:moveTo>
                    <a:pt x="750" y="40"/>
                  </a:moveTo>
                  <a:cubicBezTo>
                    <a:pt x="750" y="20"/>
                    <a:pt x="750" y="20"/>
                    <a:pt x="750" y="20"/>
                  </a:cubicBezTo>
                  <a:cubicBezTo>
                    <a:pt x="750" y="9"/>
                    <a:pt x="740" y="0"/>
                    <a:pt x="729" y="0"/>
                  </a:cubicBezTo>
                  <a:cubicBezTo>
                    <a:pt x="20" y="0"/>
                    <a:pt x="20" y="0"/>
                    <a:pt x="20" y="0"/>
                  </a:cubicBezTo>
                  <a:cubicBezTo>
                    <a:pt x="9"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16"/>
            <p:cNvSpPr/>
            <p:nvPr/>
          </p:nvSpPr>
          <p:spPr>
            <a:xfrm>
              <a:off x="1208088" y="2814275"/>
              <a:ext cx="2532063" cy="68262"/>
            </a:xfrm>
            <a:custGeom>
              <a:avLst/>
              <a:gdLst/>
              <a:ahLst/>
              <a:cxnLst/>
              <a:rect l="l" t="t" r="r" b="b"/>
              <a:pathLst>
                <a:path w="1384" h="37" extrusionOk="0">
                  <a:moveTo>
                    <a:pt x="1384" y="37"/>
                  </a:moveTo>
                  <a:cubicBezTo>
                    <a:pt x="1384" y="0"/>
                    <a:pt x="1384" y="0"/>
                    <a:pt x="1384" y="0"/>
                  </a:cubicBezTo>
                  <a:cubicBezTo>
                    <a:pt x="1377" y="0"/>
                    <a:pt x="1370" y="0"/>
                    <a:pt x="1363" y="0"/>
                  </a:cubicBezTo>
                  <a:cubicBezTo>
                    <a:pt x="0" y="0"/>
                    <a:pt x="0" y="0"/>
                    <a:pt x="0" y="0"/>
                  </a:cubicBezTo>
                  <a:cubicBezTo>
                    <a:pt x="0" y="37"/>
                    <a:pt x="0" y="37"/>
                    <a:pt x="0" y="37"/>
                  </a:cubicBezTo>
                  <a:cubicBezTo>
                    <a:pt x="1363" y="37"/>
                    <a:pt x="1363" y="37"/>
                    <a:pt x="1363" y="37"/>
                  </a:cubicBezTo>
                  <a:cubicBezTo>
                    <a:pt x="1370" y="37"/>
                    <a:pt x="1377" y="37"/>
                    <a:pt x="1384" y="37"/>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16"/>
            <p:cNvSpPr/>
            <p:nvPr/>
          </p:nvSpPr>
          <p:spPr>
            <a:xfrm>
              <a:off x="1208088" y="2969962"/>
              <a:ext cx="2532000" cy="3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16"/>
            <p:cNvSpPr/>
            <p:nvPr/>
          </p:nvSpPr>
          <p:spPr>
            <a:xfrm>
              <a:off x="3368676"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16"/>
            <p:cNvSpPr/>
            <p:nvPr/>
          </p:nvSpPr>
          <p:spPr>
            <a:xfrm>
              <a:off x="3368676"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16"/>
            <p:cNvSpPr/>
            <p:nvPr/>
          </p:nvSpPr>
          <p:spPr>
            <a:xfrm>
              <a:off x="1379538" y="2530112"/>
              <a:ext cx="196850"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6" y="234"/>
                    <a:pt x="13" y="234"/>
                  </a:cubicBezTo>
                  <a:cubicBezTo>
                    <a:pt x="95" y="234"/>
                    <a:pt x="95" y="234"/>
                    <a:pt x="95" y="234"/>
                  </a:cubicBezTo>
                  <a:cubicBezTo>
                    <a:pt x="103" y="234"/>
                    <a:pt x="108" y="228"/>
                    <a:pt x="108" y="221"/>
                  </a:cubicBezTo>
                  <a:cubicBezTo>
                    <a:pt x="108" y="193"/>
                    <a:pt x="108" y="193"/>
                    <a:pt x="108" y="193"/>
                  </a:cubicBezTo>
                  <a:moveTo>
                    <a:pt x="95" y="0"/>
                  </a:moveTo>
                  <a:cubicBezTo>
                    <a:pt x="13" y="0"/>
                    <a:pt x="13" y="0"/>
                    <a:pt x="13" y="0"/>
                  </a:cubicBezTo>
                  <a:cubicBezTo>
                    <a:pt x="6"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3"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16"/>
            <p:cNvSpPr/>
            <p:nvPr/>
          </p:nvSpPr>
          <p:spPr>
            <a:xfrm>
              <a:off x="1379538" y="2814275"/>
              <a:ext cx="196850" cy="68262"/>
            </a:xfrm>
            <a:custGeom>
              <a:avLst/>
              <a:gdLst/>
              <a:ahLst/>
              <a:cxnLst/>
              <a:rect l="l" t="t" r="r" b="b"/>
              <a:pathLst>
                <a:path w="124" h="43" extrusionOk="0">
                  <a:moveTo>
                    <a:pt x="2" y="0"/>
                  </a:moveTo>
                  <a:lnTo>
                    <a:pt x="0" y="0"/>
                  </a:lnTo>
                  <a:lnTo>
                    <a:pt x="0" y="43"/>
                  </a:lnTo>
                  <a:lnTo>
                    <a:pt x="2" y="43"/>
                  </a:lnTo>
                  <a:lnTo>
                    <a:pt x="2" y="0"/>
                  </a:lnTo>
                  <a:close/>
                  <a:moveTo>
                    <a:pt x="124" y="0"/>
                  </a:moveTo>
                  <a:lnTo>
                    <a:pt x="122" y="0"/>
                  </a:lnTo>
                  <a:lnTo>
                    <a:pt x="122" y="43"/>
                  </a:lnTo>
                  <a:lnTo>
                    <a:pt x="124" y="43"/>
                  </a:lnTo>
                  <a:lnTo>
                    <a:pt x="124"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16"/>
            <p:cNvSpPr/>
            <p:nvPr/>
          </p:nvSpPr>
          <p:spPr>
            <a:xfrm>
              <a:off x="3416301"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16"/>
            <p:cNvSpPr/>
            <p:nvPr/>
          </p:nvSpPr>
          <p:spPr>
            <a:xfrm>
              <a:off x="1427163" y="2606312"/>
              <a:ext cx="101600" cy="177800"/>
            </a:xfrm>
            <a:custGeom>
              <a:avLst/>
              <a:gdLst/>
              <a:ahLst/>
              <a:cxnLst/>
              <a:rect l="l" t="t" r="r" b="b"/>
              <a:pathLst>
                <a:path w="56" h="97" extrusionOk="0">
                  <a:moveTo>
                    <a:pt x="56" y="71"/>
                  </a:moveTo>
                  <a:cubicBezTo>
                    <a:pt x="56" y="86"/>
                    <a:pt x="45" y="97"/>
                    <a:pt x="31" y="97"/>
                  </a:cubicBezTo>
                  <a:cubicBezTo>
                    <a:pt x="26" y="97"/>
                    <a:pt x="26" y="97"/>
                    <a:pt x="26" y="97"/>
                  </a:cubicBezTo>
                  <a:cubicBezTo>
                    <a:pt x="12" y="97"/>
                    <a:pt x="0" y="86"/>
                    <a:pt x="0" y="71"/>
                  </a:cubicBezTo>
                  <a:cubicBezTo>
                    <a:pt x="0" y="25"/>
                    <a:pt x="0" y="25"/>
                    <a:pt x="0" y="25"/>
                  </a:cubicBezTo>
                  <a:cubicBezTo>
                    <a:pt x="0" y="11"/>
                    <a:pt x="12" y="0"/>
                    <a:pt x="26" y="0"/>
                  </a:cubicBezTo>
                  <a:cubicBezTo>
                    <a:pt x="31" y="0"/>
                    <a:pt x="31" y="0"/>
                    <a:pt x="31" y="0"/>
                  </a:cubicBezTo>
                  <a:cubicBezTo>
                    <a:pt x="45"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16"/>
            <p:cNvSpPr/>
            <p:nvPr/>
          </p:nvSpPr>
          <p:spPr>
            <a:xfrm>
              <a:off x="1241426" y="2652350"/>
              <a:ext cx="111125" cy="6350"/>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16"/>
            <p:cNvSpPr/>
            <p:nvPr/>
          </p:nvSpPr>
          <p:spPr>
            <a:xfrm>
              <a:off x="1241426" y="2677750"/>
              <a:ext cx="111125" cy="7937"/>
            </a:xfrm>
            <a:custGeom>
              <a:avLst/>
              <a:gdLst/>
              <a:ahLst/>
              <a:cxnLst/>
              <a:rect l="l" t="t" r="r" b="b"/>
              <a:pathLst>
                <a:path w="60" h="4" extrusionOk="0">
                  <a:moveTo>
                    <a:pt x="60" y="2"/>
                  </a:moveTo>
                  <a:cubicBezTo>
                    <a:pt x="60" y="3"/>
                    <a:pt x="60" y="4"/>
                    <a:pt x="59" y="4"/>
                  </a:cubicBezTo>
                  <a:cubicBezTo>
                    <a:pt x="2" y="4"/>
                    <a:pt x="2" y="4"/>
                    <a:pt x="2" y="4"/>
                  </a:cubicBezTo>
                  <a:cubicBezTo>
                    <a:pt x="1" y="4"/>
                    <a:pt x="0" y="3"/>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16"/>
            <p:cNvSpPr/>
            <p:nvPr/>
          </p:nvSpPr>
          <p:spPr>
            <a:xfrm>
              <a:off x="1241426" y="2704737"/>
              <a:ext cx="111125" cy="6350"/>
            </a:xfrm>
            <a:custGeom>
              <a:avLst/>
              <a:gdLst/>
              <a:ahLst/>
              <a:cxnLst/>
              <a:rect l="l" t="t" r="r" b="b"/>
              <a:pathLst>
                <a:path w="60" h="3" extrusionOk="0">
                  <a:moveTo>
                    <a:pt x="60" y="1"/>
                  </a:moveTo>
                  <a:cubicBezTo>
                    <a:pt x="60" y="2"/>
                    <a:pt x="60" y="3"/>
                    <a:pt x="59" y="3"/>
                  </a:cubicBezTo>
                  <a:cubicBezTo>
                    <a:pt x="2" y="3"/>
                    <a:pt x="2" y="3"/>
                    <a:pt x="2" y="3"/>
                  </a:cubicBezTo>
                  <a:cubicBezTo>
                    <a:pt x="1" y="3"/>
                    <a:pt x="0" y="2"/>
                    <a:pt x="0" y="1"/>
                  </a:cubicBezTo>
                  <a:cubicBezTo>
                    <a:pt x="0" y="0"/>
                    <a:pt x="1" y="0"/>
                    <a:pt x="2" y="0"/>
                  </a:cubicBezTo>
                  <a:cubicBezTo>
                    <a:pt x="59" y="0"/>
                    <a:pt x="59" y="0"/>
                    <a:pt x="59" y="0"/>
                  </a:cubicBezTo>
                  <a:cubicBezTo>
                    <a:pt x="60"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16"/>
            <p:cNvSpPr/>
            <p:nvPr/>
          </p:nvSpPr>
          <p:spPr>
            <a:xfrm>
              <a:off x="1241426" y="2730137"/>
              <a:ext cx="111125" cy="6350"/>
            </a:xfrm>
            <a:custGeom>
              <a:avLst/>
              <a:gdLst/>
              <a:ahLst/>
              <a:cxnLst/>
              <a:rect l="l" t="t" r="r" b="b"/>
              <a:pathLst>
                <a:path w="60" h="3" extrusionOk="0">
                  <a:moveTo>
                    <a:pt x="60" y="2"/>
                  </a:moveTo>
                  <a:cubicBezTo>
                    <a:pt x="60" y="2"/>
                    <a:pt x="60" y="3"/>
                    <a:pt x="59" y="3"/>
                  </a:cubicBezTo>
                  <a:cubicBezTo>
                    <a:pt x="2" y="3"/>
                    <a:pt x="2" y="3"/>
                    <a:pt x="2" y="3"/>
                  </a:cubicBezTo>
                  <a:cubicBezTo>
                    <a:pt x="1" y="3"/>
                    <a:pt x="0" y="2"/>
                    <a:pt x="0" y="2"/>
                  </a:cubicBezTo>
                  <a:cubicBezTo>
                    <a:pt x="0" y="1"/>
                    <a:pt x="1" y="0"/>
                    <a:pt x="2" y="0"/>
                  </a:cubicBezTo>
                  <a:cubicBezTo>
                    <a:pt x="59" y="0"/>
                    <a:pt x="59" y="0"/>
                    <a:pt x="59" y="0"/>
                  </a:cubicBezTo>
                  <a:cubicBezTo>
                    <a:pt x="60"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16"/>
            <p:cNvSpPr/>
            <p:nvPr/>
          </p:nvSpPr>
          <p:spPr>
            <a:xfrm>
              <a:off x="1671638" y="2622187"/>
              <a:ext cx="1601788" cy="161925"/>
            </a:xfrm>
            <a:custGeom>
              <a:avLst/>
              <a:gdLst/>
              <a:ahLst/>
              <a:cxnLst/>
              <a:rect l="l" t="t" r="r" b="b"/>
              <a:pathLst>
                <a:path w="875" h="88" extrusionOk="0">
                  <a:moveTo>
                    <a:pt x="0" y="76"/>
                  </a:moveTo>
                  <a:cubicBezTo>
                    <a:pt x="0" y="83"/>
                    <a:pt x="6" y="88"/>
                    <a:pt x="12" y="88"/>
                  </a:cubicBezTo>
                  <a:cubicBezTo>
                    <a:pt x="863" y="88"/>
                    <a:pt x="863" y="88"/>
                    <a:pt x="863" y="88"/>
                  </a:cubicBezTo>
                  <a:cubicBezTo>
                    <a:pt x="870" y="88"/>
                    <a:pt x="875" y="83"/>
                    <a:pt x="875" y="76"/>
                  </a:cubicBezTo>
                  <a:cubicBezTo>
                    <a:pt x="875" y="12"/>
                    <a:pt x="875" y="12"/>
                    <a:pt x="875" y="12"/>
                  </a:cubicBezTo>
                  <a:cubicBezTo>
                    <a:pt x="875" y="5"/>
                    <a:pt x="870" y="0"/>
                    <a:pt x="863" y="0"/>
                  </a:cubicBezTo>
                  <a:cubicBezTo>
                    <a:pt x="12" y="0"/>
                    <a:pt x="12" y="0"/>
                    <a:pt x="12" y="0"/>
                  </a:cubicBezTo>
                  <a:cubicBezTo>
                    <a:pt x="6"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16"/>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16"/>
            <p:cNvSpPr/>
            <p:nvPr/>
          </p:nvSpPr>
          <p:spPr>
            <a:xfrm>
              <a:off x="189230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16"/>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16"/>
            <p:cNvSpPr/>
            <p:nvPr/>
          </p:nvSpPr>
          <p:spPr>
            <a:xfrm>
              <a:off x="212249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16"/>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16"/>
            <p:cNvSpPr/>
            <p:nvPr/>
          </p:nvSpPr>
          <p:spPr>
            <a:xfrm>
              <a:off x="2351092"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16"/>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16"/>
            <p:cNvSpPr/>
            <p:nvPr/>
          </p:nvSpPr>
          <p:spPr>
            <a:xfrm>
              <a:off x="2581283"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16"/>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16"/>
            <p:cNvSpPr/>
            <p:nvPr/>
          </p:nvSpPr>
          <p:spPr>
            <a:xfrm>
              <a:off x="2811472" y="2622288"/>
              <a:ext cx="144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16"/>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16"/>
            <p:cNvSpPr/>
            <p:nvPr/>
          </p:nvSpPr>
          <p:spPr>
            <a:xfrm>
              <a:off x="3043250" y="2622288"/>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16"/>
            <p:cNvSpPr/>
            <p:nvPr/>
          </p:nvSpPr>
          <p:spPr>
            <a:xfrm>
              <a:off x="3587751" y="2630125"/>
              <a:ext cx="57300" cy="84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16"/>
            <p:cNvSpPr/>
            <p:nvPr/>
          </p:nvSpPr>
          <p:spPr>
            <a:xfrm>
              <a:off x="3789363" y="2498362"/>
              <a:ext cx="3582988" cy="565150"/>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16"/>
            <p:cNvSpPr/>
            <p:nvPr/>
          </p:nvSpPr>
          <p:spPr>
            <a:xfrm>
              <a:off x="4368801" y="2990487"/>
              <a:ext cx="1373188" cy="73025"/>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16"/>
            <p:cNvSpPr/>
            <p:nvPr/>
          </p:nvSpPr>
          <p:spPr>
            <a:xfrm>
              <a:off x="3789363" y="2814275"/>
              <a:ext cx="3581398" cy="176212"/>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16"/>
            <p:cNvSpPr/>
            <p:nvPr/>
          </p:nvSpPr>
          <p:spPr>
            <a:xfrm>
              <a:off x="6218238" y="2626950"/>
              <a:ext cx="869950" cy="193675"/>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16"/>
            <p:cNvSpPr/>
            <p:nvPr/>
          </p:nvSpPr>
          <p:spPr>
            <a:xfrm>
              <a:off x="6799263" y="2572975"/>
              <a:ext cx="382588" cy="193675"/>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16"/>
            <p:cNvSpPr/>
            <p:nvPr/>
          </p:nvSpPr>
          <p:spPr>
            <a:xfrm>
              <a:off x="7240588" y="3028587"/>
              <a:ext cx="1588"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16"/>
            <p:cNvSpPr/>
            <p:nvPr/>
          </p:nvSpPr>
          <p:spPr>
            <a:xfrm>
              <a:off x="3789363" y="2969962"/>
              <a:ext cx="3452814" cy="71437"/>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16"/>
            <p:cNvSpPr/>
            <p:nvPr/>
          </p:nvSpPr>
          <p:spPr>
            <a:xfrm>
              <a:off x="5951538"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16"/>
            <p:cNvSpPr/>
            <p:nvPr/>
          </p:nvSpPr>
          <p:spPr>
            <a:xfrm>
              <a:off x="5951538"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16"/>
            <p:cNvSpPr/>
            <p:nvPr/>
          </p:nvSpPr>
          <p:spPr>
            <a:xfrm>
              <a:off x="3962401" y="2530112"/>
              <a:ext cx="198438" cy="427037"/>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16"/>
            <p:cNvSpPr/>
            <p:nvPr/>
          </p:nvSpPr>
          <p:spPr>
            <a:xfrm>
              <a:off x="3962400" y="2814275"/>
              <a:ext cx="198438" cy="68262"/>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16"/>
            <p:cNvSpPr/>
            <p:nvPr/>
          </p:nvSpPr>
          <p:spPr>
            <a:xfrm>
              <a:off x="5999163"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16"/>
            <p:cNvSpPr/>
            <p:nvPr/>
          </p:nvSpPr>
          <p:spPr>
            <a:xfrm>
              <a:off x="4010025" y="2606313"/>
              <a:ext cx="103188" cy="177800"/>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16"/>
            <p:cNvSpPr/>
            <p:nvPr/>
          </p:nvSpPr>
          <p:spPr>
            <a:xfrm>
              <a:off x="3825875" y="2652350"/>
              <a:ext cx="109538" cy="6350"/>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16"/>
            <p:cNvSpPr/>
            <p:nvPr/>
          </p:nvSpPr>
          <p:spPr>
            <a:xfrm>
              <a:off x="3825875" y="2677750"/>
              <a:ext cx="109538" cy="7937"/>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16"/>
            <p:cNvSpPr/>
            <p:nvPr/>
          </p:nvSpPr>
          <p:spPr>
            <a:xfrm>
              <a:off x="3825875" y="2704738"/>
              <a:ext cx="109538" cy="6350"/>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16"/>
            <p:cNvSpPr/>
            <p:nvPr/>
          </p:nvSpPr>
          <p:spPr>
            <a:xfrm>
              <a:off x="3825875" y="2730138"/>
              <a:ext cx="109538" cy="6350"/>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16"/>
            <p:cNvSpPr/>
            <p:nvPr/>
          </p:nvSpPr>
          <p:spPr>
            <a:xfrm>
              <a:off x="4256088" y="2622188"/>
              <a:ext cx="1600200" cy="161925"/>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16"/>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16"/>
            <p:cNvSpPr/>
            <p:nvPr/>
          </p:nvSpPr>
          <p:spPr>
            <a:xfrm>
              <a:off x="447357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16"/>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16"/>
            <p:cNvSpPr/>
            <p:nvPr/>
          </p:nvSpPr>
          <p:spPr>
            <a:xfrm>
              <a:off x="470376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6" name="Google Shape;946;p16"/>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7" name="Google Shape;947;p16"/>
            <p:cNvSpPr/>
            <p:nvPr/>
          </p:nvSpPr>
          <p:spPr>
            <a:xfrm>
              <a:off x="4935543"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16"/>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16"/>
            <p:cNvSpPr/>
            <p:nvPr/>
          </p:nvSpPr>
          <p:spPr>
            <a:xfrm>
              <a:off x="5165732"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16"/>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16"/>
            <p:cNvSpPr/>
            <p:nvPr/>
          </p:nvSpPr>
          <p:spPr>
            <a:xfrm>
              <a:off x="5394334"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16"/>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16"/>
            <p:cNvSpPr/>
            <p:nvPr/>
          </p:nvSpPr>
          <p:spPr>
            <a:xfrm>
              <a:off x="5624525" y="2622337"/>
              <a:ext cx="12600" cy="16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8" r:id="rId7"/>
    <p:sldLayoutId id="2147483659" r:id="rId8"/>
    <p:sldLayoutId id="2147483662" r:id="rId9"/>
    <p:sldLayoutId id="2147483664" r:id="rId10"/>
    <p:sldLayoutId id="2147483667"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3"/>
        <p:cNvGrpSpPr/>
        <p:nvPr/>
      </p:nvGrpSpPr>
      <p:grpSpPr>
        <a:xfrm>
          <a:off x="0" y="0"/>
          <a:ext cx="0" cy="0"/>
          <a:chOff x="0" y="0"/>
          <a:chExt cx="0" cy="0"/>
        </a:xfrm>
      </p:grpSpPr>
      <p:sp>
        <p:nvSpPr>
          <p:cNvPr id="1694" name="Google Shape;1694;p29"/>
          <p:cNvSpPr txBox="1">
            <a:spLocks noGrp="1"/>
          </p:cNvSpPr>
          <p:nvPr>
            <p:ph type="ctrTitle"/>
          </p:nvPr>
        </p:nvSpPr>
        <p:spPr>
          <a:xfrm>
            <a:off x="1358225" y="1451100"/>
            <a:ext cx="6427500" cy="83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tx1"/>
                </a:solidFill>
              </a:rPr>
              <a:t>Railway</a:t>
            </a:r>
            <a:r>
              <a:rPr lang="en-US" dirty="0">
                <a:solidFill>
                  <a:schemeClr val="lt1"/>
                </a:solidFill>
              </a:rPr>
              <a:t> Reservation </a:t>
            </a:r>
            <a:r>
              <a:rPr lang="en-US" dirty="0">
                <a:solidFill>
                  <a:schemeClr val="tx1"/>
                </a:solidFill>
              </a:rPr>
              <a:t>System</a:t>
            </a:r>
          </a:p>
        </p:txBody>
      </p:sp>
      <p:sp>
        <p:nvSpPr>
          <p:cNvPr id="1695" name="Google Shape;1695;p29"/>
          <p:cNvSpPr txBox="1">
            <a:spLocks noGrp="1"/>
          </p:cNvSpPr>
          <p:nvPr>
            <p:ph type="subTitle" idx="1"/>
          </p:nvPr>
        </p:nvSpPr>
        <p:spPr>
          <a:xfrm>
            <a:off x="1358275" y="2171700"/>
            <a:ext cx="6427500" cy="389700"/>
          </a:xfrm>
          <a:prstGeom prst="rect">
            <a:avLst/>
          </a:prstGeom>
        </p:spPr>
        <p:txBody>
          <a:bodyPr spcFirstLastPara="1" wrap="square" lIns="91425" tIns="91425" rIns="91425" bIns="91425" anchor="t" anchorCtr="0">
            <a:noAutofit/>
          </a:bodyPr>
          <a:lstStyle/>
          <a:p>
            <a:pPr marL="0" lvl="0" indent="0" rtl="0">
              <a:lnSpc>
                <a:spcPct val="100000"/>
              </a:lnSpc>
              <a:spcBef>
                <a:spcPts val="0"/>
              </a:spcBef>
              <a:spcAft>
                <a:spcPts val="0"/>
              </a:spcAft>
              <a:buSzPts val="2800"/>
              <a:buNone/>
            </a:pPr>
            <a:r>
              <a:rPr lang="en-GB"/>
              <a:t>Presenting By Karan More</a:t>
            </a:r>
            <a:endParaRPr lang="en-GB" dirty="0"/>
          </a:p>
        </p:txBody>
      </p:sp>
      <p:grpSp>
        <p:nvGrpSpPr>
          <p:cNvPr id="1696" name="Google Shape;1696;p29"/>
          <p:cNvGrpSpPr/>
          <p:nvPr/>
        </p:nvGrpSpPr>
        <p:grpSpPr>
          <a:xfrm>
            <a:off x="7151735" y="2894253"/>
            <a:ext cx="924904" cy="1182028"/>
            <a:chOff x="7462810" y="2721491"/>
            <a:chExt cx="924904" cy="1182028"/>
          </a:xfrm>
        </p:grpSpPr>
        <p:grpSp>
          <p:nvGrpSpPr>
            <p:cNvPr id="1697" name="Google Shape;1697;p29"/>
            <p:cNvGrpSpPr/>
            <p:nvPr/>
          </p:nvGrpSpPr>
          <p:grpSpPr>
            <a:xfrm>
              <a:off x="8044868" y="2721491"/>
              <a:ext cx="342846" cy="1181857"/>
              <a:chOff x="1539875" y="3257551"/>
              <a:chExt cx="511176" cy="1762125"/>
            </a:xfrm>
          </p:grpSpPr>
          <p:sp>
            <p:nvSpPr>
              <p:cNvPr id="1698" name="Google Shape;1698;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1" name="Google Shape;1701;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4" name="Google Shape;1704;p29"/>
            <p:cNvGrpSpPr/>
            <p:nvPr/>
          </p:nvGrpSpPr>
          <p:grpSpPr>
            <a:xfrm>
              <a:off x="7800940" y="3262810"/>
              <a:ext cx="185813" cy="640708"/>
              <a:chOff x="1539875" y="3257551"/>
              <a:chExt cx="511176" cy="1762125"/>
            </a:xfrm>
          </p:grpSpPr>
          <p:sp>
            <p:nvSpPr>
              <p:cNvPr id="1705" name="Google Shape;1705;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0" name="Google Shape;1710;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1" name="Google Shape;1711;p29"/>
            <p:cNvGrpSpPr/>
            <p:nvPr/>
          </p:nvGrpSpPr>
          <p:grpSpPr>
            <a:xfrm flipH="1">
              <a:off x="7462810" y="3127474"/>
              <a:ext cx="225020" cy="775863"/>
              <a:chOff x="1539875" y="3257551"/>
              <a:chExt cx="511176" cy="1762125"/>
            </a:xfrm>
          </p:grpSpPr>
          <p:sp>
            <p:nvSpPr>
              <p:cNvPr id="1712" name="Google Shape;1712;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3" name="Google Shape;1713;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19" name="Google Shape;1719;p29"/>
          <p:cNvGrpSpPr/>
          <p:nvPr/>
        </p:nvGrpSpPr>
        <p:grpSpPr>
          <a:xfrm>
            <a:off x="-1409972" y="3356565"/>
            <a:ext cx="6359031" cy="728069"/>
            <a:chOff x="-1409972" y="3348209"/>
            <a:chExt cx="6359031" cy="728069"/>
          </a:xfrm>
        </p:grpSpPr>
        <p:sp>
          <p:nvSpPr>
            <p:cNvPr id="1720" name="Google Shape;1720;p29"/>
            <p:cNvSpPr/>
            <p:nvPr/>
          </p:nvSpPr>
          <p:spPr>
            <a:xfrm>
              <a:off x="3870723" y="3999640"/>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1" name="Google Shape;1721;p29"/>
            <p:cNvSpPr/>
            <p:nvPr/>
          </p:nvSpPr>
          <p:spPr>
            <a:xfrm>
              <a:off x="1710077"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2" name="Google Shape;1722;p29"/>
            <p:cNvSpPr/>
            <p:nvPr/>
          </p:nvSpPr>
          <p:spPr>
            <a:xfrm>
              <a:off x="1548855" y="3436741"/>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3" name="Google Shape;1723;p29"/>
            <p:cNvSpPr/>
            <p:nvPr/>
          </p:nvSpPr>
          <p:spPr>
            <a:xfrm>
              <a:off x="1548855" y="4004925"/>
              <a:ext cx="3262771"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4" name="Google Shape;1724;p29"/>
            <p:cNvSpPr/>
            <p:nvPr/>
          </p:nvSpPr>
          <p:spPr>
            <a:xfrm>
              <a:off x="3741216" y="3514701"/>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5" name="Google Shape;1725;p29"/>
            <p:cNvSpPr/>
            <p:nvPr/>
          </p:nvSpPr>
          <p:spPr>
            <a:xfrm>
              <a:off x="1613609" y="3959999"/>
              <a:ext cx="3013200" cy="31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6" name="Google Shape;1726;p29"/>
            <p:cNvSpPr/>
            <p:nvPr/>
          </p:nvSpPr>
          <p:spPr>
            <a:xfrm>
              <a:off x="1806547" y="3514701"/>
              <a:ext cx="4215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7" name="Google Shape;1727;p29"/>
            <p:cNvSpPr/>
            <p:nvPr/>
          </p:nvSpPr>
          <p:spPr>
            <a:xfrm>
              <a:off x="2253212" y="3514701"/>
              <a:ext cx="4203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8" name="Google Shape;1728;p29"/>
            <p:cNvSpPr/>
            <p:nvPr/>
          </p:nvSpPr>
          <p:spPr>
            <a:xfrm>
              <a:off x="1625502" y="3397100"/>
              <a:ext cx="20193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29" name="Google Shape;1729;p29"/>
            <p:cNvSpPr/>
            <p:nvPr/>
          </p:nvSpPr>
          <p:spPr>
            <a:xfrm>
              <a:off x="3179580"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0" name="Google Shape;1730;p29"/>
            <p:cNvSpPr/>
            <p:nvPr/>
          </p:nvSpPr>
          <p:spPr>
            <a:xfrm>
              <a:off x="1678362" y="3348209"/>
              <a:ext cx="387000" cy="48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1" name="Google Shape;1731;p29"/>
            <p:cNvSpPr/>
            <p:nvPr/>
          </p:nvSpPr>
          <p:spPr>
            <a:xfrm>
              <a:off x="2732915"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2" name="Google Shape;1732;p29"/>
            <p:cNvSpPr/>
            <p:nvPr/>
          </p:nvSpPr>
          <p:spPr>
            <a:xfrm>
              <a:off x="4166737" y="3706298"/>
              <a:ext cx="654140" cy="153277"/>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3" name="Google Shape;1733;p29"/>
            <p:cNvSpPr/>
            <p:nvPr/>
          </p:nvSpPr>
          <p:spPr>
            <a:xfrm>
              <a:off x="3880490" y="3818613"/>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4" name="Google Shape;1734;p29"/>
            <p:cNvSpPr/>
            <p:nvPr/>
          </p:nvSpPr>
          <p:spPr>
            <a:xfrm>
              <a:off x="3831595" y="3818613"/>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5" name="Google Shape;1735;p29"/>
            <p:cNvSpPr/>
            <p:nvPr/>
          </p:nvSpPr>
          <p:spPr>
            <a:xfrm>
              <a:off x="1608840" y="3818613"/>
              <a:ext cx="2332439"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6" name="Google Shape;1736;p29"/>
            <p:cNvSpPr/>
            <p:nvPr/>
          </p:nvSpPr>
          <p:spPr>
            <a:xfrm>
              <a:off x="1548855" y="3436741"/>
              <a:ext cx="2917861"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7" name="Google Shape;1737;p29"/>
            <p:cNvSpPr/>
            <p:nvPr/>
          </p:nvSpPr>
          <p:spPr>
            <a:xfrm>
              <a:off x="1548855" y="3685156"/>
              <a:ext cx="2959800" cy="5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8" name="Google Shape;1738;p29"/>
            <p:cNvSpPr/>
            <p:nvPr/>
          </p:nvSpPr>
          <p:spPr>
            <a:xfrm>
              <a:off x="880179" y="3999640"/>
              <a:ext cx="506132" cy="76639"/>
            </a:xfrm>
            <a:custGeom>
              <a:avLst/>
              <a:gdLst/>
              <a:ahLst/>
              <a:cxnLst/>
              <a:rect l="l" t="t" r="r" b="b"/>
              <a:pathLst>
                <a:path w="402" h="61" extrusionOk="0">
                  <a:moveTo>
                    <a:pt x="22" y="2"/>
                  </a:moveTo>
                  <a:cubicBezTo>
                    <a:pt x="22" y="1"/>
                    <a:pt x="22" y="1"/>
                    <a:pt x="22" y="1"/>
                  </a:cubicBezTo>
                  <a:cubicBezTo>
                    <a:pt x="22" y="1"/>
                    <a:pt x="22" y="1"/>
                    <a:pt x="22" y="1"/>
                  </a:cubicBezTo>
                  <a:cubicBezTo>
                    <a:pt x="25" y="1"/>
                    <a:pt x="28" y="0"/>
                    <a:pt x="31" y="0"/>
                  </a:cubicBezTo>
                  <a:cubicBezTo>
                    <a:pt x="34" y="0"/>
                    <a:pt x="36" y="1"/>
                    <a:pt x="39" y="1"/>
                  </a:cubicBezTo>
                  <a:cubicBezTo>
                    <a:pt x="89" y="1"/>
                    <a:pt x="89" y="1"/>
                    <a:pt x="89"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9"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39" name="Google Shape;1739;p29"/>
            <p:cNvSpPr/>
            <p:nvPr/>
          </p:nvSpPr>
          <p:spPr>
            <a:xfrm>
              <a:off x="-1247429"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1"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7"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0" name="Google Shape;1740;p29"/>
            <p:cNvSpPr/>
            <p:nvPr/>
          </p:nvSpPr>
          <p:spPr>
            <a:xfrm>
              <a:off x="-1358434" y="3436741"/>
              <a:ext cx="2855700" cy="59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1" name="Google Shape;1741;p29"/>
            <p:cNvSpPr/>
            <p:nvPr/>
          </p:nvSpPr>
          <p:spPr>
            <a:xfrm>
              <a:off x="-1358434" y="3991712"/>
              <a:ext cx="2855751" cy="84567"/>
            </a:xfrm>
            <a:custGeom>
              <a:avLst/>
              <a:gdLst/>
              <a:ahLst/>
              <a:cxnLst/>
              <a:rect l="l" t="t" r="r" b="b"/>
              <a:pathLst>
                <a:path w="2161" h="64" extrusionOk="0">
                  <a:moveTo>
                    <a:pt x="467" y="10"/>
                  </a:moveTo>
                  <a:lnTo>
                    <a:pt x="481" y="0"/>
                  </a:lnTo>
                  <a:lnTo>
                    <a:pt x="1680" y="0"/>
                  </a:lnTo>
                  <a:lnTo>
                    <a:pt x="1694" y="10"/>
                  </a:lnTo>
                  <a:lnTo>
                    <a:pt x="2161" y="10"/>
                  </a:lnTo>
                  <a:lnTo>
                    <a:pt x="2161" y="46"/>
                  </a:lnTo>
                  <a:lnTo>
                    <a:pt x="2101" y="46"/>
                  </a:lnTo>
                  <a:lnTo>
                    <a:pt x="2077" y="31"/>
                  </a:lnTo>
                  <a:lnTo>
                    <a:pt x="1695" y="31"/>
                  </a:lnTo>
                  <a:lnTo>
                    <a:pt x="1670" y="64"/>
                  </a:lnTo>
                  <a:lnTo>
                    <a:pt x="491" y="64"/>
                  </a:lnTo>
                  <a:lnTo>
                    <a:pt x="467" y="31"/>
                  </a:lnTo>
                  <a:lnTo>
                    <a:pt x="85" y="31"/>
                  </a:lnTo>
                  <a:lnTo>
                    <a:pt x="61" y="46"/>
                  </a:lnTo>
                  <a:lnTo>
                    <a:pt x="0" y="46"/>
                  </a:lnTo>
                  <a:lnTo>
                    <a:pt x="0" y="10"/>
                  </a:lnTo>
                  <a:lnTo>
                    <a:pt x="467" y="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2" name="Google Shape;1742;p29"/>
            <p:cNvSpPr/>
            <p:nvPr/>
          </p:nvSpPr>
          <p:spPr>
            <a:xfrm>
              <a:off x="-671257" y="4024745"/>
              <a:ext cx="1488000" cy="31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3" name="Google Shape;1743;p29"/>
            <p:cNvSpPr/>
            <p:nvPr/>
          </p:nvSpPr>
          <p:spPr>
            <a:xfrm>
              <a:off x="-1025418" y="3397100"/>
              <a:ext cx="23367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4" name="Google Shape;1744;p29"/>
            <p:cNvSpPr/>
            <p:nvPr/>
          </p:nvSpPr>
          <p:spPr>
            <a:xfrm>
              <a:off x="-416208" y="3348209"/>
              <a:ext cx="9936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5" name="Google Shape;1745;p29"/>
            <p:cNvSpPr/>
            <p:nvPr/>
          </p:nvSpPr>
          <p:spPr>
            <a:xfrm>
              <a:off x="81410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6" name="Google Shape;1746;p29"/>
            <p:cNvSpPr/>
            <p:nvPr/>
          </p:nvSpPr>
          <p:spPr>
            <a:xfrm>
              <a:off x="334401"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7" name="Google Shape;1747;p29"/>
            <p:cNvSpPr/>
            <p:nvPr/>
          </p:nvSpPr>
          <p:spPr>
            <a:xfrm>
              <a:off x="-145302" y="3537164"/>
              <a:ext cx="449308"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7" y="126"/>
                    <a:pt x="356" y="116"/>
                    <a:pt x="356" y="104"/>
                  </a:cubicBezTo>
                  <a:cubicBezTo>
                    <a:pt x="356" y="22"/>
                    <a:pt x="356" y="22"/>
                    <a:pt x="356" y="22"/>
                  </a:cubicBezTo>
                  <a:cubicBezTo>
                    <a:pt x="356" y="10"/>
                    <a:pt x="347"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8" name="Google Shape;1748;p29"/>
            <p:cNvSpPr/>
            <p:nvPr/>
          </p:nvSpPr>
          <p:spPr>
            <a:xfrm>
              <a:off x="-623683" y="3537164"/>
              <a:ext cx="447986"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6" y="126"/>
                    <a:pt x="356" y="116"/>
                    <a:pt x="356" y="104"/>
                  </a:cubicBezTo>
                  <a:cubicBezTo>
                    <a:pt x="356" y="22"/>
                    <a:pt x="356" y="22"/>
                    <a:pt x="356" y="22"/>
                  </a:cubicBezTo>
                  <a:cubicBezTo>
                    <a:pt x="356" y="10"/>
                    <a:pt x="346"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49" name="Google Shape;1749;p29"/>
            <p:cNvSpPr/>
            <p:nvPr/>
          </p:nvSpPr>
          <p:spPr>
            <a:xfrm>
              <a:off x="-110206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0" name="Google Shape;1750;p29"/>
            <p:cNvSpPr/>
            <p:nvPr/>
          </p:nvSpPr>
          <p:spPr>
            <a:xfrm>
              <a:off x="-1358434" y="3817292"/>
              <a:ext cx="2855700" cy="50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1" name="Google Shape;1751;p29"/>
            <p:cNvSpPr/>
            <p:nvPr/>
          </p:nvSpPr>
          <p:spPr>
            <a:xfrm>
              <a:off x="-1358434" y="3882038"/>
              <a:ext cx="2855700" cy="501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2" name="Google Shape;1752;p29"/>
            <p:cNvSpPr/>
            <p:nvPr/>
          </p:nvSpPr>
          <p:spPr>
            <a:xfrm>
              <a:off x="-1102064" y="3734046"/>
              <a:ext cx="2365500" cy="23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3" name="Google Shape;1753;p29"/>
            <p:cNvSpPr/>
            <p:nvPr/>
          </p:nvSpPr>
          <p:spPr>
            <a:xfrm>
              <a:off x="-1358434" y="3489595"/>
              <a:ext cx="2855700" cy="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4" name="Google Shape;1754;p29"/>
            <p:cNvSpPr/>
            <p:nvPr/>
          </p:nvSpPr>
          <p:spPr>
            <a:xfrm>
              <a:off x="1497317"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sp>
          <p:nvSpPr>
            <p:cNvPr id="1755" name="Google Shape;1755;p29"/>
            <p:cNvSpPr/>
            <p:nvPr/>
          </p:nvSpPr>
          <p:spPr>
            <a:xfrm>
              <a:off x="-1409972"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effectLst>
                  <a:outerShdw blurRad="50800" dist="38100" dir="2700000" algn="tl" rotWithShape="0">
                    <a:prstClr val="black">
                      <a:alpha val="40000"/>
                    </a:prstClr>
                  </a:outerShdw>
                </a:effectLst>
                <a:latin typeface="Calibri"/>
                <a:ea typeface="Calibri"/>
                <a:cs typeface="Calibri"/>
                <a:sym typeface="Calibri"/>
              </a:endParaRPr>
            </a:p>
          </p:txBody>
        </p:sp>
      </p:grpSp>
      <p:cxnSp>
        <p:nvCxnSpPr>
          <p:cNvPr id="1718" name="Google Shape;1718;p29"/>
          <p:cNvCxnSpPr/>
          <p:nvPr/>
        </p:nvCxnSpPr>
        <p:spPr>
          <a:xfrm>
            <a:off x="4572000" y="-406850"/>
            <a:ext cx="0" cy="1883700"/>
          </a:xfrm>
          <a:prstGeom prst="straightConnector1">
            <a:avLst/>
          </a:prstGeom>
          <a:noFill/>
          <a:ln w="9525" cap="flat" cmpd="sng">
            <a:solidFill>
              <a:schemeClr val="dk1"/>
            </a:solidFill>
            <a:prstDash val="solid"/>
            <a:round/>
            <a:headEnd type="none" w="med" len="med"/>
            <a:tailEnd type="diamond" w="med" len="med"/>
          </a:ln>
        </p:spPr>
      </p:cxnSp>
      <p:sp>
        <p:nvSpPr>
          <p:cNvPr id="1756" name="Google Shape;1756;p29"/>
          <p:cNvSpPr/>
          <p:nvPr/>
        </p:nvSpPr>
        <p:spPr>
          <a:xfrm flipH="1">
            <a:off x="5473271" y="2811538"/>
            <a:ext cx="772382" cy="3010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decel="100000" fill="hold" nodeType="clickEffect">
                                  <p:stCondLst>
                                    <p:cond delay="0"/>
                                  </p:stCondLst>
                                  <p:childTnLst>
                                    <p:animMotion origin="layout" path="M 0 0 L 0.25 0 E" pathEditMode="relative" ptsTypes="">
                                      <p:cBhvr>
                                        <p:cTn id="6" dur="2000" fill="hold"/>
                                        <p:tgtEl>
                                          <p:spTgt spid="171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1NF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E50E689-A3E8-5ED3-D3B7-C889D7793FFC}"/>
              </a:ext>
            </a:extLst>
          </p:cNvPr>
          <p:cNvPicPr>
            <a:picLocks noChangeAspect="1"/>
          </p:cNvPicPr>
          <p:nvPr/>
        </p:nvPicPr>
        <p:blipFill>
          <a:blip r:embed="rId2"/>
          <a:stretch>
            <a:fillRect/>
          </a:stretch>
        </p:blipFill>
        <p:spPr>
          <a:xfrm>
            <a:off x="776765" y="955402"/>
            <a:ext cx="7590465" cy="32326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0658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2NF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9F678BA-C540-D870-3036-8B8F01ECDA9B}"/>
              </a:ext>
            </a:extLst>
          </p:cNvPr>
          <p:cNvPicPr>
            <a:picLocks noChangeAspect="1"/>
          </p:cNvPicPr>
          <p:nvPr/>
        </p:nvPicPr>
        <p:blipFill>
          <a:blip r:embed="rId2"/>
          <a:stretch>
            <a:fillRect/>
          </a:stretch>
        </p:blipFill>
        <p:spPr>
          <a:xfrm>
            <a:off x="826640" y="968212"/>
            <a:ext cx="7490715" cy="32070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311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2NF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0DD33C-4FDD-354F-A018-B7F36E1FAA1D}"/>
              </a:ext>
            </a:extLst>
          </p:cNvPr>
          <p:cNvPicPr>
            <a:picLocks noChangeAspect="1"/>
          </p:cNvPicPr>
          <p:nvPr/>
        </p:nvPicPr>
        <p:blipFill>
          <a:blip r:embed="rId2"/>
          <a:stretch>
            <a:fillRect/>
          </a:stretch>
        </p:blipFill>
        <p:spPr>
          <a:xfrm>
            <a:off x="763841" y="1013891"/>
            <a:ext cx="7616314" cy="31157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353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2NF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F29C21D-E24E-AAEA-9572-AA76DE5E1083}"/>
              </a:ext>
            </a:extLst>
          </p:cNvPr>
          <p:cNvPicPr>
            <a:picLocks noChangeAspect="1"/>
          </p:cNvPicPr>
          <p:nvPr/>
        </p:nvPicPr>
        <p:blipFill>
          <a:blip r:embed="rId2"/>
          <a:stretch>
            <a:fillRect/>
          </a:stretch>
        </p:blipFill>
        <p:spPr>
          <a:xfrm>
            <a:off x="684694" y="917190"/>
            <a:ext cx="7774607" cy="3309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0809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DC60508-C26A-BCB5-C29F-104B3DD5C5E2}"/>
              </a:ext>
            </a:extLst>
          </p:cNvPr>
          <p:cNvPicPr>
            <a:picLocks noChangeAspect="1"/>
          </p:cNvPicPr>
          <p:nvPr/>
        </p:nvPicPr>
        <p:blipFill>
          <a:blip r:embed="rId2"/>
          <a:stretch>
            <a:fillRect/>
          </a:stretch>
        </p:blipFill>
        <p:spPr>
          <a:xfrm>
            <a:off x="518545" y="937984"/>
            <a:ext cx="8106906" cy="32675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98557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5052260-BEF7-5E2A-25A7-D117AC300E01}"/>
              </a:ext>
            </a:extLst>
          </p:cNvPr>
          <p:cNvPicPr>
            <a:picLocks noChangeAspect="1"/>
          </p:cNvPicPr>
          <p:nvPr/>
        </p:nvPicPr>
        <p:blipFill>
          <a:blip r:embed="rId2"/>
          <a:stretch>
            <a:fillRect/>
          </a:stretch>
        </p:blipFill>
        <p:spPr>
          <a:xfrm>
            <a:off x="555610" y="1077655"/>
            <a:ext cx="8032780" cy="29881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489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F676794-2BF8-50B6-9A41-62A671B9FE6D}"/>
              </a:ext>
            </a:extLst>
          </p:cNvPr>
          <p:cNvPicPr>
            <a:picLocks noChangeAspect="1"/>
          </p:cNvPicPr>
          <p:nvPr/>
        </p:nvPicPr>
        <p:blipFill>
          <a:blip r:embed="rId2"/>
          <a:stretch>
            <a:fillRect/>
          </a:stretch>
        </p:blipFill>
        <p:spPr>
          <a:xfrm>
            <a:off x="643943" y="947511"/>
            <a:ext cx="7856109" cy="3248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30122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66EA2AB-FC5A-E698-E430-144EE7BE9ACA}"/>
              </a:ext>
            </a:extLst>
          </p:cNvPr>
          <p:cNvPicPr>
            <a:picLocks noChangeAspect="1"/>
          </p:cNvPicPr>
          <p:nvPr/>
        </p:nvPicPr>
        <p:blipFill>
          <a:blip r:embed="rId2"/>
          <a:stretch>
            <a:fillRect/>
          </a:stretch>
        </p:blipFill>
        <p:spPr>
          <a:xfrm>
            <a:off x="774111" y="945393"/>
            <a:ext cx="7595774" cy="32527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042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3NF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C8D9691-E82E-5F34-6854-C1A71B40EC43}"/>
              </a:ext>
            </a:extLst>
          </p:cNvPr>
          <p:cNvPicPr>
            <a:picLocks noChangeAspect="1"/>
          </p:cNvPicPr>
          <p:nvPr/>
        </p:nvPicPr>
        <p:blipFill>
          <a:blip r:embed="rId2"/>
          <a:stretch>
            <a:fillRect/>
          </a:stretch>
        </p:blipFill>
        <p:spPr>
          <a:xfrm>
            <a:off x="1733152" y="952274"/>
            <a:ext cx="5677692" cy="3238952"/>
          </a:xfrm>
          <a:prstGeom prst="rect">
            <a:avLst/>
          </a:prstGeom>
        </p:spPr>
      </p:pic>
    </p:spTree>
    <p:extLst>
      <p:ext uri="{BB962C8B-B14F-4D97-AF65-F5344CB8AC3E}">
        <p14:creationId xmlns:p14="http://schemas.microsoft.com/office/powerpoint/2010/main" val="2402281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In Project</a:t>
            </a:r>
            <a:endParaRPr dirty="0"/>
          </a:p>
        </p:txBody>
      </p:sp>
      <p:sp>
        <p:nvSpPr>
          <p:cNvPr id="1771" name="Google Shape;1771;p31"/>
          <p:cNvSpPr txBox="1">
            <a:spLocks noGrp="1"/>
          </p:cNvSpPr>
          <p:nvPr>
            <p:ph type="title" idx="2"/>
          </p:nvPr>
        </p:nvSpPr>
        <p:spPr>
          <a:xfrm>
            <a:off x="1024750" y="1203535"/>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1772" name="Google Shape;1772;p31"/>
          <p:cNvSpPr txBox="1">
            <a:spLocks noGrp="1"/>
          </p:cNvSpPr>
          <p:nvPr>
            <p:ph type="title" idx="3"/>
          </p:nvPr>
        </p:nvSpPr>
        <p:spPr>
          <a:xfrm>
            <a:off x="1024750" y="241944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773" name="Google Shape;1773;p31"/>
          <p:cNvSpPr txBox="1">
            <a:spLocks noGrp="1"/>
          </p:cNvSpPr>
          <p:nvPr>
            <p:ph type="title" idx="4"/>
          </p:nvPr>
        </p:nvSpPr>
        <p:spPr>
          <a:xfrm>
            <a:off x="3571625" y="1203535"/>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1774" name="Google Shape;1774;p31"/>
          <p:cNvSpPr txBox="1">
            <a:spLocks noGrp="1"/>
          </p:cNvSpPr>
          <p:nvPr>
            <p:ph type="title" idx="5"/>
          </p:nvPr>
        </p:nvSpPr>
        <p:spPr>
          <a:xfrm>
            <a:off x="3571625" y="241944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1775" name="Google Shape;1775;p31"/>
          <p:cNvSpPr txBox="1">
            <a:spLocks noGrp="1"/>
          </p:cNvSpPr>
          <p:nvPr>
            <p:ph type="title" idx="6"/>
          </p:nvPr>
        </p:nvSpPr>
        <p:spPr>
          <a:xfrm>
            <a:off x="6118500" y="1203535"/>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776" name="Google Shape;1776;p31"/>
          <p:cNvSpPr txBox="1">
            <a:spLocks noGrp="1"/>
          </p:cNvSpPr>
          <p:nvPr>
            <p:ph type="title" idx="7"/>
          </p:nvPr>
        </p:nvSpPr>
        <p:spPr>
          <a:xfrm>
            <a:off x="6118500" y="241944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1777" name="Google Shape;1777;p31"/>
          <p:cNvSpPr txBox="1">
            <a:spLocks noGrp="1"/>
          </p:cNvSpPr>
          <p:nvPr>
            <p:ph type="subTitle" idx="1"/>
          </p:nvPr>
        </p:nvSpPr>
        <p:spPr>
          <a:xfrm>
            <a:off x="1024750" y="157480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User</a:t>
            </a:r>
            <a:endParaRPr dirty="0"/>
          </a:p>
        </p:txBody>
      </p:sp>
      <p:sp>
        <p:nvSpPr>
          <p:cNvPr id="1778" name="Google Shape;1778;p31"/>
          <p:cNvSpPr txBox="1">
            <a:spLocks noGrp="1"/>
          </p:cNvSpPr>
          <p:nvPr>
            <p:ph type="subTitle" idx="8"/>
          </p:nvPr>
        </p:nvSpPr>
        <p:spPr>
          <a:xfrm>
            <a:off x="3571625" y="157480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Login</a:t>
            </a:r>
            <a:endParaRPr dirty="0"/>
          </a:p>
        </p:txBody>
      </p:sp>
      <p:sp>
        <p:nvSpPr>
          <p:cNvPr id="1779" name="Google Shape;1779;p31"/>
          <p:cNvSpPr txBox="1">
            <a:spLocks noGrp="1"/>
          </p:cNvSpPr>
          <p:nvPr>
            <p:ph type="subTitle" idx="9"/>
          </p:nvPr>
        </p:nvSpPr>
        <p:spPr>
          <a:xfrm>
            <a:off x="6118500" y="157480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Role</a:t>
            </a:r>
            <a:endParaRPr dirty="0"/>
          </a:p>
        </p:txBody>
      </p:sp>
      <p:sp>
        <p:nvSpPr>
          <p:cNvPr id="1780" name="Google Shape;1780;p31"/>
          <p:cNvSpPr txBox="1">
            <a:spLocks noGrp="1"/>
          </p:cNvSpPr>
          <p:nvPr>
            <p:ph type="subTitle" idx="13"/>
          </p:nvPr>
        </p:nvSpPr>
        <p:spPr>
          <a:xfrm>
            <a:off x="1024750" y="279085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Trains</a:t>
            </a:r>
            <a:endParaRPr dirty="0"/>
          </a:p>
        </p:txBody>
      </p:sp>
      <p:sp>
        <p:nvSpPr>
          <p:cNvPr id="1781" name="Google Shape;1781;p31"/>
          <p:cNvSpPr txBox="1">
            <a:spLocks noGrp="1"/>
          </p:cNvSpPr>
          <p:nvPr>
            <p:ph type="subTitle" idx="14"/>
          </p:nvPr>
        </p:nvSpPr>
        <p:spPr>
          <a:xfrm>
            <a:off x="3571625" y="279085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Booking</a:t>
            </a:r>
            <a:endParaRPr dirty="0"/>
          </a:p>
        </p:txBody>
      </p:sp>
      <p:sp>
        <p:nvSpPr>
          <p:cNvPr id="1782" name="Google Shape;1782;p31"/>
          <p:cNvSpPr txBox="1">
            <a:spLocks noGrp="1"/>
          </p:cNvSpPr>
          <p:nvPr>
            <p:ph type="subTitle" idx="15"/>
          </p:nvPr>
        </p:nvSpPr>
        <p:spPr>
          <a:xfrm>
            <a:off x="6118500" y="2790852"/>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Passenger</a:t>
            </a:r>
            <a:endParaRPr dirty="0"/>
          </a:p>
        </p:txBody>
      </p:sp>
      <p:sp>
        <p:nvSpPr>
          <p:cNvPr id="4" name="Google Shape;1774;p31">
            <a:extLst>
              <a:ext uri="{FF2B5EF4-FFF2-40B4-BE49-F238E27FC236}">
                <a16:creationId xmlns:a16="http://schemas.microsoft.com/office/drawing/2014/main" id="{FBC62B37-8DF2-7FE1-7B03-E387F15FE153}"/>
              </a:ext>
            </a:extLst>
          </p:cNvPr>
          <p:cNvSpPr txBox="1">
            <a:spLocks/>
          </p:cNvSpPr>
          <p:nvPr/>
        </p:nvSpPr>
        <p:spPr>
          <a:xfrm>
            <a:off x="3571625" y="3560553"/>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2200" b="0" i="0" u="none" strike="noStrike" cap="none">
                <a:solidFill>
                  <a:schemeClr val="lt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9pPr>
          </a:lstStyle>
          <a:p>
            <a:r>
              <a:rPr lang="en" dirty="0"/>
              <a:t>07</a:t>
            </a:r>
          </a:p>
        </p:txBody>
      </p:sp>
      <p:sp>
        <p:nvSpPr>
          <p:cNvPr id="5" name="Google Shape;1781;p31">
            <a:extLst>
              <a:ext uri="{FF2B5EF4-FFF2-40B4-BE49-F238E27FC236}">
                <a16:creationId xmlns:a16="http://schemas.microsoft.com/office/drawing/2014/main" id="{81AD5D54-BDB9-9C37-FCF0-62F7147DFE2B}"/>
              </a:ext>
            </a:extLst>
          </p:cNvPr>
          <p:cNvSpPr txBox="1">
            <a:spLocks/>
          </p:cNvSpPr>
          <p:nvPr/>
        </p:nvSpPr>
        <p:spPr>
          <a:xfrm>
            <a:off x="3571625" y="3931962"/>
            <a:ext cx="2305500" cy="6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Sora ExtraBold"/>
              <a:buNone/>
              <a:defRPr sz="1800" b="0" i="0" u="none" strike="noStrike" cap="none">
                <a:solidFill>
                  <a:schemeClr val="dk1"/>
                </a:solidFill>
                <a:latin typeface="Sora ExtraBold"/>
                <a:ea typeface="Sora ExtraBold"/>
                <a:cs typeface="Sora ExtraBold"/>
                <a:sym typeface="Sora ExtraBold"/>
              </a:defRPr>
            </a:lvl1pPr>
            <a:lvl2pPr marL="914400" marR="0" lvl="1"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2pPr>
            <a:lvl3pPr marL="1371600" marR="0" lvl="2"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3pPr>
            <a:lvl4pPr marL="1828800" marR="0" lvl="3"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4pPr>
            <a:lvl5pPr marL="2286000" marR="0" lvl="4"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5pPr>
            <a:lvl6pPr marL="2743200" marR="0" lvl="5"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6pPr>
            <a:lvl7pPr marL="3200400" marR="0" lvl="6"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7pPr>
            <a:lvl8pPr marL="3657600" marR="0" lvl="7"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8pPr>
            <a:lvl9pPr marL="4114800" marR="0" lvl="8"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9pPr>
          </a:lstStyle>
          <a:p>
            <a:pPr marL="0" indent="0"/>
            <a:r>
              <a:rPr lang="en-US" dirty="0"/>
              <a:t>Payment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CACB8-56E5-EA0F-6A46-6918CE66141B}"/>
              </a:ext>
            </a:extLst>
          </p:cNvPr>
          <p:cNvSpPr>
            <a:spLocks noGrp="1"/>
          </p:cNvSpPr>
          <p:nvPr>
            <p:ph type="title"/>
          </p:nvPr>
        </p:nvSpPr>
        <p:spPr>
          <a:xfrm>
            <a:off x="720000" y="530750"/>
            <a:ext cx="7704000" cy="572700"/>
          </a:xfrm>
        </p:spPr>
        <p:txBody>
          <a:bodyPr/>
          <a:lstStyle/>
          <a:p>
            <a:r>
              <a:rPr lang="en-US" dirty="0"/>
              <a:t>OBJECT OF THE PROJECT</a:t>
            </a:r>
          </a:p>
        </p:txBody>
      </p:sp>
      <p:sp>
        <p:nvSpPr>
          <p:cNvPr id="3" name="Text Placeholder 2">
            <a:extLst>
              <a:ext uri="{FF2B5EF4-FFF2-40B4-BE49-F238E27FC236}">
                <a16:creationId xmlns:a16="http://schemas.microsoft.com/office/drawing/2014/main" id="{97798674-D1E8-C8DC-ABCA-5BE0FA1BADCC}"/>
              </a:ext>
            </a:extLst>
          </p:cNvPr>
          <p:cNvSpPr>
            <a:spLocks noGrp="1"/>
          </p:cNvSpPr>
          <p:nvPr>
            <p:ph type="body" idx="1"/>
          </p:nvPr>
        </p:nvSpPr>
        <p:spPr>
          <a:xfrm>
            <a:off x="653325" y="1274899"/>
            <a:ext cx="7704000" cy="3020875"/>
          </a:xfrm>
        </p:spPr>
        <p:txBody>
          <a:bodyPr/>
          <a:lstStyle/>
          <a:p>
            <a:pPr algn="l">
              <a:lnSpc>
                <a:spcPct val="150000"/>
              </a:lnSpc>
            </a:pPr>
            <a:r>
              <a:rPr lang="en-US" sz="1800" b="1" dirty="0"/>
              <a:t>Online Ticket Booking</a:t>
            </a:r>
          </a:p>
          <a:p>
            <a:pPr algn="l">
              <a:lnSpc>
                <a:spcPct val="150000"/>
              </a:lnSpc>
            </a:pPr>
            <a:r>
              <a:rPr lang="en-US" sz="1800" b="1" dirty="0"/>
              <a:t>User Management</a:t>
            </a:r>
          </a:p>
          <a:p>
            <a:pPr algn="l">
              <a:lnSpc>
                <a:spcPct val="150000"/>
              </a:lnSpc>
            </a:pPr>
            <a:r>
              <a:rPr lang="en-US" sz="1800" b="1" dirty="0"/>
              <a:t>Train &amp; Schedule Management </a:t>
            </a:r>
          </a:p>
          <a:p>
            <a:pPr algn="l">
              <a:lnSpc>
                <a:spcPct val="150000"/>
              </a:lnSpc>
            </a:pPr>
            <a:r>
              <a:rPr lang="en-US" sz="1800" b="1" dirty="0"/>
              <a:t>Passenger &amp; Booking Management</a:t>
            </a:r>
          </a:p>
          <a:p>
            <a:pPr algn="l">
              <a:lnSpc>
                <a:spcPct val="150000"/>
              </a:lnSpc>
            </a:pPr>
            <a:r>
              <a:rPr lang="en-US" sz="1800" b="1" dirty="0"/>
              <a:t>Payment Handling</a:t>
            </a:r>
          </a:p>
          <a:p>
            <a:pPr algn="l">
              <a:lnSpc>
                <a:spcPct val="150000"/>
              </a:lnSpc>
            </a:pPr>
            <a:r>
              <a:rPr lang="en-US" sz="1800" b="1" dirty="0"/>
              <a:t>Reporting &amp; Data Retrieval</a:t>
            </a:r>
          </a:p>
        </p:txBody>
      </p:sp>
    </p:spTree>
    <p:extLst>
      <p:ext uri="{BB962C8B-B14F-4D97-AF65-F5344CB8AC3E}">
        <p14:creationId xmlns:p14="http://schemas.microsoft.com/office/powerpoint/2010/main" val="182726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Description Of Tables</a:t>
            </a:r>
            <a:endParaRPr lang="en-US" dirty="0"/>
          </a:p>
        </p:txBody>
      </p:sp>
    </p:spTree>
    <p:extLst>
      <p:ext uri="{BB962C8B-B14F-4D97-AF65-F5344CB8AC3E}">
        <p14:creationId xmlns:p14="http://schemas.microsoft.com/office/powerpoint/2010/main" val="1359657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a:t>
            </a:r>
            <a:r>
              <a:rPr lang="en-US" dirty="0"/>
              <a:t> User </a:t>
            </a:r>
          </a:p>
        </p:txBody>
      </p:sp>
      <p:pic>
        <p:nvPicPr>
          <p:cNvPr id="6" name="Picture 5">
            <a:extLst>
              <a:ext uri="{FF2B5EF4-FFF2-40B4-BE49-F238E27FC236}">
                <a16:creationId xmlns:a16="http://schemas.microsoft.com/office/drawing/2014/main" id="{C10E3991-2724-FE0D-F658-A2ADA707B050}"/>
              </a:ext>
            </a:extLst>
          </p:cNvPr>
          <p:cNvPicPr>
            <a:picLocks noChangeAspect="1"/>
          </p:cNvPicPr>
          <p:nvPr/>
        </p:nvPicPr>
        <p:blipFill>
          <a:blip r:embed="rId2"/>
          <a:stretch>
            <a:fillRect/>
          </a:stretch>
        </p:blipFill>
        <p:spPr>
          <a:xfrm>
            <a:off x="720000" y="1149015"/>
            <a:ext cx="3775499" cy="2547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3"/>
          <a:stretch>
            <a:fillRect/>
          </a:stretch>
        </p:blipFill>
        <p:spPr>
          <a:xfrm>
            <a:off x="4648503" y="1447961"/>
            <a:ext cx="3808206" cy="1968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4569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Login</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2"/>
          <a:srcRect/>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EA6E6A1B-4ED3-C801-2EA4-A8CD057269FA}"/>
              </a:ext>
            </a:extLst>
          </p:cNvPr>
          <p:cNvPicPr>
            <a:picLocks noChangeAspect="1"/>
          </p:cNvPicPr>
          <p:nvPr/>
        </p:nvPicPr>
        <p:blipFill>
          <a:blip r:embed="rId3"/>
          <a:stretch>
            <a:fillRect/>
          </a:stretch>
        </p:blipFill>
        <p:spPr>
          <a:xfrm>
            <a:off x="670936" y="1222356"/>
            <a:ext cx="3808207" cy="2537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786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Role</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2"/>
          <a:srcRect l="1052" r="1052"/>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C7D89568-C44A-8437-0A54-0BDCE59947D1}"/>
              </a:ext>
            </a:extLst>
          </p:cNvPr>
          <p:cNvPicPr>
            <a:picLocks noChangeAspect="1"/>
          </p:cNvPicPr>
          <p:nvPr/>
        </p:nvPicPr>
        <p:blipFill>
          <a:blip r:embed="rId3"/>
          <a:stretch>
            <a:fillRect/>
          </a:stretch>
        </p:blipFill>
        <p:spPr>
          <a:xfrm>
            <a:off x="687291" y="1229280"/>
            <a:ext cx="3775498" cy="2537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3510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Trains</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4" name="Picture 3">
            <a:extLst>
              <a:ext uri="{FF2B5EF4-FFF2-40B4-BE49-F238E27FC236}">
                <a16:creationId xmlns:a16="http://schemas.microsoft.com/office/drawing/2014/main" id="{B19AEDD4-21D2-235D-7196-3216B544FB85}"/>
              </a:ext>
            </a:extLst>
          </p:cNvPr>
          <p:cNvPicPr>
            <a:picLocks noChangeAspect="1"/>
          </p:cNvPicPr>
          <p:nvPr/>
        </p:nvPicPr>
        <p:blipFill>
          <a:blip r:embed="rId2"/>
          <a:srcRect l="5324" r="5324"/>
          <a:stretch/>
        </p:blipFill>
        <p:spPr>
          <a:xfrm>
            <a:off x="687291" y="1163258"/>
            <a:ext cx="3775498" cy="2537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9941937D-0ED0-D95B-B70F-DF841FCBE9EB}"/>
              </a:ext>
            </a:extLst>
          </p:cNvPr>
          <p:cNvPicPr>
            <a:picLocks noChangeAspect="1"/>
          </p:cNvPicPr>
          <p:nvPr/>
        </p:nvPicPr>
        <p:blipFill>
          <a:blip r:embed="rId3"/>
          <a:stretch>
            <a:fillRect/>
          </a:stretch>
        </p:blipFill>
        <p:spPr>
          <a:xfrm>
            <a:off x="4615795" y="1506756"/>
            <a:ext cx="3808205"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96427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Booking</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2"/>
          <a:srcRect t="3144" b="3144"/>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3E8DCE4-30FB-9FB8-12CD-83394BB7FB83}"/>
              </a:ext>
            </a:extLst>
          </p:cNvPr>
          <p:cNvPicPr>
            <a:picLocks noChangeAspect="1"/>
          </p:cNvPicPr>
          <p:nvPr/>
        </p:nvPicPr>
        <p:blipFill>
          <a:blip r:embed="rId3"/>
          <a:stretch>
            <a:fillRect/>
          </a:stretch>
        </p:blipFill>
        <p:spPr>
          <a:xfrm>
            <a:off x="687291" y="1163257"/>
            <a:ext cx="3775498" cy="2537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9028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Passenger</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5" name="Picture 4">
            <a:extLst>
              <a:ext uri="{FF2B5EF4-FFF2-40B4-BE49-F238E27FC236}">
                <a16:creationId xmlns:a16="http://schemas.microsoft.com/office/drawing/2014/main" id="{DBB40120-5C16-B5A2-7EF5-45872FBDF099}"/>
              </a:ext>
            </a:extLst>
          </p:cNvPr>
          <p:cNvPicPr>
            <a:picLocks noChangeAspect="1"/>
          </p:cNvPicPr>
          <p:nvPr/>
        </p:nvPicPr>
        <p:blipFill>
          <a:blip r:embed="rId2"/>
          <a:stretch>
            <a:fillRect/>
          </a:stretch>
        </p:blipFill>
        <p:spPr>
          <a:xfrm>
            <a:off x="687291" y="1163258"/>
            <a:ext cx="3775498" cy="2537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2CBCEB1E-671B-7F74-E5D7-DC80C4D28EA8}"/>
              </a:ext>
            </a:extLst>
          </p:cNvPr>
          <p:cNvPicPr>
            <a:picLocks noChangeAspect="1"/>
          </p:cNvPicPr>
          <p:nvPr/>
        </p:nvPicPr>
        <p:blipFill>
          <a:blip r:embed="rId3"/>
          <a:srcRect t="8830" b="8830"/>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252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5D79-FA2D-4FFC-018D-465E23B456EA}"/>
              </a:ext>
            </a:extLst>
          </p:cNvPr>
          <p:cNvSpPr>
            <a:spLocks noGrp="1"/>
          </p:cNvSpPr>
          <p:nvPr>
            <p:ph type="title"/>
          </p:nvPr>
        </p:nvSpPr>
        <p:spPr/>
        <p:txBody>
          <a:bodyPr/>
          <a:lstStyle/>
          <a:p>
            <a:r>
              <a:rPr lang="en-US" dirty="0">
                <a:solidFill>
                  <a:schemeClr val="bg1"/>
                </a:solidFill>
              </a:rPr>
              <a:t>Table: </a:t>
            </a:r>
            <a:r>
              <a:rPr lang="en-US" dirty="0">
                <a:solidFill>
                  <a:schemeClr val="tx1"/>
                </a:solidFill>
              </a:rPr>
              <a:t>Payment</a:t>
            </a:r>
          </a:p>
        </p:txBody>
      </p:sp>
      <p:cxnSp>
        <p:nvCxnSpPr>
          <p:cNvPr id="7" name="Google Shape;775;p25">
            <a:extLst>
              <a:ext uri="{FF2B5EF4-FFF2-40B4-BE49-F238E27FC236}">
                <a16:creationId xmlns:a16="http://schemas.microsoft.com/office/drawing/2014/main" id="{A06C42BB-400B-828D-D266-2BAC8C8FB97E}"/>
              </a:ext>
            </a:extLst>
          </p:cNvPr>
          <p:cNvCxnSpPr/>
          <p:nvPr/>
        </p:nvCxnSpPr>
        <p:spPr>
          <a:xfrm>
            <a:off x="1919550" y="914790"/>
            <a:ext cx="5304900" cy="0"/>
          </a:xfrm>
          <a:prstGeom prst="straightConnector1">
            <a:avLst/>
          </a:prstGeom>
          <a:noFill/>
          <a:ln w="19050" cap="rnd" cmpd="sng">
            <a:solidFill>
              <a:schemeClr val="dk1"/>
            </a:solidFill>
            <a:prstDash val="solid"/>
            <a:round/>
            <a:headEnd type="none" w="sm" len="sm"/>
            <a:tailEnd type="none" w="sm" len="sm"/>
          </a:ln>
        </p:spPr>
      </p:cxnSp>
      <p:pic>
        <p:nvPicPr>
          <p:cNvPr id="9" name="Picture 8">
            <a:extLst>
              <a:ext uri="{FF2B5EF4-FFF2-40B4-BE49-F238E27FC236}">
                <a16:creationId xmlns:a16="http://schemas.microsoft.com/office/drawing/2014/main" id="{2CBCEB1E-671B-7F74-E5D7-DC80C4D28EA8}"/>
              </a:ext>
            </a:extLst>
          </p:cNvPr>
          <p:cNvPicPr>
            <a:picLocks noChangeAspect="1"/>
          </p:cNvPicPr>
          <p:nvPr/>
        </p:nvPicPr>
        <p:blipFill>
          <a:blip r:embed="rId2"/>
          <a:srcRect t="2784" b="2784"/>
          <a:stretch/>
        </p:blipFill>
        <p:spPr>
          <a:xfrm>
            <a:off x="4648503" y="1506756"/>
            <a:ext cx="3808206" cy="1850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38E0262D-CF6C-2F5E-065A-2E3640F40413}"/>
              </a:ext>
            </a:extLst>
          </p:cNvPr>
          <p:cNvPicPr>
            <a:picLocks noChangeAspect="1"/>
          </p:cNvPicPr>
          <p:nvPr/>
        </p:nvPicPr>
        <p:blipFill>
          <a:blip r:embed="rId3"/>
          <a:stretch>
            <a:fillRect/>
          </a:stretch>
        </p:blipFill>
        <p:spPr>
          <a:xfrm>
            <a:off x="677235" y="1163258"/>
            <a:ext cx="3775498" cy="25378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6082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INSERTING</a:t>
            </a:r>
            <a:endParaRPr lang="en-US"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a:off x="1388100" y="2697512"/>
            <a:ext cx="6255091"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797810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User</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5" name="Picture 4">
            <a:extLst>
              <a:ext uri="{FF2B5EF4-FFF2-40B4-BE49-F238E27FC236}">
                <a16:creationId xmlns:a16="http://schemas.microsoft.com/office/drawing/2014/main" id="{B30239FF-1CF7-C5F1-CDA2-EC19D1345B6B}"/>
              </a:ext>
            </a:extLst>
          </p:cNvPr>
          <p:cNvPicPr>
            <a:picLocks noChangeAspect="1"/>
          </p:cNvPicPr>
          <p:nvPr/>
        </p:nvPicPr>
        <p:blipFill>
          <a:blip r:embed="rId2"/>
          <a:stretch>
            <a:fillRect/>
          </a:stretch>
        </p:blipFill>
        <p:spPr>
          <a:xfrm>
            <a:off x="405984" y="1478683"/>
            <a:ext cx="4526616" cy="2427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637FA610-BB2D-18DA-B4E9-0BE4E0DEE340}"/>
              </a:ext>
            </a:extLst>
          </p:cNvPr>
          <p:cNvPicPr>
            <a:picLocks noChangeAspect="1"/>
          </p:cNvPicPr>
          <p:nvPr/>
        </p:nvPicPr>
        <p:blipFill>
          <a:blip r:embed="rId3"/>
          <a:stretch>
            <a:fillRect/>
          </a:stretch>
        </p:blipFill>
        <p:spPr>
          <a:xfrm>
            <a:off x="5075133" y="1815473"/>
            <a:ext cx="3577770"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6248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DDA3-786A-A01E-8CFE-9D35F70FF9FF}"/>
              </a:ext>
            </a:extLst>
          </p:cNvPr>
          <p:cNvSpPr>
            <a:spLocks noGrp="1"/>
          </p:cNvSpPr>
          <p:nvPr>
            <p:ph type="ctrTitle"/>
          </p:nvPr>
        </p:nvSpPr>
        <p:spPr>
          <a:xfrm>
            <a:off x="1358225" y="1368075"/>
            <a:ext cx="6427500" cy="832200"/>
          </a:xfrm>
        </p:spPr>
        <p:txBody>
          <a:bodyPr/>
          <a:lstStyle/>
          <a:p>
            <a:r>
              <a:rPr lang="en-US" sz="2800" dirty="0"/>
              <a:t>Introduction</a:t>
            </a:r>
          </a:p>
        </p:txBody>
      </p:sp>
      <p:cxnSp>
        <p:nvCxnSpPr>
          <p:cNvPr id="4" name="Google Shape;750;p21">
            <a:extLst>
              <a:ext uri="{FF2B5EF4-FFF2-40B4-BE49-F238E27FC236}">
                <a16:creationId xmlns:a16="http://schemas.microsoft.com/office/drawing/2014/main" id="{984CF686-1B61-2B62-36C1-D9341CA9027E}"/>
              </a:ext>
            </a:extLst>
          </p:cNvPr>
          <p:cNvCxnSpPr/>
          <p:nvPr/>
        </p:nvCxnSpPr>
        <p:spPr>
          <a:xfrm>
            <a:off x="2465700" y="2199463"/>
            <a:ext cx="4212600" cy="0"/>
          </a:xfrm>
          <a:prstGeom prst="straightConnector1">
            <a:avLst/>
          </a:prstGeom>
          <a:noFill/>
          <a:ln w="19050" cap="rnd" cmpd="sng">
            <a:solidFill>
              <a:schemeClr val="dk1"/>
            </a:solidFill>
            <a:prstDash val="solid"/>
            <a:round/>
            <a:headEnd type="none" w="sm" len="sm"/>
            <a:tailEnd type="none" w="sm" len="sm"/>
          </a:ln>
        </p:spPr>
      </p:cxnSp>
      <p:sp>
        <p:nvSpPr>
          <p:cNvPr id="5" name="Text Placeholder 2">
            <a:extLst>
              <a:ext uri="{FF2B5EF4-FFF2-40B4-BE49-F238E27FC236}">
                <a16:creationId xmlns:a16="http://schemas.microsoft.com/office/drawing/2014/main" id="{75683F53-13C0-1A44-8D61-B0030B3BBAEB}"/>
              </a:ext>
            </a:extLst>
          </p:cNvPr>
          <p:cNvSpPr txBox="1">
            <a:spLocks/>
          </p:cNvSpPr>
          <p:nvPr/>
        </p:nvSpPr>
        <p:spPr>
          <a:xfrm>
            <a:off x="142875" y="2436437"/>
            <a:ext cx="8300175" cy="30208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457200" marR="0" indent="-301752" algn="l" rtl="0">
              <a:spcBef>
                <a:spcPts val="0"/>
              </a:spcBef>
              <a:spcAft>
                <a:spcPts val="0"/>
              </a:spcAft>
            </a:pPr>
            <a:r>
              <a:rPr lang="en-US" b="1" i="0" dirty="0">
                <a:solidFill>
                  <a:srgbClr val="3B3A3A"/>
                </a:solidFill>
                <a:effectLst/>
                <a:latin typeface="Hanken Grotesk" panose="020B0604020202020204" charset="0"/>
                <a:ea typeface="Hanken Grotesk" panose="020B0604020202020204" charset="0"/>
                <a:cs typeface="Hanken Grotesk" panose="020B0604020202020204" charset="0"/>
              </a:rPr>
              <a:t>	The Railway Reservation System is a database-driven project designed to facilitate train ticket booking, passenger management, and payment processing. This system helps railway authorities and passengers by automating the reservation process, reducing manual effort, and improving efficiency.</a:t>
            </a:r>
            <a:endParaRPr lang="en-US" sz="1200" dirty="0">
              <a:effectLst/>
            </a:endParaRPr>
          </a:p>
          <a:p>
            <a:pPr marL="457200" marR="0" indent="-301752" algn="l" rtl="0">
              <a:spcBef>
                <a:spcPts val="0"/>
              </a:spcBef>
              <a:spcAft>
                <a:spcPts val="0"/>
              </a:spcAft>
            </a:pPr>
            <a:r>
              <a:rPr lang="en-US" b="1" i="0" dirty="0">
                <a:solidFill>
                  <a:srgbClr val="3B3A3A"/>
                </a:solidFill>
                <a:effectLst/>
                <a:latin typeface="Hanken Grotesk" panose="020B0604020202020204" charset="0"/>
                <a:ea typeface="Hanken Grotesk" panose="020B0604020202020204" charset="0"/>
                <a:cs typeface="Hanken Grotesk" panose="020B0604020202020204" charset="0"/>
              </a:rPr>
              <a:t>	In traditional railway booking systems, passengers had to visit ticket counters physically, leading to long queues and delays. With digital transformation, this automated system provides an efficient way to handle train schedules, seat availability, bookings, and cancellations online.</a:t>
            </a:r>
            <a:endParaRPr lang="en-US" sz="1200" dirty="0">
              <a:effectLst/>
            </a:endParaRPr>
          </a:p>
        </p:txBody>
      </p:sp>
    </p:spTree>
    <p:extLst>
      <p:ext uri="{BB962C8B-B14F-4D97-AF65-F5344CB8AC3E}">
        <p14:creationId xmlns:p14="http://schemas.microsoft.com/office/powerpoint/2010/main" val="3239918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Login</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936194A4-46DD-14CA-7359-3617EBBB6FCE}"/>
              </a:ext>
            </a:extLst>
          </p:cNvPr>
          <p:cNvPicPr>
            <a:picLocks noChangeAspect="1"/>
          </p:cNvPicPr>
          <p:nvPr/>
        </p:nvPicPr>
        <p:blipFill>
          <a:blip r:embed="rId2"/>
          <a:stretch>
            <a:fillRect/>
          </a:stretch>
        </p:blipFill>
        <p:spPr>
          <a:xfrm>
            <a:off x="405984" y="1478683"/>
            <a:ext cx="4526616" cy="2427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7038E1FB-9082-C68C-C736-32BCF1098019}"/>
              </a:ext>
            </a:extLst>
          </p:cNvPr>
          <p:cNvPicPr>
            <a:picLocks noChangeAspect="1"/>
          </p:cNvPicPr>
          <p:nvPr/>
        </p:nvPicPr>
        <p:blipFill>
          <a:blip r:embed="rId3"/>
          <a:stretch>
            <a:fillRect/>
          </a:stretch>
        </p:blipFill>
        <p:spPr>
          <a:xfrm>
            <a:off x="5075133" y="1820870"/>
            <a:ext cx="3577770" cy="17472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10087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Role</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F637D9AD-8945-F1D2-B166-CB82A8F5135F}"/>
              </a:ext>
            </a:extLst>
          </p:cNvPr>
          <p:cNvPicPr>
            <a:picLocks noChangeAspect="1"/>
          </p:cNvPicPr>
          <p:nvPr/>
        </p:nvPicPr>
        <p:blipFill>
          <a:blip r:embed="rId2"/>
          <a:stretch>
            <a:fillRect/>
          </a:stretch>
        </p:blipFill>
        <p:spPr>
          <a:xfrm>
            <a:off x="1668331" y="1304954"/>
            <a:ext cx="5807337" cy="1266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91FD4264-5401-11B6-55A7-38A0EE182AC3}"/>
              </a:ext>
            </a:extLst>
          </p:cNvPr>
          <p:cNvPicPr>
            <a:picLocks noChangeAspect="1"/>
          </p:cNvPicPr>
          <p:nvPr/>
        </p:nvPicPr>
        <p:blipFill>
          <a:blip r:embed="rId3"/>
          <a:stretch>
            <a:fillRect/>
          </a:stretch>
        </p:blipFill>
        <p:spPr>
          <a:xfrm>
            <a:off x="2732855" y="2858979"/>
            <a:ext cx="3678288" cy="12667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80170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Trains</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8B784877-1219-259B-0562-F226F44766EE}"/>
              </a:ext>
            </a:extLst>
          </p:cNvPr>
          <p:cNvPicPr>
            <a:picLocks noChangeAspect="1"/>
          </p:cNvPicPr>
          <p:nvPr/>
        </p:nvPicPr>
        <p:blipFill>
          <a:blip r:embed="rId2"/>
          <a:stretch>
            <a:fillRect/>
          </a:stretch>
        </p:blipFill>
        <p:spPr>
          <a:xfrm>
            <a:off x="405985" y="1481171"/>
            <a:ext cx="4526615" cy="243882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685F070C-701C-95B4-7978-687948CB8C73}"/>
              </a:ext>
            </a:extLst>
          </p:cNvPr>
          <p:cNvPicPr>
            <a:picLocks noChangeAspect="1"/>
          </p:cNvPicPr>
          <p:nvPr/>
        </p:nvPicPr>
        <p:blipFill>
          <a:blip r:embed="rId3"/>
          <a:stretch>
            <a:fillRect/>
          </a:stretch>
        </p:blipFill>
        <p:spPr>
          <a:xfrm>
            <a:off x="5055881" y="1823676"/>
            <a:ext cx="3577771"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12146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Booking</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B3781F49-9396-097C-6E34-4FB1A329FF22}"/>
              </a:ext>
            </a:extLst>
          </p:cNvPr>
          <p:cNvPicPr>
            <a:picLocks noChangeAspect="1"/>
          </p:cNvPicPr>
          <p:nvPr/>
        </p:nvPicPr>
        <p:blipFill>
          <a:blip r:embed="rId2"/>
          <a:stretch>
            <a:fillRect/>
          </a:stretch>
        </p:blipFill>
        <p:spPr>
          <a:xfrm>
            <a:off x="405984" y="1481171"/>
            <a:ext cx="4526616" cy="24270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0405E493-0E4A-7C1B-8A15-8E96119225A6}"/>
              </a:ext>
            </a:extLst>
          </p:cNvPr>
          <p:cNvPicPr>
            <a:picLocks noChangeAspect="1"/>
          </p:cNvPicPr>
          <p:nvPr/>
        </p:nvPicPr>
        <p:blipFill>
          <a:blip r:embed="rId3"/>
          <a:stretch>
            <a:fillRect/>
          </a:stretch>
        </p:blipFill>
        <p:spPr>
          <a:xfrm>
            <a:off x="5046257" y="1817771"/>
            <a:ext cx="3577770"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700398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Passenger</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17F372FF-BA3C-24E2-5DB5-724AD2B245DF}"/>
              </a:ext>
            </a:extLst>
          </p:cNvPr>
          <p:cNvPicPr>
            <a:picLocks noChangeAspect="1"/>
          </p:cNvPicPr>
          <p:nvPr/>
        </p:nvPicPr>
        <p:blipFill>
          <a:blip r:embed="rId2"/>
          <a:stretch>
            <a:fillRect/>
          </a:stretch>
        </p:blipFill>
        <p:spPr>
          <a:xfrm>
            <a:off x="405984" y="1481171"/>
            <a:ext cx="4526616" cy="24242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62EC21B4-DBB0-8062-D6BC-9EC1855577DB}"/>
              </a:ext>
            </a:extLst>
          </p:cNvPr>
          <p:cNvPicPr>
            <a:picLocks noChangeAspect="1"/>
          </p:cNvPicPr>
          <p:nvPr/>
        </p:nvPicPr>
        <p:blipFill>
          <a:blip r:embed="rId3"/>
          <a:stretch>
            <a:fillRect/>
          </a:stretch>
        </p:blipFill>
        <p:spPr>
          <a:xfrm>
            <a:off x="5160246" y="1816407"/>
            <a:ext cx="3577770"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09000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EBA23-A867-A3E4-C704-6F20302E0440}"/>
              </a:ext>
            </a:extLst>
          </p:cNvPr>
          <p:cNvSpPr>
            <a:spLocks noGrp="1"/>
          </p:cNvSpPr>
          <p:nvPr>
            <p:ph type="title"/>
          </p:nvPr>
        </p:nvSpPr>
        <p:spPr/>
        <p:txBody>
          <a:bodyPr/>
          <a:lstStyle/>
          <a:p>
            <a:pPr algn="l"/>
            <a:r>
              <a:rPr lang="en-US" dirty="0"/>
              <a:t>Insert in </a:t>
            </a:r>
            <a:r>
              <a:rPr lang="en-US" dirty="0">
                <a:solidFill>
                  <a:schemeClr val="bg1"/>
                </a:solidFill>
              </a:rPr>
              <a:t>Payment</a:t>
            </a:r>
          </a:p>
        </p:txBody>
      </p:sp>
      <p:cxnSp>
        <p:nvCxnSpPr>
          <p:cNvPr id="3" name="Google Shape;815;p30">
            <a:extLst>
              <a:ext uri="{FF2B5EF4-FFF2-40B4-BE49-F238E27FC236}">
                <a16:creationId xmlns:a16="http://schemas.microsoft.com/office/drawing/2014/main" id="{8370F7AD-0217-1CC0-85A4-A4615E67AB7B}"/>
              </a:ext>
            </a:extLst>
          </p:cNvPr>
          <p:cNvCxnSpPr/>
          <p:nvPr/>
        </p:nvCxnSpPr>
        <p:spPr>
          <a:xfrm>
            <a:off x="720000" y="908471"/>
            <a:ext cx="4212600" cy="0"/>
          </a:xfrm>
          <a:prstGeom prst="straightConnector1">
            <a:avLst/>
          </a:prstGeom>
          <a:noFill/>
          <a:ln w="19050" cap="rnd" cmpd="sng">
            <a:solidFill>
              <a:schemeClr val="dk1"/>
            </a:solidFill>
            <a:prstDash val="solid"/>
            <a:round/>
            <a:headEnd type="none" w="sm" len="sm"/>
            <a:tailEnd type="none" w="sm" len="sm"/>
          </a:ln>
        </p:spPr>
      </p:cxnSp>
      <p:pic>
        <p:nvPicPr>
          <p:cNvPr id="6" name="Picture 5">
            <a:extLst>
              <a:ext uri="{FF2B5EF4-FFF2-40B4-BE49-F238E27FC236}">
                <a16:creationId xmlns:a16="http://schemas.microsoft.com/office/drawing/2014/main" id="{07900A2A-AB13-28C0-7274-2A2655B9CFE1}"/>
              </a:ext>
            </a:extLst>
          </p:cNvPr>
          <p:cNvPicPr>
            <a:picLocks noChangeAspect="1"/>
          </p:cNvPicPr>
          <p:nvPr/>
        </p:nvPicPr>
        <p:blipFill>
          <a:blip r:embed="rId2"/>
          <a:stretch>
            <a:fillRect/>
          </a:stretch>
        </p:blipFill>
        <p:spPr>
          <a:xfrm>
            <a:off x="405984" y="1481171"/>
            <a:ext cx="4526616" cy="24273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3DCDC209-605D-402D-BE3D-60E1CA5DF147}"/>
              </a:ext>
            </a:extLst>
          </p:cNvPr>
          <p:cNvPicPr>
            <a:picLocks noChangeAspect="1"/>
          </p:cNvPicPr>
          <p:nvPr/>
        </p:nvPicPr>
        <p:blipFill>
          <a:blip r:embed="rId3"/>
          <a:stretch>
            <a:fillRect/>
          </a:stretch>
        </p:blipFill>
        <p:spPr>
          <a:xfrm>
            <a:off x="5160246" y="1817961"/>
            <a:ext cx="3577770" cy="17538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160738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1600" dirty="0"/>
              <a:t>Performing</a:t>
            </a:r>
            <a:r>
              <a:rPr lang="en-GB" sz="5400" dirty="0"/>
              <a:t> </a:t>
            </a:r>
            <a:r>
              <a:rPr lang="en-GB" sz="5400" dirty="0">
                <a:solidFill>
                  <a:schemeClr val="bg1"/>
                </a:solidFill>
              </a:rPr>
              <a:t>DML</a:t>
            </a:r>
            <a:r>
              <a:rPr lang="en-GB" sz="5400" dirty="0"/>
              <a:t> </a:t>
            </a:r>
            <a:r>
              <a:rPr lang="en-GB" sz="1600" dirty="0"/>
              <a:t>Operations</a:t>
            </a:r>
            <a:endParaRPr lang="en-US" sz="4800" dirty="0"/>
          </a:p>
        </p:txBody>
      </p:sp>
      <p:cxnSp>
        <p:nvCxnSpPr>
          <p:cNvPr id="3" name="Google Shape;815;p30">
            <a:extLst>
              <a:ext uri="{FF2B5EF4-FFF2-40B4-BE49-F238E27FC236}">
                <a16:creationId xmlns:a16="http://schemas.microsoft.com/office/drawing/2014/main" id="{BDAC205B-5EFE-888C-D248-A3FB1D2C226A}"/>
              </a:ext>
            </a:extLst>
          </p:cNvPr>
          <p:cNvCxnSpPr>
            <a:cxnSpLocks/>
          </p:cNvCxnSpPr>
          <p:nvPr/>
        </p:nvCxnSpPr>
        <p:spPr>
          <a:xfrm>
            <a:off x="3810261" y="2561811"/>
            <a:ext cx="1556869"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617937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0182-D26F-C06B-4E69-B1776A7017E3}"/>
              </a:ext>
            </a:extLst>
          </p:cNvPr>
          <p:cNvSpPr>
            <a:spLocks noGrp="1"/>
          </p:cNvSpPr>
          <p:nvPr>
            <p:ph type="title"/>
          </p:nvPr>
        </p:nvSpPr>
        <p:spPr/>
        <p:txBody>
          <a:bodyPr/>
          <a:lstStyle/>
          <a:p>
            <a:r>
              <a:rPr lang="en-US" dirty="0"/>
              <a:t>Insert Operation</a:t>
            </a:r>
          </a:p>
        </p:txBody>
      </p:sp>
      <p:sp>
        <p:nvSpPr>
          <p:cNvPr id="3" name="Text Placeholder 2">
            <a:extLst>
              <a:ext uri="{FF2B5EF4-FFF2-40B4-BE49-F238E27FC236}">
                <a16:creationId xmlns:a16="http://schemas.microsoft.com/office/drawing/2014/main" id="{8998DF07-5D39-FE5D-C07B-863FE00B1369}"/>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a:ea typeface="Lexend"/>
                <a:cs typeface="Lexend"/>
                <a:sym typeface="Lexend"/>
              </a:rPr>
              <a:t>In MySQL, the INSERT statement is used to add new rows of data to a table.</a:t>
            </a:r>
            <a:endParaRPr lang="en-US" dirty="0"/>
          </a:p>
        </p:txBody>
      </p:sp>
      <p:pic>
        <p:nvPicPr>
          <p:cNvPr id="4" name="Picture 3">
            <a:extLst>
              <a:ext uri="{FF2B5EF4-FFF2-40B4-BE49-F238E27FC236}">
                <a16:creationId xmlns:a16="http://schemas.microsoft.com/office/drawing/2014/main" id="{73B1360A-85CF-CB3D-5291-F8A6A1A01942}"/>
              </a:ext>
            </a:extLst>
          </p:cNvPr>
          <p:cNvPicPr>
            <a:picLocks noChangeAspect="1"/>
          </p:cNvPicPr>
          <p:nvPr/>
        </p:nvPicPr>
        <p:blipFill>
          <a:blip r:embed="rId2"/>
          <a:stretch>
            <a:fillRect/>
          </a:stretch>
        </p:blipFill>
        <p:spPr>
          <a:xfrm>
            <a:off x="1384808" y="1364825"/>
            <a:ext cx="6374383" cy="1259659"/>
          </a:xfrm>
          <a:prstGeom prst="rect">
            <a:avLst/>
          </a:prstGeom>
        </p:spPr>
      </p:pic>
      <p:pic>
        <p:nvPicPr>
          <p:cNvPr id="6" name="Picture 5">
            <a:extLst>
              <a:ext uri="{FF2B5EF4-FFF2-40B4-BE49-F238E27FC236}">
                <a16:creationId xmlns:a16="http://schemas.microsoft.com/office/drawing/2014/main" id="{CCFFF2B0-5963-9534-C10D-85AFFAA0604B}"/>
              </a:ext>
            </a:extLst>
          </p:cNvPr>
          <p:cNvPicPr>
            <a:picLocks noChangeAspect="1"/>
          </p:cNvPicPr>
          <p:nvPr/>
        </p:nvPicPr>
        <p:blipFill>
          <a:blip r:embed="rId3"/>
          <a:stretch>
            <a:fillRect/>
          </a:stretch>
        </p:blipFill>
        <p:spPr>
          <a:xfrm>
            <a:off x="982225" y="2844687"/>
            <a:ext cx="3445264" cy="1667256"/>
          </a:xfrm>
          <a:prstGeom prst="rect">
            <a:avLst/>
          </a:prstGeom>
        </p:spPr>
      </p:pic>
      <p:pic>
        <p:nvPicPr>
          <p:cNvPr id="8" name="Picture 7">
            <a:extLst>
              <a:ext uri="{FF2B5EF4-FFF2-40B4-BE49-F238E27FC236}">
                <a16:creationId xmlns:a16="http://schemas.microsoft.com/office/drawing/2014/main" id="{D6EED30E-DA65-BCAA-0152-8BBF5EEF47D8}"/>
              </a:ext>
            </a:extLst>
          </p:cNvPr>
          <p:cNvPicPr>
            <a:picLocks noChangeAspect="1"/>
          </p:cNvPicPr>
          <p:nvPr/>
        </p:nvPicPr>
        <p:blipFill>
          <a:blip r:embed="rId4"/>
          <a:stretch>
            <a:fillRect/>
          </a:stretch>
        </p:blipFill>
        <p:spPr>
          <a:xfrm>
            <a:off x="4716513" y="2844687"/>
            <a:ext cx="3445264" cy="1667256"/>
          </a:xfrm>
          <a:prstGeom prst="rect">
            <a:avLst/>
          </a:prstGeom>
        </p:spPr>
      </p:pic>
    </p:spTree>
    <p:extLst>
      <p:ext uri="{BB962C8B-B14F-4D97-AF65-F5344CB8AC3E}">
        <p14:creationId xmlns:p14="http://schemas.microsoft.com/office/powerpoint/2010/main" val="1660485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3BFA-2AF1-E681-95BC-84AA3AA527E2}"/>
              </a:ext>
            </a:extLst>
          </p:cNvPr>
          <p:cNvSpPr>
            <a:spLocks noGrp="1"/>
          </p:cNvSpPr>
          <p:nvPr>
            <p:ph type="title"/>
          </p:nvPr>
        </p:nvSpPr>
        <p:spPr/>
        <p:txBody>
          <a:bodyPr/>
          <a:lstStyle/>
          <a:p>
            <a:r>
              <a:rPr lang="en-US" dirty="0"/>
              <a:t>Update Operation</a:t>
            </a:r>
          </a:p>
        </p:txBody>
      </p:sp>
      <p:sp>
        <p:nvSpPr>
          <p:cNvPr id="3" name="Text Placeholder 2">
            <a:extLst>
              <a:ext uri="{FF2B5EF4-FFF2-40B4-BE49-F238E27FC236}">
                <a16:creationId xmlns:a16="http://schemas.microsoft.com/office/drawing/2014/main" id="{BD5F87F9-E268-B7D7-AA1F-94011F0EFA47}"/>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a:ea typeface="Lexend"/>
                <a:cs typeface="Lexend"/>
                <a:sym typeface="Lexend"/>
              </a:rPr>
              <a:t>The UPDATE statement in MySQL is used to modify existing records in a table.</a:t>
            </a:r>
            <a:endParaRPr lang="en-US" dirty="0"/>
          </a:p>
        </p:txBody>
      </p:sp>
      <p:pic>
        <p:nvPicPr>
          <p:cNvPr id="5" name="Picture 4">
            <a:extLst>
              <a:ext uri="{FF2B5EF4-FFF2-40B4-BE49-F238E27FC236}">
                <a16:creationId xmlns:a16="http://schemas.microsoft.com/office/drawing/2014/main" id="{609231F7-F524-590E-16AC-B39DDD478ACA}"/>
              </a:ext>
            </a:extLst>
          </p:cNvPr>
          <p:cNvPicPr>
            <a:picLocks noChangeAspect="1"/>
          </p:cNvPicPr>
          <p:nvPr/>
        </p:nvPicPr>
        <p:blipFill>
          <a:blip r:embed="rId2"/>
          <a:stretch>
            <a:fillRect/>
          </a:stretch>
        </p:blipFill>
        <p:spPr>
          <a:xfrm>
            <a:off x="942468" y="1437197"/>
            <a:ext cx="7259063" cy="619211"/>
          </a:xfrm>
          <a:prstGeom prst="rect">
            <a:avLst/>
          </a:prstGeom>
        </p:spPr>
      </p:pic>
      <p:pic>
        <p:nvPicPr>
          <p:cNvPr id="7" name="Picture 6">
            <a:extLst>
              <a:ext uri="{FF2B5EF4-FFF2-40B4-BE49-F238E27FC236}">
                <a16:creationId xmlns:a16="http://schemas.microsoft.com/office/drawing/2014/main" id="{6D235441-6763-29B0-B193-A4B4D4A3C2E2}"/>
              </a:ext>
            </a:extLst>
          </p:cNvPr>
          <p:cNvPicPr>
            <a:picLocks noChangeAspect="1"/>
          </p:cNvPicPr>
          <p:nvPr/>
        </p:nvPicPr>
        <p:blipFill>
          <a:blip r:embed="rId3"/>
          <a:stretch>
            <a:fillRect/>
          </a:stretch>
        </p:blipFill>
        <p:spPr>
          <a:xfrm>
            <a:off x="1752857" y="2156428"/>
            <a:ext cx="5638283" cy="2542047"/>
          </a:xfrm>
          <a:prstGeom prst="rect">
            <a:avLst/>
          </a:prstGeom>
        </p:spPr>
      </p:pic>
    </p:spTree>
    <p:extLst>
      <p:ext uri="{BB962C8B-B14F-4D97-AF65-F5344CB8AC3E}">
        <p14:creationId xmlns:p14="http://schemas.microsoft.com/office/powerpoint/2010/main" val="1597502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C4F5B-576A-F769-C4AE-CC8AFE17227A}"/>
              </a:ext>
            </a:extLst>
          </p:cNvPr>
          <p:cNvSpPr>
            <a:spLocks noGrp="1"/>
          </p:cNvSpPr>
          <p:nvPr>
            <p:ph type="title"/>
          </p:nvPr>
        </p:nvSpPr>
        <p:spPr/>
        <p:txBody>
          <a:bodyPr/>
          <a:lstStyle/>
          <a:p>
            <a:r>
              <a:rPr lang="en-US" dirty="0"/>
              <a:t>Delete Operation</a:t>
            </a:r>
          </a:p>
        </p:txBody>
      </p:sp>
      <p:sp>
        <p:nvSpPr>
          <p:cNvPr id="3" name="Text Placeholder 2">
            <a:extLst>
              <a:ext uri="{FF2B5EF4-FFF2-40B4-BE49-F238E27FC236}">
                <a16:creationId xmlns:a16="http://schemas.microsoft.com/office/drawing/2014/main" id="{965F1243-06F1-D33E-4720-33FEB552C023}"/>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a:ea typeface="Lexend"/>
                <a:cs typeface="Lexend"/>
                <a:sym typeface="Lexend"/>
              </a:rPr>
              <a:t>In MySQL, DELETE is a statement used to remove rows from a table based on a specified condition.</a:t>
            </a:r>
            <a:endParaRPr lang="en-US" dirty="0"/>
          </a:p>
        </p:txBody>
      </p:sp>
      <p:pic>
        <p:nvPicPr>
          <p:cNvPr id="7" name="Picture 6">
            <a:extLst>
              <a:ext uri="{FF2B5EF4-FFF2-40B4-BE49-F238E27FC236}">
                <a16:creationId xmlns:a16="http://schemas.microsoft.com/office/drawing/2014/main" id="{8DA9FE22-06F0-327A-E821-3E88CAFFFCE4}"/>
              </a:ext>
            </a:extLst>
          </p:cNvPr>
          <p:cNvPicPr>
            <a:picLocks noChangeAspect="1"/>
          </p:cNvPicPr>
          <p:nvPr/>
        </p:nvPicPr>
        <p:blipFill>
          <a:blip r:embed="rId2"/>
          <a:stretch>
            <a:fillRect/>
          </a:stretch>
        </p:blipFill>
        <p:spPr>
          <a:xfrm>
            <a:off x="2352365" y="1489787"/>
            <a:ext cx="4439270" cy="895475"/>
          </a:xfrm>
          <a:prstGeom prst="rect">
            <a:avLst/>
          </a:prstGeom>
        </p:spPr>
      </p:pic>
      <p:pic>
        <p:nvPicPr>
          <p:cNvPr id="9" name="Picture 8">
            <a:extLst>
              <a:ext uri="{FF2B5EF4-FFF2-40B4-BE49-F238E27FC236}">
                <a16:creationId xmlns:a16="http://schemas.microsoft.com/office/drawing/2014/main" id="{9B3822F5-D6D7-C20D-22C2-BAF5C1B8970D}"/>
              </a:ext>
            </a:extLst>
          </p:cNvPr>
          <p:cNvPicPr>
            <a:picLocks noChangeAspect="1"/>
          </p:cNvPicPr>
          <p:nvPr/>
        </p:nvPicPr>
        <p:blipFill>
          <a:blip r:embed="rId3"/>
          <a:stretch>
            <a:fillRect/>
          </a:stretch>
        </p:blipFill>
        <p:spPr>
          <a:xfrm>
            <a:off x="469033" y="2630237"/>
            <a:ext cx="3945569" cy="1745718"/>
          </a:xfrm>
          <a:prstGeom prst="rect">
            <a:avLst/>
          </a:prstGeom>
        </p:spPr>
      </p:pic>
      <p:pic>
        <p:nvPicPr>
          <p:cNvPr id="11" name="Picture 10">
            <a:extLst>
              <a:ext uri="{FF2B5EF4-FFF2-40B4-BE49-F238E27FC236}">
                <a16:creationId xmlns:a16="http://schemas.microsoft.com/office/drawing/2014/main" id="{80311594-3065-212A-670C-B436D752B51D}"/>
              </a:ext>
            </a:extLst>
          </p:cNvPr>
          <p:cNvPicPr>
            <a:picLocks noChangeAspect="1"/>
          </p:cNvPicPr>
          <p:nvPr/>
        </p:nvPicPr>
        <p:blipFill>
          <a:blip r:embed="rId4"/>
          <a:stretch>
            <a:fillRect/>
          </a:stretch>
        </p:blipFill>
        <p:spPr>
          <a:xfrm>
            <a:off x="4729400" y="2620299"/>
            <a:ext cx="3945569" cy="1745718"/>
          </a:xfrm>
          <a:prstGeom prst="rect">
            <a:avLst/>
          </a:prstGeom>
        </p:spPr>
      </p:pic>
    </p:spTree>
    <p:extLst>
      <p:ext uri="{BB962C8B-B14F-4D97-AF65-F5344CB8AC3E}">
        <p14:creationId xmlns:p14="http://schemas.microsoft.com/office/powerpoint/2010/main" val="395021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4D7E-C90B-541B-9E87-51916BEE7B16}"/>
              </a:ext>
            </a:extLst>
          </p:cNvPr>
          <p:cNvSpPr>
            <a:spLocks noGrp="1"/>
          </p:cNvSpPr>
          <p:nvPr>
            <p:ph type="title"/>
          </p:nvPr>
        </p:nvSpPr>
        <p:spPr/>
        <p:txBody>
          <a:bodyPr/>
          <a:lstStyle/>
          <a:p>
            <a:r>
              <a:rPr lang="en-GB" sz="2400" b="1" i="0" u="none" strike="noStrike" cap="none" dirty="0">
                <a:solidFill>
                  <a:srgbClr val="000000"/>
                </a:solidFill>
                <a:latin typeface="Lexend"/>
                <a:ea typeface="Lexend"/>
                <a:cs typeface="Lexend"/>
                <a:sym typeface="Lexend"/>
              </a:rPr>
              <a:t>ENTITY RELATIONSHIP DIAGRAM</a:t>
            </a:r>
            <a:endParaRPr lang="en-US" dirty="0"/>
          </a:p>
        </p:txBody>
      </p:sp>
      <p:pic>
        <p:nvPicPr>
          <p:cNvPr id="4" name="Picture 3" descr="A diagram of a computer&#10;&#10;AI-generated content may be incorrect.">
            <a:extLst>
              <a:ext uri="{FF2B5EF4-FFF2-40B4-BE49-F238E27FC236}">
                <a16:creationId xmlns:a16="http://schemas.microsoft.com/office/drawing/2014/main" id="{F8A78365-005B-9B1D-8803-65EAE56272A0}"/>
              </a:ext>
            </a:extLst>
          </p:cNvPr>
          <p:cNvPicPr>
            <a:picLocks noChangeAspect="1"/>
          </p:cNvPicPr>
          <p:nvPr/>
        </p:nvPicPr>
        <p:blipFill>
          <a:blip r:embed="rId2"/>
          <a:stretch>
            <a:fillRect/>
          </a:stretch>
        </p:blipFill>
        <p:spPr>
          <a:xfrm>
            <a:off x="1186484" y="999253"/>
            <a:ext cx="6731276" cy="4054793"/>
          </a:xfrm>
          <a:prstGeom prst="rect">
            <a:avLst/>
          </a:prstGeom>
        </p:spPr>
      </p:pic>
    </p:spTree>
    <p:extLst>
      <p:ext uri="{BB962C8B-B14F-4D97-AF65-F5344CB8AC3E}">
        <p14:creationId xmlns:p14="http://schemas.microsoft.com/office/powerpoint/2010/main" val="158499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1600" dirty="0"/>
              <a:t>Performing</a:t>
            </a:r>
            <a:r>
              <a:rPr lang="en-GB" sz="5400" dirty="0"/>
              <a:t> </a:t>
            </a:r>
            <a:r>
              <a:rPr lang="en-GB" sz="5400" dirty="0">
                <a:solidFill>
                  <a:schemeClr val="bg1"/>
                </a:solidFill>
              </a:rPr>
              <a:t>DDL</a:t>
            </a:r>
            <a:r>
              <a:rPr lang="en-GB" sz="5400" dirty="0"/>
              <a:t> </a:t>
            </a:r>
            <a:r>
              <a:rPr lang="en-GB" sz="1600" dirty="0"/>
              <a:t>Operations</a:t>
            </a:r>
            <a:endParaRPr lang="en-US" sz="4800" dirty="0"/>
          </a:p>
        </p:txBody>
      </p:sp>
      <p:cxnSp>
        <p:nvCxnSpPr>
          <p:cNvPr id="3" name="Google Shape;815;p30">
            <a:extLst>
              <a:ext uri="{FF2B5EF4-FFF2-40B4-BE49-F238E27FC236}">
                <a16:creationId xmlns:a16="http://schemas.microsoft.com/office/drawing/2014/main" id="{BDAC205B-5EFE-888C-D248-A3FB1D2C226A}"/>
              </a:ext>
            </a:extLst>
          </p:cNvPr>
          <p:cNvCxnSpPr>
            <a:cxnSpLocks/>
          </p:cNvCxnSpPr>
          <p:nvPr/>
        </p:nvCxnSpPr>
        <p:spPr>
          <a:xfrm>
            <a:off x="3810261" y="2561811"/>
            <a:ext cx="1556869"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413484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EF5E7-7411-9D2A-88CC-D3DF7DBF3AD7}"/>
              </a:ext>
            </a:extLst>
          </p:cNvPr>
          <p:cNvSpPr>
            <a:spLocks noGrp="1"/>
          </p:cNvSpPr>
          <p:nvPr>
            <p:ph type="title"/>
          </p:nvPr>
        </p:nvSpPr>
        <p:spPr/>
        <p:txBody>
          <a:bodyPr/>
          <a:lstStyle/>
          <a:p>
            <a:r>
              <a:rPr lang="en-US" dirty="0"/>
              <a:t>Create Operation</a:t>
            </a:r>
          </a:p>
        </p:txBody>
      </p:sp>
      <p:sp>
        <p:nvSpPr>
          <p:cNvPr id="3" name="Text Placeholder 2">
            <a:extLst>
              <a:ext uri="{FF2B5EF4-FFF2-40B4-BE49-F238E27FC236}">
                <a16:creationId xmlns:a16="http://schemas.microsoft.com/office/drawing/2014/main" id="{A25684DB-9A8B-6F34-31B3-CC9841734978}"/>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Arial"/>
                <a:ea typeface="Arial"/>
                <a:cs typeface="Arial"/>
                <a:sym typeface="Arial"/>
              </a:rPr>
              <a:t>In MySQL, the CREATE statement is used to create a new database, table, index, or other objects.</a:t>
            </a:r>
            <a:endParaRPr lang="en-US" dirty="0"/>
          </a:p>
        </p:txBody>
      </p:sp>
      <p:pic>
        <p:nvPicPr>
          <p:cNvPr id="5" name="Picture 4">
            <a:extLst>
              <a:ext uri="{FF2B5EF4-FFF2-40B4-BE49-F238E27FC236}">
                <a16:creationId xmlns:a16="http://schemas.microsoft.com/office/drawing/2014/main" id="{31182892-8DF4-297B-CFFF-AC1DD5D73B32}"/>
              </a:ext>
            </a:extLst>
          </p:cNvPr>
          <p:cNvPicPr>
            <a:picLocks noChangeAspect="1"/>
          </p:cNvPicPr>
          <p:nvPr/>
        </p:nvPicPr>
        <p:blipFill>
          <a:blip r:embed="rId2"/>
          <a:stretch>
            <a:fillRect/>
          </a:stretch>
        </p:blipFill>
        <p:spPr>
          <a:xfrm>
            <a:off x="842442" y="1514375"/>
            <a:ext cx="7459116" cy="1428949"/>
          </a:xfrm>
          <a:prstGeom prst="rect">
            <a:avLst/>
          </a:prstGeom>
        </p:spPr>
      </p:pic>
      <p:pic>
        <p:nvPicPr>
          <p:cNvPr id="7" name="Picture 6">
            <a:extLst>
              <a:ext uri="{FF2B5EF4-FFF2-40B4-BE49-F238E27FC236}">
                <a16:creationId xmlns:a16="http://schemas.microsoft.com/office/drawing/2014/main" id="{9EB6BFCB-A2E2-71F8-AB83-A97C177B5A26}"/>
              </a:ext>
            </a:extLst>
          </p:cNvPr>
          <p:cNvPicPr>
            <a:picLocks noChangeAspect="1"/>
          </p:cNvPicPr>
          <p:nvPr/>
        </p:nvPicPr>
        <p:blipFill>
          <a:blip r:embed="rId3"/>
          <a:stretch>
            <a:fillRect/>
          </a:stretch>
        </p:blipFill>
        <p:spPr>
          <a:xfrm>
            <a:off x="2468301" y="3092874"/>
            <a:ext cx="4207398" cy="1455532"/>
          </a:xfrm>
          <a:prstGeom prst="rect">
            <a:avLst/>
          </a:prstGeom>
        </p:spPr>
      </p:pic>
    </p:spTree>
    <p:extLst>
      <p:ext uri="{BB962C8B-B14F-4D97-AF65-F5344CB8AC3E}">
        <p14:creationId xmlns:p14="http://schemas.microsoft.com/office/powerpoint/2010/main" val="1246576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45AFF-4174-4C82-77AB-DDFEC487C6E9}"/>
              </a:ext>
            </a:extLst>
          </p:cNvPr>
          <p:cNvSpPr>
            <a:spLocks noGrp="1"/>
          </p:cNvSpPr>
          <p:nvPr>
            <p:ph type="title"/>
          </p:nvPr>
        </p:nvSpPr>
        <p:spPr/>
        <p:txBody>
          <a:bodyPr/>
          <a:lstStyle/>
          <a:p>
            <a:r>
              <a:rPr lang="en-US" dirty="0"/>
              <a:t>Rename Operation</a:t>
            </a:r>
          </a:p>
        </p:txBody>
      </p:sp>
      <p:sp>
        <p:nvSpPr>
          <p:cNvPr id="3" name="Text Placeholder 2">
            <a:extLst>
              <a:ext uri="{FF2B5EF4-FFF2-40B4-BE49-F238E27FC236}">
                <a16:creationId xmlns:a16="http://schemas.microsoft.com/office/drawing/2014/main" id="{AC023530-6A5C-192A-2341-0002BD20C55E}"/>
              </a:ext>
            </a:extLst>
          </p:cNvPr>
          <p:cNvSpPr>
            <a:spLocks noGrp="1"/>
          </p:cNvSpPr>
          <p:nvPr>
            <p:ph type="body" idx="1"/>
          </p:nvPr>
        </p:nvSpPr>
        <p:spPr/>
        <p:txBody>
          <a:bodyPr/>
          <a:lstStyle/>
          <a:p>
            <a:pPr marL="139700" indent="0" algn="l">
              <a:buNone/>
            </a:pPr>
            <a:r>
              <a:rPr lang="en-US" dirty="0">
                <a:latin typeface="+mn-lt"/>
              </a:rPr>
              <a:t>In MySQL, t</a:t>
            </a:r>
            <a:r>
              <a:rPr lang="en-US" altLang="en-US" dirty="0">
                <a:latin typeface="+mn-lt"/>
              </a:rPr>
              <a:t>he RENAME command in SQL is used to change the name of a table or a column. </a:t>
            </a:r>
          </a:p>
          <a:p>
            <a:pPr marL="139700" indent="0" algn="l">
              <a:buNone/>
            </a:pPr>
            <a:endParaRPr lang="en-US" dirty="0">
              <a:latin typeface="+mn-lt"/>
            </a:endParaRPr>
          </a:p>
        </p:txBody>
      </p:sp>
      <p:pic>
        <p:nvPicPr>
          <p:cNvPr id="9" name="Picture 8">
            <a:extLst>
              <a:ext uri="{FF2B5EF4-FFF2-40B4-BE49-F238E27FC236}">
                <a16:creationId xmlns:a16="http://schemas.microsoft.com/office/drawing/2014/main" id="{EDEBD9D7-2AF2-2435-7E26-38636B3C3B22}"/>
              </a:ext>
            </a:extLst>
          </p:cNvPr>
          <p:cNvPicPr>
            <a:picLocks noChangeAspect="1"/>
          </p:cNvPicPr>
          <p:nvPr/>
        </p:nvPicPr>
        <p:blipFill>
          <a:blip r:embed="rId2"/>
          <a:stretch>
            <a:fillRect/>
          </a:stretch>
        </p:blipFill>
        <p:spPr>
          <a:xfrm>
            <a:off x="904362" y="1619812"/>
            <a:ext cx="7335274" cy="638264"/>
          </a:xfrm>
          <a:prstGeom prst="rect">
            <a:avLst/>
          </a:prstGeom>
        </p:spPr>
      </p:pic>
      <p:pic>
        <p:nvPicPr>
          <p:cNvPr id="11" name="Picture 10">
            <a:extLst>
              <a:ext uri="{FF2B5EF4-FFF2-40B4-BE49-F238E27FC236}">
                <a16:creationId xmlns:a16="http://schemas.microsoft.com/office/drawing/2014/main" id="{5AA6E773-3781-CD25-1037-AB77A59F1D9E}"/>
              </a:ext>
            </a:extLst>
          </p:cNvPr>
          <p:cNvPicPr>
            <a:picLocks noChangeAspect="1"/>
          </p:cNvPicPr>
          <p:nvPr/>
        </p:nvPicPr>
        <p:blipFill>
          <a:blip r:embed="rId3"/>
          <a:stretch>
            <a:fillRect/>
          </a:stretch>
        </p:blipFill>
        <p:spPr>
          <a:xfrm>
            <a:off x="2201802" y="2513064"/>
            <a:ext cx="4740395" cy="1612711"/>
          </a:xfrm>
          <a:prstGeom prst="rect">
            <a:avLst/>
          </a:prstGeom>
        </p:spPr>
      </p:pic>
    </p:spTree>
    <p:extLst>
      <p:ext uri="{BB962C8B-B14F-4D97-AF65-F5344CB8AC3E}">
        <p14:creationId xmlns:p14="http://schemas.microsoft.com/office/powerpoint/2010/main" val="75842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E80A-A97F-6FB2-8779-D53182836ABB}"/>
              </a:ext>
            </a:extLst>
          </p:cNvPr>
          <p:cNvSpPr>
            <a:spLocks noGrp="1"/>
          </p:cNvSpPr>
          <p:nvPr>
            <p:ph type="title"/>
          </p:nvPr>
        </p:nvSpPr>
        <p:spPr/>
        <p:txBody>
          <a:bodyPr/>
          <a:lstStyle/>
          <a:p>
            <a:r>
              <a:rPr lang="en-US" dirty="0"/>
              <a:t>Alter Operation</a:t>
            </a:r>
          </a:p>
        </p:txBody>
      </p:sp>
      <p:sp>
        <p:nvSpPr>
          <p:cNvPr id="3" name="Text Placeholder 2">
            <a:extLst>
              <a:ext uri="{FF2B5EF4-FFF2-40B4-BE49-F238E27FC236}">
                <a16:creationId xmlns:a16="http://schemas.microsoft.com/office/drawing/2014/main" id="{563B472C-46DB-E4A5-8480-CB110C43D0AF}"/>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mj-lt"/>
                <a:ea typeface="Lexend"/>
                <a:cs typeface="Lexend"/>
                <a:sym typeface="Lexend"/>
              </a:rPr>
              <a:t>In MySQL, the ALTER statement is used to modify an existing database table.</a:t>
            </a:r>
            <a:endParaRPr lang="en-US" dirty="0">
              <a:latin typeface="+mj-lt"/>
            </a:endParaRPr>
          </a:p>
        </p:txBody>
      </p:sp>
      <p:pic>
        <p:nvPicPr>
          <p:cNvPr id="5" name="Picture 4">
            <a:extLst>
              <a:ext uri="{FF2B5EF4-FFF2-40B4-BE49-F238E27FC236}">
                <a16:creationId xmlns:a16="http://schemas.microsoft.com/office/drawing/2014/main" id="{84E18328-C771-FC6D-98F8-87A587286B20}"/>
              </a:ext>
            </a:extLst>
          </p:cNvPr>
          <p:cNvPicPr>
            <a:picLocks noChangeAspect="1"/>
          </p:cNvPicPr>
          <p:nvPr/>
        </p:nvPicPr>
        <p:blipFill>
          <a:blip r:embed="rId2"/>
          <a:stretch>
            <a:fillRect/>
          </a:stretch>
        </p:blipFill>
        <p:spPr>
          <a:xfrm>
            <a:off x="1599784" y="1679753"/>
            <a:ext cx="5944430" cy="714475"/>
          </a:xfrm>
          <a:prstGeom prst="rect">
            <a:avLst/>
          </a:prstGeom>
        </p:spPr>
      </p:pic>
      <p:pic>
        <p:nvPicPr>
          <p:cNvPr id="7" name="Picture 6">
            <a:extLst>
              <a:ext uri="{FF2B5EF4-FFF2-40B4-BE49-F238E27FC236}">
                <a16:creationId xmlns:a16="http://schemas.microsoft.com/office/drawing/2014/main" id="{8AB9D487-8106-6931-73B2-403C94A8CA8A}"/>
              </a:ext>
            </a:extLst>
          </p:cNvPr>
          <p:cNvPicPr>
            <a:picLocks noChangeAspect="1"/>
          </p:cNvPicPr>
          <p:nvPr/>
        </p:nvPicPr>
        <p:blipFill>
          <a:blip r:embed="rId3"/>
          <a:stretch>
            <a:fillRect/>
          </a:stretch>
        </p:blipFill>
        <p:spPr>
          <a:xfrm>
            <a:off x="1890156" y="2709156"/>
            <a:ext cx="5363687" cy="1416619"/>
          </a:xfrm>
          <a:prstGeom prst="rect">
            <a:avLst/>
          </a:prstGeom>
        </p:spPr>
      </p:pic>
    </p:spTree>
    <p:extLst>
      <p:ext uri="{BB962C8B-B14F-4D97-AF65-F5344CB8AC3E}">
        <p14:creationId xmlns:p14="http://schemas.microsoft.com/office/powerpoint/2010/main" val="1881752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F56D-4176-9C44-D639-794A2BE11B81}"/>
              </a:ext>
            </a:extLst>
          </p:cNvPr>
          <p:cNvSpPr>
            <a:spLocks noGrp="1"/>
          </p:cNvSpPr>
          <p:nvPr>
            <p:ph type="title"/>
          </p:nvPr>
        </p:nvSpPr>
        <p:spPr/>
        <p:txBody>
          <a:bodyPr/>
          <a:lstStyle/>
          <a:p>
            <a:r>
              <a:rPr lang="en-US" dirty="0"/>
              <a:t>Truncate Operation</a:t>
            </a:r>
          </a:p>
        </p:txBody>
      </p:sp>
      <p:sp>
        <p:nvSpPr>
          <p:cNvPr id="3" name="Text Placeholder 2">
            <a:extLst>
              <a:ext uri="{FF2B5EF4-FFF2-40B4-BE49-F238E27FC236}">
                <a16:creationId xmlns:a16="http://schemas.microsoft.com/office/drawing/2014/main" id="{81D7023C-FE4D-A5F7-8D30-9E287E25B8FB}"/>
              </a:ext>
            </a:extLst>
          </p:cNvPr>
          <p:cNvSpPr>
            <a:spLocks noGrp="1"/>
          </p:cNvSpPr>
          <p:nvPr>
            <p:ph type="body" idx="1"/>
          </p:nvPr>
        </p:nvSpPr>
        <p:spPr>
          <a:xfrm>
            <a:off x="720000" y="1017724"/>
            <a:ext cx="7704000" cy="572700"/>
          </a:xfrm>
        </p:spPr>
        <p:txBody>
          <a:bodyPr/>
          <a:lstStyle/>
          <a:p>
            <a:pPr marL="139700" indent="0" algn="l">
              <a:buNone/>
            </a:pPr>
            <a:r>
              <a:rPr lang="en-US" sz="1200" b="0" i="0" u="none" strike="noStrike" cap="none" dirty="0">
                <a:solidFill>
                  <a:srgbClr val="000000"/>
                </a:solidFill>
                <a:latin typeface="Lexend"/>
                <a:ea typeface="Lexend"/>
                <a:cs typeface="Lexend"/>
                <a:sym typeface="Lexend"/>
              </a:rPr>
              <a:t>In MySQL, </a:t>
            </a:r>
            <a:r>
              <a:rPr lang="en-US" sz="1200" b="1" i="0" u="none" strike="noStrike" cap="none" dirty="0">
                <a:solidFill>
                  <a:srgbClr val="000000"/>
                </a:solidFill>
                <a:latin typeface="Lexend"/>
                <a:ea typeface="Lexend"/>
                <a:cs typeface="Lexend"/>
                <a:sym typeface="Lexend"/>
              </a:rPr>
              <a:t>TRUNCATE</a:t>
            </a:r>
            <a:r>
              <a:rPr lang="en-US" sz="1200" b="0" i="0" u="none" strike="noStrike" cap="none" dirty="0">
                <a:solidFill>
                  <a:srgbClr val="000000"/>
                </a:solidFill>
                <a:latin typeface="Lexend"/>
                <a:ea typeface="Lexend"/>
                <a:cs typeface="Lexend"/>
                <a:sym typeface="Lexend"/>
              </a:rPr>
              <a:t> is a Data Definition Language (DDL) command used to quickly delete all rows from a table, resetting the auto-increment counter, if any</a:t>
            </a:r>
            <a:r>
              <a:rPr lang="en-US" sz="1200" b="0" i="0" u="none" strike="noStrike" cap="none" dirty="0">
                <a:solidFill>
                  <a:srgbClr val="000000"/>
                </a:solidFill>
                <a:latin typeface="Arial"/>
                <a:ea typeface="Arial"/>
                <a:cs typeface="Arial"/>
                <a:sym typeface="Arial"/>
              </a:rPr>
              <a:t>.</a:t>
            </a:r>
          </a:p>
        </p:txBody>
      </p:sp>
      <p:pic>
        <p:nvPicPr>
          <p:cNvPr id="5" name="Picture 4">
            <a:extLst>
              <a:ext uri="{FF2B5EF4-FFF2-40B4-BE49-F238E27FC236}">
                <a16:creationId xmlns:a16="http://schemas.microsoft.com/office/drawing/2014/main" id="{AD8E0869-AA21-6C40-3330-ED1B8DBA1357}"/>
              </a:ext>
            </a:extLst>
          </p:cNvPr>
          <p:cNvPicPr>
            <a:picLocks noChangeAspect="1"/>
          </p:cNvPicPr>
          <p:nvPr/>
        </p:nvPicPr>
        <p:blipFill>
          <a:blip r:embed="rId2"/>
          <a:stretch>
            <a:fillRect/>
          </a:stretch>
        </p:blipFill>
        <p:spPr>
          <a:xfrm>
            <a:off x="861494" y="1770364"/>
            <a:ext cx="7421011" cy="628738"/>
          </a:xfrm>
          <a:prstGeom prst="rect">
            <a:avLst/>
          </a:prstGeom>
        </p:spPr>
      </p:pic>
      <p:pic>
        <p:nvPicPr>
          <p:cNvPr id="7" name="Picture 6">
            <a:extLst>
              <a:ext uri="{FF2B5EF4-FFF2-40B4-BE49-F238E27FC236}">
                <a16:creationId xmlns:a16="http://schemas.microsoft.com/office/drawing/2014/main" id="{EAA332F7-2528-76B4-DED8-F95646E91E54}"/>
              </a:ext>
            </a:extLst>
          </p:cNvPr>
          <p:cNvPicPr>
            <a:picLocks noChangeAspect="1"/>
          </p:cNvPicPr>
          <p:nvPr/>
        </p:nvPicPr>
        <p:blipFill>
          <a:blip r:embed="rId3"/>
          <a:stretch>
            <a:fillRect/>
          </a:stretch>
        </p:blipFill>
        <p:spPr>
          <a:xfrm>
            <a:off x="861493" y="2744399"/>
            <a:ext cx="7421010" cy="1569184"/>
          </a:xfrm>
          <a:prstGeom prst="rect">
            <a:avLst/>
          </a:prstGeom>
        </p:spPr>
      </p:pic>
    </p:spTree>
    <p:extLst>
      <p:ext uri="{BB962C8B-B14F-4D97-AF65-F5344CB8AC3E}">
        <p14:creationId xmlns:p14="http://schemas.microsoft.com/office/powerpoint/2010/main" val="1743805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C86D3-B6AA-2D89-0289-6D4890E5E9B1}"/>
              </a:ext>
            </a:extLst>
          </p:cNvPr>
          <p:cNvSpPr>
            <a:spLocks noGrp="1"/>
          </p:cNvSpPr>
          <p:nvPr>
            <p:ph type="title"/>
          </p:nvPr>
        </p:nvSpPr>
        <p:spPr/>
        <p:txBody>
          <a:bodyPr/>
          <a:lstStyle/>
          <a:p>
            <a:r>
              <a:rPr lang="en-US" dirty="0"/>
              <a:t>Drop Operation</a:t>
            </a:r>
          </a:p>
        </p:txBody>
      </p:sp>
      <p:sp>
        <p:nvSpPr>
          <p:cNvPr id="3" name="Text Placeholder 2">
            <a:extLst>
              <a:ext uri="{FF2B5EF4-FFF2-40B4-BE49-F238E27FC236}">
                <a16:creationId xmlns:a16="http://schemas.microsoft.com/office/drawing/2014/main" id="{87657932-68D1-9C92-7C93-3FA99DBF8217}"/>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a:ea typeface="Lexend"/>
                <a:cs typeface="Lexend"/>
                <a:sym typeface="Lexend"/>
              </a:rPr>
              <a:t>In MySQL, </a:t>
            </a:r>
            <a:r>
              <a:rPr lang="en-US" sz="1200" b="1" i="0" u="none" strike="noStrike" cap="none" dirty="0">
                <a:solidFill>
                  <a:srgbClr val="000000"/>
                </a:solidFill>
                <a:latin typeface="Lexend"/>
                <a:ea typeface="Lexend"/>
                <a:cs typeface="Lexend"/>
                <a:sym typeface="Lexend"/>
              </a:rPr>
              <a:t>DROP</a:t>
            </a:r>
            <a:r>
              <a:rPr lang="en-US" sz="1200" b="0" i="0" u="none" strike="noStrike" cap="none" dirty="0">
                <a:solidFill>
                  <a:srgbClr val="000000"/>
                </a:solidFill>
                <a:latin typeface="Lexend"/>
                <a:ea typeface="Lexend"/>
                <a:cs typeface="Lexend"/>
                <a:sym typeface="Lexend"/>
              </a:rPr>
              <a:t> is a SQL command used to delete a database, table, index, or other objects permanently.</a:t>
            </a:r>
          </a:p>
        </p:txBody>
      </p:sp>
      <p:pic>
        <p:nvPicPr>
          <p:cNvPr id="5" name="Picture 4">
            <a:extLst>
              <a:ext uri="{FF2B5EF4-FFF2-40B4-BE49-F238E27FC236}">
                <a16:creationId xmlns:a16="http://schemas.microsoft.com/office/drawing/2014/main" id="{049F3BE9-6A38-CF18-6C00-EB3BF54F0CB0}"/>
              </a:ext>
            </a:extLst>
          </p:cNvPr>
          <p:cNvPicPr>
            <a:picLocks noChangeAspect="1"/>
          </p:cNvPicPr>
          <p:nvPr/>
        </p:nvPicPr>
        <p:blipFill>
          <a:blip r:embed="rId2"/>
          <a:stretch>
            <a:fillRect/>
          </a:stretch>
        </p:blipFill>
        <p:spPr>
          <a:xfrm>
            <a:off x="1032968" y="1937525"/>
            <a:ext cx="7078063" cy="2124371"/>
          </a:xfrm>
          <a:prstGeom prst="rect">
            <a:avLst/>
          </a:prstGeom>
        </p:spPr>
      </p:pic>
    </p:spTree>
    <p:extLst>
      <p:ext uri="{BB962C8B-B14F-4D97-AF65-F5344CB8AC3E}">
        <p14:creationId xmlns:p14="http://schemas.microsoft.com/office/powerpoint/2010/main" val="2886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1600" dirty="0"/>
              <a:t>Performing</a:t>
            </a:r>
            <a:r>
              <a:rPr lang="en-GB" sz="5400" dirty="0"/>
              <a:t> </a:t>
            </a:r>
            <a:r>
              <a:rPr lang="en-GB" sz="5400" dirty="0">
                <a:solidFill>
                  <a:schemeClr val="bg1"/>
                </a:solidFill>
              </a:rPr>
              <a:t>TCL</a:t>
            </a:r>
            <a:r>
              <a:rPr lang="en-GB" sz="5400" dirty="0"/>
              <a:t> </a:t>
            </a:r>
            <a:r>
              <a:rPr lang="en-GB" sz="1600" dirty="0"/>
              <a:t>Operations</a:t>
            </a:r>
            <a:endParaRPr lang="en-US" sz="4800" dirty="0"/>
          </a:p>
        </p:txBody>
      </p:sp>
      <p:cxnSp>
        <p:nvCxnSpPr>
          <p:cNvPr id="3" name="Google Shape;815;p30">
            <a:extLst>
              <a:ext uri="{FF2B5EF4-FFF2-40B4-BE49-F238E27FC236}">
                <a16:creationId xmlns:a16="http://schemas.microsoft.com/office/drawing/2014/main" id="{BDAC205B-5EFE-888C-D248-A3FB1D2C226A}"/>
              </a:ext>
            </a:extLst>
          </p:cNvPr>
          <p:cNvCxnSpPr>
            <a:cxnSpLocks/>
          </p:cNvCxnSpPr>
          <p:nvPr/>
        </p:nvCxnSpPr>
        <p:spPr>
          <a:xfrm>
            <a:off x="3810261" y="2561811"/>
            <a:ext cx="1556869"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12520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267B8-10F0-2451-C554-FBEF98666ECD}"/>
              </a:ext>
            </a:extLst>
          </p:cNvPr>
          <p:cNvSpPr>
            <a:spLocks noGrp="1"/>
          </p:cNvSpPr>
          <p:nvPr>
            <p:ph type="title"/>
          </p:nvPr>
        </p:nvSpPr>
        <p:spPr/>
        <p:txBody>
          <a:bodyPr/>
          <a:lstStyle/>
          <a:p>
            <a:r>
              <a:rPr lang="en-US" dirty="0"/>
              <a:t>Rollback Operation</a:t>
            </a:r>
          </a:p>
        </p:txBody>
      </p:sp>
      <p:sp>
        <p:nvSpPr>
          <p:cNvPr id="3" name="Text Placeholder 2">
            <a:extLst>
              <a:ext uri="{FF2B5EF4-FFF2-40B4-BE49-F238E27FC236}">
                <a16:creationId xmlns:a16="http://schemas.microsoft.com/office/drawing/2014/main" id="{D5BE330B-6261-EF4B-C12E-19B0E89B85DE}"/>
              </a:ext>
            </a:extLst>
          </p:cNvPr>
          <p:cNvSpPr>
            <a:spLocks noGrp="1"/>
          </p:cNvSpPr>
          <p:nvPr>
            <p:ph type="body" idx="1"/>
          </p:nvPr>
        </p:nvSpPr>
        <p:spPr>
          <a:xfrm>
            <a:off x="720000" y="1017724"/>
            <a:ext cx="7704000" cy="1272762"/>
          </a:xfrm>
        </p:spPr>
        <p:txBody>
          <a:bodyPr/>
          <a:lstStyle/>
          <a:p>
            <a:pPr marL="139700" indent="0" algn="l">
              <a:buNone/>
            </a:pPr>
            <a:r>
              <a:rPr lang="en-US" dirty="0">
                <a:latin typeface="Lexend" panose="020B0604020202020204" charset="0"/>
                <a:cs typeface="Lexend" panose="020B0604020202020204" charset="0"/>
              </a:rPr>
              <a:t>In MySQL, the </a:t>
            </a:r>
            <a:r>
              <a:rPr lang="en-US" b="1" dirty="0">
                <a:latin typeface="Lexend" panose="020B0604020202020204" charset="0"/>
                <a:cs typeface="Lexend" panose="020B0604020202020204" charset="0"/>
              </a:rPr>
              <a:t>ROLLBACK</a:t>
            </a:r>
            <a:r>
              <a:rPr lang="en-US" dirty="0">
                <a:latin typeface="Lexend" panose="020B0604020202020204" charset="0"/>
                <a:cs typeface="Lexend" panose="020B0604020202020204" charset="0"/>
              </a:rPr>
              <a:t> is used to Undoes changes made in the current transaction before a COMMIT is issued.</a:t>
            </a:r>
          </a:p>
          <a:p>
            <a:pPr algn="l"/>
            <a:r>
              <a:rPr lang="en-US" dirty="0">
                <a:latin typeface="Lexend" panose="020B0604020202020204" charset="0"/>
                <a:cs typeface="Lexend" panose="020B0604020202020204" charset="0"/>
              </a:rPr>
              <a:t>For using the </a:t>
            </a:r>
            <a:r>
              <a:rPr lang="en-US" b="1" dirty="0">
                <a:latin typeface="Lexend" panose="020B0604020202020204" charset="0"/>
                <a:cs typeface="Lexend" panose="020B0604020202020204" charset="0"/>
              </a:rPr>
              <a:t>ROLLBACK</a:t>
            </a:r>
            <a:r>
              <a:rPr lang="en-US" dirty="0">
                <a:latin typeface="Lexend" panose="020B0604020202020204" charset="0"/>
                <a:cs typeface="Lexend" panose="020B0604020202020204" charset="0"/>
              </a:rPr>
              <a:t> and </a:t>
            </a:r>
            <a:r>
              <a:rPr lang="en-US" b="1" dirty="0">
                <a:latin typeface="Lexend" panose="020B0604020202020204" charset="0"/>
                <a:cs typeface="Lexend" panose="020B0604020202020204" charset="0"/>
              </a:rPr>
              <a:t>COMMIT</a:t>
            </a:r>
            <a:r>
              <a:rPr lang="en-US" dirty="0">
                <a:latin typeface="Lexend" panose="020B0604020202020204" charset="0"/>
                <a:cs typeface="Lexend" panose="020B0604020202020204" charset="0"/>
              </a:rPr>
              <a:t> in MySQL we need to fire this query </a:t>
            </a:r>
            <a:r>
              <a:rPr lang="en-US" b="1" dirty="0">
                <a:latin typeface="Lexend" panose="020B0604020202020204" charset="0"/>
                <a:cs typeface="Lexend" panose="020B0604020202020204" charset="0"/>
              </a:rPr>
              <a:t>“set @@autocommit = 0;”. </a:t>
            </a:r>
            <a:r>
              <a:rPr lang="en-US" dirty="0">
                <a:latin typeface="Lexend" panose="020B0604020202020204" charset="0"/>
                <a:cs typeface="Lexend" panose="020B0604020202020204" charset="0"/>
              </a:rPr>
              <a:t>Zero is used to off auto commit means auto save off and One is used to on the auto commit means auto save on.</a:t>
            </a:r>
          </a:p>
          <a:p>
            <a:pPr algn="l"/>
            <a:r>
              <a:rPr lang="en-US" dirty="0">
                <a:latin typeface="Lexend" panose="020B0604020202020204" charset="0"/>
                <a:cs typeface="Lexend" panose="020B0604020202020204" charset="0"/>
              </a:rPr>
              <a:t>To check the auto save we use this command </a:t>
            </a:r>
            <a:r>
              <a:rPr lang="en-US" b="1" dirty="0">
                <a:latin typeface="Lexend" panose="020B0604020202020204" charset="0"/>
                <a:cs typeface="Lexend" panose="020B0604020202020204" charset="0"/>
              </a:rPr>
              <a:t>“select @@autocommit;”.</a:t>
            </a:r>
          </a:p>
        </p:txBody>
      </p:sp>
      <p:pic>
        <p:nvPicPr>
          <p:cNvPr id="5" name="Picture 4">
            <a:extLst>
              <a:ext uri="{FF2B5EF4-FFF2-40B4-BE49-F238E27FC236}">
                <a16:creationId xmlns:a16="http://schemas.microsoft.com/office/drawing/2014/main" id="{634DE40F-8E16-F38B-4698-9964EAAD03D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480409" y="2365452"/>
            <a:ext cx="4091590" cy="2224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2B927BF8-D0C5-CE1B-CD71-40D210317E70}"/>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4571999" y="2365452"/>
            <a:ext cx="4091589" cy="2224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6614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EE093-58EC-F031-7628-81C7A66382AF}"/>
              </a:ext>
            </a:extLst>
          </p:cNvPr>
          <p:cNvSpPr>
            <a:spLocks noGrp="1"/>
          </p:cNvSpPr>
          <p:nvPr>
            <p:ph type="title"/>
          </p:nvPr>
        </p:nvSpPr>
        <p:spPr/>
        <p:txBody>
          <a:bodyPr/>
          <a:lstStyle/>
          <a:p>
            <a:r>
              <a:rPr lang="en-US" dirty="0"/>
              <a:t>Commit Operation</a:t>
            </a:r>
          </a:p>
        </p:txBody>
      </p:sp>
      <p:sp>
        <p:nvSpPr>
          <p:cNvPr id="3" name="Text Placeholder 2">
            <a:extLst>
              <a:ext uri="{FF2B5EF4-FFF2-40B4-BE49-F238E27FC236}">
                <a16:creationId xmlns:a16="http://schemas.microsoft.com/office/drawing/2014/main" id="{F3AAF745-95F3-0886-3610-BFF4354A9708}"/>
              </a:ext>
            </a:extLst>
          </p:cNvPr>
          <p:cNvSpPr>
            <a:spLocks noGrp="1"/>
          </p:cNvSpPr>
          <p:nvPr>
            <p:ph type="body" idx="1"/>
          </p:nvPr>
        </p:nvSpPr>
        <p:spPr/>
        <p:txBody>
          <a:bodyPr/>
          <a:lstStyle/>
          <a:p>
            <a:pPr marL="139700" indent="0" algn="l">
              <a:buNone/>
            </a:pPr>
            <a:r>
              <a:rPr lang="en-US" dirty="0">
                <a:latin typeface="Lexend" panose="020B0604020202020204" charset="0"/>
                <a:cs typeface="Lexend" panose="020B0604020202020204" charset="0"/>
              </a:rPr>
              <a:t>In MySQL, the </a:t>
            </a:r>
            <a:r>
              <a:rPr lang="en-US" b="1" dirty="0">
                <a:latin typeface="Lexend" panose="020B0604020202020204" charset="0"/>
                <a:cs typeface="Lexend" panose="020B0604020202020204" charset="0"/>
              </a:rPr>
              <a:t>COMMIT</a:t>
            </a:r>
            <a:r>
              <a:rPr lang="en-US" dirty="0">
                <a:latin typeface="Lexend" panose="020B0604020202020204" charset="0"/>
                <a:cs typeface="Lexend" panose="020B0604020202020204" charset="0"/>
              </a:rPr>
              <a:t> is used to Saves all changes made in the current transaction permanently.</a:t>
            </a:r>
          </a:p>
        </p:txBody>
      </p:sp>
      <p:pic>
        <p:nvPicPr>
          <p:cNvPr id="5" name="Picture 4">
            <a:extLst>
              <a:ext uri="{FF2B5EF4-FFF2-40B4-BE49-F238E27FC236}">
                <a16:creationId xmlns:a16="http://schemas.microsoft.com/office/drawing/2014/main" id="{893D8225-7A1F-4C68-82F3-CC00920D8E3C}"/>
              </a:ext>
            </a:extLst>
          </p:cNvPr>
          <p:cNvPicPr>
            <a:picLocks noChangeAspect="1"/>
          </p:cNvPicPr>
          <p:nvPr/>
        </p:nvPicPr>
        <p:blipFill>
          <a:blip r:embed="rId2"/>
          <a:stretch>
            <a:fillRect/>
          </a:stretch>
        </p:blipFill>
        <p:spPr>
          <a:xfrm>
            <a:off x="1755654" y="1581488"/>
            <a:ext cx="5632691" cy="31169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22121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1600" dirty="0"/>
              <a:t>Performing</a:t>
            </a:r>
            <a:r>
              <a:rPr lang="en-GB" sz="5400" dirty="0"/>
              <a:t> </a:t>
            </a:r>
            <a:r>
              <a:rPr lang="en-GB" sz="5400" dirty="0">
                <a:solidFill>
                  <a:schemeClr val="bg1"/>
                </a:solidFill>
              </a:rPr>
              <a:t>DQL</a:t>
            </a:r>
            <a:r>
              <a:rPr lang="en-GB" sz="5400" dirty="0"/>
              <a:t> </a:t>
            </a:r>
            <a:r>
              <a:rPr lang="en-GB" sz="1600" dirty="0"/>
              <a:t>Operations</a:t>
            </a:r>
            <a:endParaRPr lang="en-US" sz="4800" dirty="0"/>
          </a:p>
        </p:txBody>
      </p:sp>
      <p:cxnSp>
        <p:nvCxnSpPr>
          <p:cNvPr id="3" name="Google Shape;815;p30">
            <a:extLst>
              <a:ext uri="{FF2B5EF4-FFF2-40B4-BE49-F238E27FC236}">
                <a16:creationId xmlns:a16="http://schemas.microsoft.com/office/drawing/2014/main" id="{BDAC205B-5EFE-888C-D248-A3FB1D2C226A}"/>
              </a:ext>
            </a:extLst>
          </p:cNvPr>
          <p:cNvCxnSpPr>
            <a:cxnSpLocks/>
          </p:cNvCxnSpPr>
          <p:nvPr/>
        </p:nvCxnSpPr>
        <p:spPr>
          <a:xfrm>
            <a:off x="3810261" y="2561811"/>
            <a:ext cx="1556869" cy="0"/>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477632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b="0" i="0" dirty="0">
                <a:solidFill>
                  <a:srgbClr val="3B3A3A"/>
                </a:solidFill>
                <a:effectLst/>
                <a:latin typeface="Sora ExtraBold" panose="020B0604020202020204" charset="0"/>
                <a:ea typeface="Sora ExtraBold" panose="020B0604020202020204" charset="0"/>
                <a:cs typeface="Sora ExtraBold" panose="020B0604020202020204" charset="0"/>
              </a:rPr>
              <a:t>Raw Data Table</a:t>
            </a:r>
            <a:endParaRPr lang="en-US" sz="3200" dirty="0"/>
          </a:p>
        </p:txBody>
      </p:sp>
      <p:pic>
        <p:nvPicPr>
          <p:cNvPr id="4" name="Picture 3">
            <a:extLst>
              <a:ext uri="{FF2B5EF4-FFF2-40B4-BE49-F238E27FC236}">
                <a16:creationId xmlns:a16="http://schemas.microsoft.com/office/drawing/2014/main" id="{71937245-E3E2-BE8B-7F03-2197E3BA70E5}"/>
              </a:ext>
            </a:extLst>
          </p:cNvPr>
          <p:cNvPicPr>
            <a:picLocks noChangeAspect="1"/>
          </p:cNvPicPr>
          <p:nvPr/>
        </p:nvPicPr>
        <p:blipFill>
          <a:blip r:embed="rId2"/>
          <a:stretch>
            <a:fillRect/>
          </a:stretch>
        </p:blipFill>
        <p:spPr>
          <a:xfrm>
            <a:off x="462012" y="1034786"/>
            <a:ext cx="8219975" cy="3073928"/>
          </a:xfrm>
          <a:prstGeom prst="rect">
            <a:avLst/>
          </a:prstGeom>
          <a:ln>
            <a:noFill/>
          </a:ln>
          <a:effectLst>
            <a:outerShdw blurRad="292100" dist="139700" dir="2700000" algn="tl" rotWithShape="0">
              <a:srgbClr val="333333">
                <a:alpha val="65000"/>
              </a:srgbClr>
            </a:outerShdw>
          </a:effectLst>
        </p:spPr>
      </p:pic>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5797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9F98-2B47-9EAF-32C6-04531B79CBEF}"/>
              </a:ext>
            </a:extLst>
          </p:cNvPr>
          <p:cNvSpPr>
            <a:spLocks noGrp="1"/>
          </p:cNvSpPr>
          <p:nvPr>
            <p:ph type="title"/>
          </p:nvPr>
        </p:nvSpPr>
        <p:spPr/>
        <p:txBody>
          <a:bodyPr/>
          <a:lstStyle/>
          <a:p>
            <a:r>
              <a:rPr lang="en-US" dirty="0"/>
              <a:t>Select Operation</a:t>
            </a:r>
          </a:p>
        </p:txBody>
      </p:sp>
      <p:sp>
        <p:nvSpPr>
          <p:cNvPr id="3" name="Text Placeholder 2">
            <a:extLst>
              <a:ext uri="{FF2B5EF4-FFF2-40B4-BE49-F238E27FC236}">
                <a16:creationId xmlns:a16="http://schemas.microsoft.com/office/drawing/2014/main" id="{F1999CC7-A52B-3DEC-CC06-54537E837E2C}"/>
              </a:ext>
            </a:extLst>
          </p:cNvPr>
          <p:cNvSpPr>
            <a:spLocks noGrp="1"/>
          </p:cNvSpPr>
          <p:nvPr>
            <p:ph type="body" idx="1"/>
          </p:nvPr>
        </p:nvSpPr>
        <p:spPr/>
        <p:txBody>
          <a:bodyPr/>
          <a:lstStyle/>
          <a:p>
            <a:pPr marL="139700" indent="0" algn="l">
              <a:buNone/>
            </a:pPr>
            <a:r>
              <a:rPr lang="en-US" sz="1200" b="0" i="0" u="none" strike="noStrike" cap="none" dirty="0">
                <a:solidFill>
                  <a:srgbClr val="000000"/>
                </a:solidFill>
                <a:latin typeface="Lexend" panose="020B0604020202020204" charset="0"/>
                <a:ea typeface="Arial"/>
                <a:cs typeface="Lexend" panose="020B0604020202020204" charset="0"/>
                <a:sym typeface="Arial"/>
              </a:rPr>
              <a:t>In MySQL, the </a:t>
            </a:r>
            <a:r>
              <a:rPr lang="en-US" sz="1200" b="1" i="0" u="none" strike="noStrike" cap="none" dirty="0">
                <a:solidFill>
                  <a:srgbClr val="000000"/>
                </a:solidFill>
                <a:latin typeface="Lexend" panose="020B0604020202020204" charset="0"/>
                <a:ea typeface="Arial"/>
                <a:cs typeface="Lexend" panose="020B0604020202020204" charset="0"/>
                <a:sym typeface="Arial"/>
              </a:rPr>
              <a:t>SELECT</a:t>
            </a:r>
            <a:r>
              <a:rPr lang="en-US" sz="1200" b="0" i="0" u="none" strike="noStrike" cap="none" dirty="0">
                <a:solidFill>
                  <a:srgbClr val="000000"/>
                </a:solidFill>
                <a:latin typeface="Lexend" panose="020B0604020202020204" charset="0"/>
                <a:ea typeface="Arial"/>
                <a:cs typeface="Lexend" panose="020B0604020202020204" charset="0"/>
                <a:sym typeface="Arial"/>
              </a:rPr>
              <a:t> statement is used to retrieve data from one or more tables.</a:t>
            </a:r>
          </a:p>
        </p:txBody>
      </p:sp>
      <p:pic>
        <p:nvPicPr>
          <p:cNvPr id="5" name="Picture 4">
            <a:extLst>
              <a:ext uri="{FF2B5EF4-FFF2-40B4-BE49-F238E27FC236}">
                <a16:creationId xmlns:a16="http://schemas.microsoft.com/office/drawing/2014/main" id="{A9D75FF6-A86D-C828-13DD-BC89BC411955}"/>
              </a:ext>
            </a:extLst>
          </p:cNvPr>
          <p:cNvPicPr>
            <a:picLocks noChangeAspect="1"/>
          </p:cNvPicPr>
          <p:nvPr/>
        </p:nvPicPr>
        <p:blipFill>
          <a:blip r:embed="rId2"/>
          <a:stretch>
            <a:fillRect/>
          </a:stretch>
        </p:blipFill>
        <p:spPr>
          <a:xfrm>
            <a:off x="2661971" y="1530419"/>
            <a:ext cx="3820058" cy="1152686"/>
          </a:xfrm>
          <a:prstGeom prst="rect">
            <a:avLst/>
          </a:prstGeom>
        </p:spPr>
      </p:pic>
      <p:pic>
        <p:nvPicPr>
          <p:cNvPr id="7" name="Picture 6">
            <a:extLst>
              <a:ext uri="{FF2B5EF4-FFF2-40B4-BE49-F238E27FC236}">
                <a16:creationId xmlns:a16="http://schemas.microsoft.com/office/drawing/2014/main" id="{FCF8B9F4-5E2F-0C98-2E12-756244C117D6}"/>
              </a:ext>
            </a:extLst>
          </p:cNvPr>
          <p:cNvPicPr>
            <a:picLocks noChangeAspect="1"/>
          </p:cNvPicPr>
          <p:nvPr/>
        </p:nvPicPr>
        <p:blipFill>
          <a:blip r:embed="rId3"/>
          <a:stretch>
            <a:fillRect/>
          </a:stretch>
        </p:blipFill>
        <p:spPr>
          <a:xfrm>
            <a:off x="367333" y="2917506"/>
            <a:ext cx="4075458" cy="1208269"/>
          </a:xfrm>
          <a:prstGeom prst="rect">
            <a:avLst/>
          </a:prstGeom>
        </p:spPr>
      </p:pic>
      <p:pic>
        <p:nvPicPr>
          <p:cNvPr id="9" name="Picture 8">
            <a:extLst>
              <a:ext uri="{FF2B5EF4-FFF2-40B4-BE49-F238E27FC236}">
                <a16:creationId xmlns:a16="http://schemas.microsoft.com/office/drawing/2014/main" id="{81C6AC67-9C40-5C26-61C6-26314E4F234D}"/>
              </a:ext>
            </a:extLst>
          </p:cNvPr>
          <p:cNvPicPr>
            <a:picLocks noChangeAspect="1"/>
          </p:cNvPicPr>
          <p:nvPr/>
        </p:nvPicPr>
        <p:blipFill>
          <a:blip r:embed="rId4"/>
          <a:stretch>
            <a:fillRect/>
          </a:stretch>
        </p:blipFill>
        <p:spPr>
          <a:xfrm>
            <a:off x="4694912" y="2917506"/>
            <a:ext cx="4081755" cy="1254562"/>
          </a:xfrm>
          <a:prstGeom prst="rect">
            <a:avLst/>
          </a:prstGeom>
        </p:spPr>
      </p:pic>
    </p:spTree>
    <p:extLst>
      <p:ext uri="{BB962C8B-B14F-4D97-AF65-F5344CB8AC3E}">
        <p14:creationId xmlns:p14="http://schemas.microsoft.com/office/powerpoint/2010/main" val="9644962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5F8B9-1D10-416D-6B9F-2F5C2D175564}"/>
              </a:ext>
            </a:extLst>
          </p:cNvPr>
          <p:cNvSpPr>
            <a:spLocks noGrp="1"/>
          </p:cNvSpPr>
          <p:nvPr>
            <p:ph type="title"/>
          </p:nvPr>
        </p:nvSpPr>
        <p:spPr/>
        <p:txBody>
          <a:bodyPr/>
          <a:lstStyle/>
          <a:p>
            <a:r>
              <a:rPr lang="en-US" dirty="0"/>
              <a:t>ORDER BY</a:t>
            </a:r>
          </a:p>
        </p:txBody>
      </p:sp>
      <p:sp>
        <p:nvSpPr>
          <p:cNvPr id="3" name="Text Placeholder 2">
            <a:extLst>
              <a:ext uri="{FF2B5EF4-FFF2-40B4-BE49-F238E27FC236}">
                <a16:creationId xmlns:a16="http://schemas.microsoft.com/office/drawing/2014/main" id="{B88807E0-A8E1-4F2F-058D-2519388513F6}"/>
              </a:ext>
            </a:extLst>
          </p:cNvPr>
          <p:cNvSpPr>
            <a:spLocks noGrp="1"/>
          </p:cNvSpPr>
          <p:nvPr>
            <p:ph type="body" idx="1"/>
          </p:nvPr>
        </p:nvSpPr>
        <p:spPr>
          <a:xfrm>
            <a:off x="720000" y="1017725"/>
            <a:ext cx="7704000" cy="731562"/>
          </a:xfrm>
        </p:spPr>
        <p:txBody>
          <a:bodyPr/>
          <a:lstStyle/>
          <a:p>
            <a:pPr marL="139700" indent="0" algn="l">
              <a:buNone/>
            </a:pPr>
            <a:r>
              <a:rPr lang="en-US" sz="1200" b="0" i="0" u="none" strike="noStrike" cap="none" dirty="0">
                <a:solidFill>
                  <a:srgbClr val="000000"/>
                </a:solidFill>
                <a:latin typeface="Lexend"/>
                <a:ea typeface="Lexend"/>
                <a:cs typeface="Lexend"/>
                <a:sym typeface="Lexend"/>
              </a:rPr>
              <a:t>The ORDER BY clause in SQL is used to sort the result set of a query in either ascending (ASC) or descending (DESC) order based on one or more columns. By default, the sorting order is ascending if not explicitly mentioned.</a:t>
            </a:r>
          </a:p>
        </p:txBody>
      </p:sp>
      <p:pic>
        <p:nvPicPr>
          <p:cNvPr id="5" name="Picture 4">
            <a:extLst>
              <a:ext uri="{FF2B5EF4-FFF2-40B4-BE49-F238E27FC236}">
                <a16:creationId xmlns:a16="http://schemas.microsoft.com/office/drawing/2014/main" id="{8DDBACA6-2EE4-A1DD-627E-5DC79E2C4D13}"/>
              </a:ext>
            </a:extLst>
          </p:cNvPr>
          <p:cNvPicPr>
            <a:picLocks noChangeAspect="1"/>
          </p:cNvPicPr>
          <p:nvPr/>
        </p:nvPicPr>
        <p:blipFill>
          <a:blip r:embed="rId2"/>
          <a:stretch>
            <a:fillRect/>
          </a:stretch>
        </p:blipFill>
        <p:spPr>
          <a:xfrm>
            <a:off x="720000" y="1749287"/>
            <a:ext cx="3667539" cy="2483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8F24452A-F2B1-1DD7-30DA-7C466BAEFAF6}"/>
              </a:ext>
            </a:extLst>
          </p:cNvPr>
          <p:cNvPicPr>
            <a:picLocks noChangeAspect="1"/>
          </p:cNvPicPr>
          <p:nvPr/>
        </p:nvPicPr>
        <p:blipFill>
          <a:blip r:embed="rId3"/>
          <a:stretch>
            <a:fillRect/>
          </a:stretch>
        </p:blipFill>
        <p:spPr>
          <a:xfrm>
            <a:off x="4756461" y="1749287"/>
            <a:ext cx="3667539" cy="24839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47290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652B-D092-EA1F-46DA-227EB3A9C824}"/>
              </a:ext>
            </a:extLst>
          </p:cNvPr>
          <p:cNvSpPr>
            <a:spLocks noGrp="1"/>
          </p:cNvSpPr>
          <p:nvPr>
            <p:ph type="title"/>
          </p:nvPr>
        </p:nvSpPr>
        <p:spPr/>
        <p:txBody>
          <a:bodyPr/>
          <a:lstStyle/>
          <a:p>
            <a:r>
              <a:rPr lang="en-US" dirty="0"/>
              <a:t>DISTINCT</a:t>
            </a:r>
          </a:p>
        </p:txBody>
      </p:sp>
      <p:sp>
        <p:nvSpPr>
          <p:cNvPr id="3" name="Text Placeholder 2">
            <a:extLst>
              <a:ext uri="{FF2B5EF4-FFF2-40B4-BE49-F238E27FC236}">
                <a16:creationId xmlns:a16="http://schemas.microsoft.com/office/drawing/2014/main" id="{332E5CFB-284D-D035-ED14-633C1EFE5C18}"/>
              </a:ext>
            </a:extLst>
          </p:cNvPr>
          <p:cNvSpPr>
            <a:spLocks noGrp="1"/>
          </p:cNvSpPr>
          <p:nvPr>
            <p:ph type="body" idx="1"/>
          </p:nvPr>
        </p:nvSpPr>
        <p:spPr/>
        <p:txBody>
          <a:bodyPr/>
          <a:lstStyle/>
          <a:p>
            <a:pPr marL="139700" indent="0" algn="l">
              <a:buNone/>
            </a:pPr>
            <a:r>
              <a:rPr lang="en-US" dirty="0"/>
              <a:t>Retrieve </a:t>
            </a:r>
            <a:r>
              <a:rPr lang="en-US" b="1" dirty="0"/>
              <a:t>all unique train types</a:t>
            </a:r>
            <a:r>
              <a:rPr lang="en-US" dirty="0"/>
              <a:t> from the </a:t>
            </a:r>
            <a:r>
              <a:rPr lang="en-US" b="1" dirty="0"/>
              <a:t>Trains</a:t>
            </a:r>
            <a:r>
              <a:rPr lang="en-US" dirty="0"/>
              <a:t> table.</a:t>
            </a:r>
          </a:p>
        </p:txBody>
      </p:sp>
      <p:pic>
        <p:nvPicPr>
          <p:cNvPr id="5" name="Picture 4">
            <a:extLst>
              <a:ext uri="{FF2B5EF4-FFF2-40B4-BE49-F238E27FC236}">
                <a16:creationId xmlns:a16="http://schemas.microsoft.com/office/drawing/2014/main" id="{0A39FAF6-C119-EB15-42A5-F8E1E4CC0A0C}"/>
              </a:ext>
            </a:extLst>
          </p:cNvPr>
          <p:cNvPicPr>
            <a:picLocks noChangeAspect="1"/>
          </p:cNvPicPr>
          <p:nvPr/>
        </p:nvPicPr>
        <p:blipFill>
          <a:blip r:embed="rId2"/>
          <a:stretch>
            <a:fillRect/>
          </a:stretch>
        </p:blipFill>
        <p:spPr>
          <a:xfrm>
            <a:off x="1957022" y="1512231"/>
            <a:ext cx="5229955" cy="2476846"/>
          </a:xfrm>
          <a:prstGeom prst="rect">
            <a:avLst/>
          </a:prstGeom>
        </p:spPr>
      </p:pic>
    </p:spTree>
    <p:extLst>
      <p:ext uri="{BB962C8B-B14F-4D97-AF65-F5344CB8AC3E}">
        <p14:creationId xmlns:p14="http://schemas.microsoft.com/office/powerpoint/2010/main" val="2540557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1AC5-1919-E3C9-EA40-39B8A52CADEA}"/>
              </a:ext>
            </a:extLst>
          </p:cNvPr>
          <p:cNvSpPr>
            <a:spLocks noGrp="1"/>
          </p:cNvSpPr>
          <p:nvPr>
            <p:ph type="title"/>
          </p:nvPr>
        </p:nvSpPr>
        <p:spPr/>
        <p:txBody>
          <a:bodyPr/>
          <a:lstStyle/>
          <a:p>
            <a:r>
              <a:rPr lang="en-US" dirty="0"/>
              <a:t>LIMIT</a:t>
            </a:r>
          </a:p>
        </p:txBody>
      </p:sp>
      <p:sp>
        <p:nvSpPr>
          <p:cNvPr id="3" name="Text Placeholder 2">
            <a:extLst>
              <a:ext uri="{FF2B5EF4-FFF2-40B4-BE49-F238E27FC236}">
                <a16:creationId xmlns:a16="http://schemas.microsoft.com/office/drawing/2014/main" id="{930747FD-60E6-2EA5-0D4C-6FD60AC8A835}"/>
              </a:ext>
            </a:extLst>
          </p:cNvPr>
          <p:cNvSpPr>
            <a:spLocks noGrp="1"/>
          </p:cNvSpPr>
          <p:nvPr>
            <p:ph type="body" idx="1"/>
          </p:nvPr>
        </p:nvSpPr>
        <p:spPr/>
        <p:txBody>
          <a:bodyPr/>
          <a:lstStyle/>
          <a:p>
            <a:pPr marL="139700" indent="0" algn="l">
              <a:buNone/>
            </a:pPr>
            <a:r>
              <a:rPr lang="en-US" dirty="0">
                <a:latin typeface="Lexend" panose="020B0604020202020204" charset="0"/>
                <a:cs typeface="Lexend" panose="020B0604020202020204" charset="0"/>
              </a:rPr>
              <a:t>In MySQL, </a:t>
            </a:r>
            <a:r>
              <a:rPr lang="en-US" b="1" dirty="0">
                <a:latin typeface="Lexend" panose="020B0604020202020204" charset="0"/>
                <a:cs typeface="Lexend" panose="020B0604020202020204" charset="0"/>
              </a:rPr>
              <a:t>LIMIT</a:t>
            </a:r>
            <a:r>
              <a:rPr lang="en-US" dirty="0">
                <a:latin typeface="Lexend" panose="020B0604020202020204" charset="0"/>
                <a:cs typeface="Lexend" panose="020B0604020202020204" charset="0"/>
              </a:rPr>
              <a:t> sets the limit that much return in the query</a:t>
            </a:r>
          </a:p>
        </p:txBody>
      </p:sp>
      <p:pic>
        <p:nvPicPr>
          <p:cNvPr id="5" name="Picture 4">
            <a:extLst>
              <a:ext uri="{FF2B5EF4-FFF2-40B4-BE49-F238E27FC236}">
                <a16:creationId xmlns:a16="http://schemas.microsoft.com/office/drawing/2014/main" id="{F52A18EE-76C2-6A19-F2AC-6D39B90536C8}"/>
              </a:ext>
            </a:extLst>
          </p:cNvPr>
          <p:cNvPicPr>
            <a:picLocks noChangeAspect="1"/>
          </p:cNvPicPr>
          <p:nvPr/>
        </p:nvPicPr>
        <p:blipFill>
          <a:blip r:embed="rId2"/>
          <a:stretch>
            <a:fillRect/>
          </a:stretch>
        </p:blipFill>
        <p:spPr>
          <a:xfrm>
            <a:off x="1864039" y="1652636"/>
            <a:ext cx="5415921" cy="2188251"/>
          </a:xfrm>
          <a:prstGeom prst="rect">
            <a:avLst/>
          </a:prstGeom>
        </p:spPr>
      </p:pic>
    </p:spTree>
    <p:extLst>
      <p:ext uri="{BB962C8B-B14F-4D97-AF65-F5344CB8AC3E}">
        <p14:creationId xmlns:p14="http://schemas.microsoft.com/office/powerpoint/2010/main" val="28942961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OPERATOR</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4528931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Arithmetic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847062" y="1079197"/>
            <a:ext cx="2967000" cy="525900"/>
          </a:xfrm>
        </p:spPr>
        <p:txBody>
          <a:bodyPr/>
          <a:lstStyle/>
          <a:p>
            <a:pPr algn="just"/>
            <a:r>
              <a:rPr lang="en-US" sz="1200" b="0" i="0" u="none" strike="noStrike" cap="none" dirty="0">
                <a:solidFill>
                  <a:srgbClr val="000000"/>
                </a:solidFill>
                <a:latin typeface="Lexend"/>
                <a:ea typeface="Lexend"/>
                <a:cs typeface="Lexend"/>
                <a:sym typeface="Lexend"/>
              </a:rPr>
              <a:t>1</a:t>
            </a:r>
            <a:r>
              <a:rPr lang="en-US" sz="1200" b="1" i="0" u="none" strike="noStrike" cap="none" dirty="0">
                <a:solidFill>
                  <a:schemeClr val="tx1"/>
                </a:solidFill>
                <a:latin typeface="Lexend"/>
                <a:ea typeface="Lexend"/>
                <a:cs typeface="Lexend"/>
                <a:sym typeface="Lexend"/>
              </a:rPr>
              <a:t>. </a:t>
            </a:r>
            <a:r>
              <a:rPr lang="en-US" sz="1200" b="1" i="0" u="none" strike="noStrike" cap="none" dirty="0">
                <a:solidFill>
                  <a:schemeClr val="bg1"/>
                </a:solidFill>
                <a:latin typeface="Lexend"/>
                <a:ea typeface="Lexend"/>
                <a:cs typeface="Lexend"/>
                <a:sym typeface="Lexend"/>
              </a:rPr>
              <a:t>Addition (+): </a:t>
            </a:r>
            <a:r>
              <a:rPr lang="en-US" sz="1200" b="0" i="0" u="none" strike="noStrike" cap="none" dirty="0">
                <a:solidFill>
                  <a:srgbClr val="000000"/>
                </a:solidFill>
                <a:latin typeface="Lexend"/>
                <a:ea typeface="Lexend"/>
                <a:cs typeface="Lexend"/>
                <a:sym typeface="Lexend"/>
              </a:rPr>
              <a:t>Adds two values together.</a:t>
            </a: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329938" y="1079197"/>
            <a:ext cx="2967000" cy="525900"/>
          </a:xfrm>
        </p:spPr>
        <p:txBody>
          <a:bodyPr/>
          <a:lstStyle/>
          <a:p>
            <a:pPr algn="just"/>
            <a:r>
              <a:rPr lang="en-US" sz="1200" dirty="0">
                <a:solidFill>
                  <a:srgbClr val="000000"/>
                </a:solidFill>
                <a:latin typeface="Lexend"/>
                <a:cs typeface="Lexend"/>
                <a:sym typeface="Lexend"/>
              </a:rPr>
              <a:t>2. </a:t>
            </a:r>
            <a:r>
              <a:rPr lang="en-US" sz="1200" b="1" dirty="0">
                <a:solidFill>
                  <a:schemeClr val="bg1"/>
                </a:solidFill>
                <a:latin typeface="Lexend"/>
                <a:cs typeface="Lexend"/>
                <a:sym typeface="Lexend"/>
              </a:rPr>
              <a:t>Subtraction (-): </a:t>
            </a:r>
            <a:r>
              <a:rPr lang="en-US" sz="1200" dirty="0">
                <a:solidFill>
                  <a:srgbClr val="000000"/>
                </a:solidFill>
                <a:latin typeface="Lexend"/>
                <a:cs typeface="Lexend"/>
                <a:sym typeface="Lexend"/>
              </a:rPr>
              <a:t>Subtracts the second value from the first.</a:t>
            </a:r>
            <a:endParaRPr lang="en-US" sz="1200" dirty="0">
              <a:solidFill>
                <a:srgbClr val="000000"/>
              </a:solidFill>
              <a:latin typeface="Lexend"/>
              <a:cs typeface="Lexend"/>
              <a:sym typeface="Arial"/>
            </a:endParaRPr>
          </a:p>
        </p:txBody>
      </p:sp>
      <p:pic>
        <p:nvPicPr>
          <p:cNvPr id="12" name="Picture 11">
            <a:extLst>
              <a:ext uri="{FF2B5EF4-FFF2-40B4-BE49-F238E27FC236}">
                <a16:creationId xmlns:a16="http://schemas.microsoft.com/office/drawing/2014/main" id="{E7C88F48-3430-FF54-B2D0-3A390C297A6C}"/>
              </a:ext>
            </a:extLst>
          </p:cNvPr>
          <p:cNvPicPr>
            <a:picLocks noChangeAspect="1"/>
          </p:cNvPicPr>
          <p:nvPr/>
        </p:nvPicPr>
        <p:blipFill>
          <a:blip r:embed="rId2"/>
          <a:stretch>
            <a:fillRect/>
          </a:stretch>
        </p:blipFill>
        <p:spPr>
          <a:xfrm>
            <a:off x="602781" y="1696385"/>
            <a:ext cx="3969219" cy="24958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307FC85B-23D5-3741-069B-3D3BF22B7A7B}"/>
              </a:ext>
            </a:extLst>
          </p:cNvPr>
          <p:cNvPicPr>
            <a:picLocks noChangeAspect="1"/>
          </p:cNvPicPr>
          <p:nvPr/>
        </p:nvPicPr>
        <p:blipFill>
          <a:blip r:embed="rId3"/>
          <a:stretch>
            <a:fillRect/>
          </a:stretch>
        </p:blipFill>
        <p:spPr>
          <a:xfrm>
            <a:off x="4828828" y="1696385"/>
            <a:ext cx="3969219" cy="24600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50875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Arithmetic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8" name="Subtitle 7">
            <a:extLst>
              <a:ext uri="{FF2B5EF4-FFF2-40B4-BE49-F238E27FC236}">
                <a16:creationId xmlns:a16="http://schemas.microsoft.com/office/drawing/2014/main" id="{91A91089-C1CE-31B3-5B3F-74783A002E0E}"/>
              </a:ext>
            </a:extLst>
          </p:cNvPr>
          <p:cNvSpPr>
            <a:spLocks noGrp="1"/>
          </p:cNvSpPr>
          <p:nvPr>
            <p:ph type="subTitle" idx="6"/>
          </p:nvPr>
        </p:nvSpPr>
        <p:spPr>
          <a:xfrm>
            <a:off x="896757" y="979836"/>
            <a:ext cx="2967000" cy="525900"/>
          </a:xfrm>
        </p:spPr>
        <p:txBody>
          <a:bodyPr/>
          <a:lstStyle/>
          <a:p>
            <a:pPr algn="just"/>
            <a:r>
              <a:rPr lang="en-GB" sz="1200" b="0" i="0" u="none" strike="noStrike" cap="none" dirty="0">
                <a:solidFill>
                  <a:srgbClr val="000000"/>
                </a:solidFill>
                <a:latin typeface="Lexend"/>
                <a:ea typeface="Lexend"/>
                <a:cs typeface="Lexend"/>
                <a:sym typeface="Lexend"/>
              </a:rPr>
              <a:t>3</a:t>
            </a:r>
            <a:r>
              <a:rPr lang="en-GB" sz="1200" dirty="0">
                <a:solidFill>
                  <a:schemeClr val="tx1"/>
                </a:solidFill>
                <a:latin typeface="Lexend"/>
                <a:ea typeface="Lexend"/>
                <a:cs typeface="Lexend"/>
                <a:sym typeface="Lexend"/>
              </a:rPr>
              <a:t>.</a:t>
            </a:r>
            <a:r>
              <a:rPr lang="en-GB" sz="1200" b="0" i="0" u="none" strike="noStrike" cap="none" dirty="0">
                <a:solidFill>
                  <a:schemeClr val="bg1"/>
                </a:solidFill>
                <a:latin typeface="Lexend"/>
                <a:ea typeface="Lexend"/>
                <a:cs typeface="Lexend"/>
                <a:sym typeface="Lexend"/>
              </a:rPr>
              <a:t> </a:t>
            </a:r>
            <a:r>
              <a:rPr lang="en-GB" sz="1200" b="1" i="0" u="none" strike="noStrike" cap="none" dirty="0">
                <a:solidFill>
                  <a:schemeClr val="bg1"/>
                </a:solidFill>
                <a:latin typeface="Lexend"/>
                <a:ea typeface="Lexend"/>
                <a:cs typeface="Lexend"/>
                <a:sym typeface="Lexend"/>
              </a:rPr>
              <a:t>Multiplication (*): </a:t>
            </a:r>
            <a:r>
              <a:rPr lang="en-GB" sz="1200" b="0" i="0" u="none" strike="noStrike" cap="none" dirty="0">
                <a:solidFill>
                  <a:srgbClr val="000000"/>
                </a:solidFill>
                <a:latin typeface="Lexend"/>
                <a:ea typeface="Lexend"/>
                <a:cs typeface="Lexend"/>
                <a:sym typeface="Lexend"/>
              </a:rPr>
              <a:t>Multiplies two values.</a:t>
            </a:r>
          </a:p>
        </p:txBody>
      </p:sp>
      <p:sp>
        <p:nvSpPr>
          <p:cNvPr id="10" name="Subtitle 9">
            <a:extLst>
              <a:ext uri="{FF2B5EF4-FFF2-40B4-BE49-F238E27FC236}">
                <a16:creationId xmlns:a16="http://schemas.microsoft.com/office/drawing/2014/main" id="{DF4E0745-6C4B-6756-32B5-E8817A65506E}"/>
              </a:ext>
            </a:extLst>
          </p:cNvPr>
          <p:cNvSpPr>
            <a:spLocks noGrp="1"/>
          </p:cNvSpPr>
          <p:nvPr>
            <p:ph type="subTitle" idx="8"/>
          </p:nvPr>
        </p:nvSpPr>
        <p:spPr>
          <a:xfrm>
            <a:off x="5280243" y="995576"/>
            <a:ext cx="2967000" cy="525900"/>
          </a:xfrm>
        </p:spPr>
        <p:txBody>
          <a:bodyPr/>
          <a:lstStyle/>
          <a:p>
            <a:pPr algn="just"/>
            <a:r>
              <a:rPr lang="en-US" sz="1200" b="0" i="0" u="none" strike="noStrike" cap="none" dirty="0">
                <a:solidFill>
                  <a:srgbClr val="000000"/>
                </a:solidFill>
                <a:latin typeface="Lexend"/>
                <a:ea typeface="Lexend"/>
                <a:cs typeface="Lexend"/>
                <a:sym typeface="Lexend"/>
              </a:rPr>
              <a:t>4. </a:t>
            </a:r>
            <a:r>
              <a:rPr lang="en-US" sz="1200" b="1" i="0" u="none" strike="noStrike" cap="none" dirty="0">
                <a:solidFill>
                  <a:schemeClr val="bg1"/>
                </a:solidFill>
                <a:latin typeface="Lexend"/>
                <a:ea typeface="Lexend"/>
                <a:cs typeface="Lexend"/>
                <a:sym typeface="Lexend"/>
              </a:rPr>
              <a:t>Division (/): </a:t>
            </a:r>
            <a:r>
              <a:rPr lang="en-US" sz="1200" b="0" i="0" u="none" strike="noStrike" cap="none" dirty="0">
                <a:solidFill>
                  <a:srgbClr val="000000"/>
                </a:solidFill>
                <a:latin typeface="Lexend"/>
                <a:ea typeface="Lexend"/>
                <a:cs typeface="Lexend"/>
                <a:sym typeface="Lexend"/>
              </a:rPr>
              <a:t>Divides the first value by the second.</a:t>
            </a:r>
          </a:p>
        </p:txBody>
      </p:sp>
      <p:pic>
        <p:nvPicPr>
          <p:cNvPr id="13" name="Picture 12">
            <a:extLst>
              <a:ext uri="{FF2B5EF4-FFF2-40B4-BE49-F238E27FC236}">
                <a16:creationId xmlns:a16="http://schemas.microsoft.com/office/drawing/2014/main" id="{5DDBF830-516B-BCA8-018E-01BE80DEDB2B}"/>
              </a:ext>
            </a:extLst>
          </p:cNvPr>
          <p:cNvPicPr>
            <a:picLocks noChangeAspect="1"/>
          </p:cNvPicPr>
          <p:nvPr/>
        </p:nvPicPr>
        <p:blipFill>
          <a:blip r:embed="rId2"/>
          <a:stretch>
            <a:fillRect/>
          </a:stretch>
        </p:blipFill>
        <p:spPr>
          <a:xfrm>
            <a:off x="487017" y="1609739"/>
            <a:ext cx="3925957" cy="2545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C795A2E0-5F02-6A52-D90A-F889A8F6D408}"/>
              </a:ext>
            </a:extLst>
          </p:cNvPr>
          <p:cNvPicPr>
            <a:picLocks noChangeAspect="1"/>
          </p:cNvPicPr>
          <p:nvPr/>
        </p:nvPicPr>
        <p:blipFill>
          <a:blip r:embed="rId3"/>
          <a:stretch>
            <a:fillRect/>
          </a:stretch>
        </p:blipFill>
        <p:spPr>
          <a:xfrm>
            <a:off x="4731028" y="1609739"/>
            <a:ext cx="3925957" cy="2545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64896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Arithmetic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8" name="Subtitle 7">
            <a:extLst>
              <a:ext uri="{FF2B5EF4-FFF2-40B4-BE49-F238E27FC236}">
                <a16:creationId xmlns:a16="http://schemas.microsoft.com/office/drawing/2014/main" id="{91A91089-C1CE-31B3-5B3F-74783A002E0E}"/>
              </a:ext>
            </a:extLst>
          </p:cNvPr>
          <p:cNvSpPr>
            <a:spLocks noGrp="1"/>
          </p:cNvSpPr>
          <p:nvPr>
            <p:ph type="subTitle" idx="6"/>
          </p:nvPr>
        </p:nvSpPr>
        <p:spPr>
          <a:xfrm>
            <a:off x="896757" y="878578"/>
            <a:ext cx="7527243" cy="525900"/>
          </a:xfrm>
        </p:spPr>
        <p:txBody>
          <a:bodyPr/>
          <a:lstStyle/>
          <a:p>
            <a:r>
              <a:rPr lang="en-GB" sz="1200" dirty="0">
                <a:solidFill>
                  <a:srgbClr val="000000"/>
                </a:solidFill>
                <a:latin typeface="Lexend"/>
                <a:ea typeface="Lexend"/>
                <a:cs typeface="Lexend"/>
                <a:sym typeface="Lexend"/>
              </a:rPr>
              <a:t>5</a:t>
            </a:r>
            <a:r>
              <a:rPr lang="en-GB" sz="1200" dirty="0">
                <a:solidFill>
                  <a:schemeClr val="tx1"/>
                </a:solidFill>
                <a:latin typeface="Lexend"/>
                <a:ea typeface="Lexend"/>
                <a:cs typeface="Lexend"/>
                <a:sym typeface="Lexend"/>
              </a:rPr>
              <a:t>.</a:t>
            </a:r>
            <a:r>
              <a:rPr lang="en-GB" sz="1200" b="0" i="0" u="none" strike="noStrike" cap="none" dirty="0">
                <a:solidFill>
                  <a:schemeClr val="bg1"/>
                </a:solidFill>
                <a:latin typeface="Lexend"/>
                <a:ea typeface="Lexend"/>
                <a:cs typeface="Lexend"/>
                <a:sym typeface="Lexend"/>
              </a:rPr>
              <a:t> </a:t>
            </a:r>
            <a:r>
              <a:rPr lang="en-US" sz="1200" b="1" i="0" u="none" strike="noStrike" cap="none" dirty="0">
                <a:solidFill>
                  <a:schemeClr val="bg1"/>
                </a:solidFill>
                <a:latin typeface="Lexend" panose="020B0604020202020204" charset="0"/>
                <a:ea typeface="Lexend"/>
                <a:cs typeface="Lexend" panose="020B0604020202020204" charset="0"/>
                <a:sym typeface="Lexend"/>
              </a:rPr>
              <a:t>M</a:t>
            </a:r>
            <a:r>
              <a:rPr lang="en-US" sz="1200" b="1" dirty="0">
                <a:solidFill>
                  <a:schemeClr val="bg1"/>
                </a:solidFill>
                <a:latin typeface="Lexend" panose="020B0604020202020204" charset="0"/>
                <a:cs typeface="Lexend" panose="020B0604020202020204" charset="0"/>
              </a:rPr>
              <a:t>odulus (%): </a:t>
            </a:r>
            <a:r>
              <a:rPr lang="en-US" sz="1200" dirty="0">
                <a:solidFill>
                  <a:srgbClr val="000000"/>
                </a:solidFill>
                <a:latin typeface="Lexend"/>
                <a:cs typeface="Lexend"/>
              </a:rPr>
              <a:t>returns the remainder of a division operation</a:t>
            </a:r>
            <a:endParaRPr lang="en-GB" sz="1200" b="0" i="0" u="none" strike="noStrike" cap="none" dirty="0">
              <a:solidFill>
                <a:srgbClr val="000000"/>
              </a:solidFill>
              <a:latin typeface="Lexend"/>
              <a:ea typeface="Lexend"/>
              <a:cs typeface="Lexend"/>
              <a:sym typeface="Lexend"/>
            </a:endParaRPr>
          </a:p>
        </p:txBody>
      </p:sp>
      <p:pic>
        <p:nvPicPr>
          <p:cNvPr id="6" name="Picture 5">
            <a:extLst>
              <a:ext uri="{FF2B5EF4-FFF2-40B4-BE49-F238E27FC236}">
                <a16:creationId xmlns:a16="http://schemas.microsoft.com/office/drawing/2014/main" id="{B1598A0B-EBBB-477A-C583-A9B00A6DBE4F}"/>
              </a:ext>
            </a:extLst>
          </p:cNvPr>
          <p:cNvPicPr>
            <a:picLocks noChangeAspect="1"/>
          </p:cNvPicPr>
          <p:nvPr/>
        </p:nvPicPr>
        <p:blipFill>
          <a:blip r:embed="rId2"/>
          <a:stretch>
            <a:fillRect/>
          </a:stretch>
        </p:blipFill>
        <p:spPr>
          <a:xfrm>
            <a:off x="1853096" y="1451278"/>
            <a:ext cx="5614563" cy="2988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79492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Comparison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14721"/>
            <a:ext cx="2967000" cy="525900"/>
          </a:xfrm>
        </p:spPr>
        <p:txBody>
          <a:bodyPr/>
          <a:lstStyle/>
          <a:p>
            <a:pPr algn="just"/>
            <a:r>
              <a:rPr lang="en-US" sz="1200" b="1" i="0" u="none" strike="noStrike" cap="none" dirty="0">
                <a:solidFill>
                  <a:schemeClr val="bg1"/>
                </a:solidFill>
                <a:latin typeface="Lexend"/>
                <a:ea typeface="Lexend"/>
                <a:cs typeface="Lexend"/>
                <a:sym typeface="Lexend"/>
              </a:rPr>
              <a:t>1. = </a:t>
            </a:r>
            <a:r>
              <a:rPr lang="en-US" sz="1200" i="0" u="none" strike="noStrike" cap="none" dirty="0">
                <a:solidFill>
                  <a:schemeClr val="tx1"/>
                </a:solidFill>
                <a:latin typeface="Lexend"/>
                <a:ea typeface="Lexend"/>
                <a:cs typeface="Lexend"/>
                <a:sym typeface="Lexend"/>
              </a:rPr>
              <a:t>(Equal to)</a:t>
            </a: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202876" y="1214721"/>
            <a:ext cx="2967000" cy="525900"/>
          </a:xfrm>
        </p:spPr>
        <p:txBody>
          <a:bodyPr/>
          <a:lstStyle/>
          <a:p>
            <a:pPr algn="just"/>
            <a:r>
              <a:rPr lang="en-US" sz="1200" b="1" dirty="0">
                <a:solidFill>
                  <a:schemeClr val="bg1"/>
                </a:solidFill>
                <a:latin typeface="Lexend"/>
                <a:cs typeface="Lexend"/>
                <a:sym typeface="Lexend"/>
              </a:rPr>
              <a:t>2</a:t>
            </a:r>
            <a:r>
              <a:rPr lang="en-US" sz="1200" dirty="0">
                <a:solidFill>
                  <a:schemeClr val="bg1"/>
                </a:solidFill>
                <a:latin typeface="Lexend"/>
                <a:cs typeface="Lexend"/>
                <a:sym typeface="Lexend"/>
              </a:rPr>
              <a:t>. </a:t>
            </a:r>
            <a:r>
              <a:rPr lang="en-US" sz="1200" b="1" dirty="0">
                <a:solidFill>
                  <a:schemeClr val="tx1"/>
                </a:solidFill>
                <a:latin typeface="Lexend"/>
                <a:cs typeface="Lexend"/>
                <a:sym typeface="Lexend"/>
              </a:rPr>
              <a:t>!=</a:t>
            </a:r>
            <a:r>
              <a:rPr lang="en-US" sz="1200" dirty="0">
                <a:solidFill>
                  <a:schemeClr val="tx1"/>
                </a:solidFill>
                <a:latin typeface="Lexend"/>
                <a:cs typeface="Lexend"/>
                <a:sym typeface="Lexend"/>
              </a:rPr>
              <a:t> or &lt;&gt; (Not equal to) </a:t>
            </a:r>
            <a:endParaRPr lang="en-US" sz="1200" dirty="0">
              <a:solidFill>
                <a:schemeClr val="tx1"/>
              </a:solidFill>
              <a:latin typeface="Lexend"/>
              <a:cs typeface="Lexend"/>
              <a:sym typeface="Arial"/>
            </a:endParaRPr>
          </a:p>
        </p:txBody>
      </p:sp>
      <p:pic>
        <p:nvPicPr>
          <p:cNvPr id="5" name="Picture 4">
            <a:extLst>
              <a:ext uri="{FF2B5EF4-FFF2-40B4-BE49-F238E27FC236}">
                <a16:creationId xmlns:a16="http://schemas.microsoft.com/office/drawing/2014/main" id="{D5F8B5B9-EC5F-4AB7-4213-5C334CAEF9D4}"/>
              </a:ext>
            </a:extLst>
          </p:cNvPr>
          <p:cNvPicPr>
            <a:picLocks noChangeAspect="1"/>
          </p:cNvPicPr>
          <p:nvPr/>
        </p:nvPicPr>
        <p:blipFill>
          <a:blip r:embed="rId2"/>
          <a:stretch>
            <a:fillRect/>
          </a:stretch>
        </p:blipFill>
        <p:spPr>
          <a:xfrm>
            <a:off x="453694" y="1967433"/>
            <a:ext cx="3969219" cy="1953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2EF0C255-7400-C6E1-F895-4CDB7C46C57F}"/>
              </a:ext>
            </a:extLst>
          </p:cNvPr>
          <p:cNvPicPr>
            <a:picLocks noChangeAspect="1"/>
          </p:cNvPicPr>
          <p:nvPr/>
        </p:nvPicPr>
        <p:blipFill>
          <a:blip r:embed="rId3"/>
          <a:stretch>
            <a:fillRect/>
          </a:stretch>
        </p:blipFill>
        <p:spPr>
          <a:xfrm>
            <a:off x="4721089" y="1967433"/>
            <a:ext cx="3969219"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93346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Comparison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987909"/>
            <a:ext cx="2967000" cy="525900"/>
          </a:xfrm>
        </p:spPr>
        <p:txBody>
          <a:bodyPr/>
          <a:lstStyle/>
          <a:p>
            <a:pPr algn="just"/>
            <a:r>
              <a:rPr lang="en-US" sz="1200" b="1" dirty="0">
                <a:solidFill>
                  <a:schemeClr val="bg1"/>
                </a:solidFill>
                <a:latin typeface="Lexend"/>
                <a:ea typeface="Lexend"/>
                <a:cs typeface="Lexend"/>
                <a:sym typeface="Lexend"/>
              </a:rPr>
              <a:t>3</a:t>
            </a:r>
            <a:r>
              <a:rPr lang="en-US" sz="1200" dirty="0">
                <a:solidFill>
                  <a:schemeClr val="bg1"/>
                </a:solidFill>
                <a:latin typeface="Lexend"/>
                <a:ea typeface="Lexend"/>
                <a:cs typeface="Lexend"/>
                <a:sym typeface="Lexend"/>
              </a:rPr>
              <a:t>. </a:t>
            </a:r>
            <a:r>
              <a:rPr lang="en-US" sz="1200" b="1" dirty="0">
                <a:solidFill>
                  <a:schemeClr val="bg1"/>
                </a:solidFill>
                <a:latin typeface="Lexend"/>
                <a:ea typeface="Lexend"/>
                <a:cs typeface="Lexend"/>
                <a:sym typeface="Lexend"/>
              </a:rPr>
              <a:t>&gt;</a:t>
            </a:r>
            <a:r>
              <a:rPr lang="en-US" sz="1200" dirty="0">
                <a:solidFill>
                  <a:schemeClr val="bg1"/>
                </a:solidFill>
                <a:latin typeface="Lexend"/>
                <a:ea typeface="Lexend"/>
                <a:cs typeface="Lexend"/>
                <a:sym typeface="Lexend"/>
              </a:rPr>
              <a:t> </a:t>
            </a:r>
            <a:r>
              <a:rPr lang="en-US" sz="1200" dirty="0">
                <a:solidFill>
                  <a:schemeClr val="tx1"/>
                </a:solidFill>
                <a:latin typeface="Lexend"/>
                <a:ea typeface="Lexend"/>
                <a:cs typeface="Lexend"/>
                <a:sym typeface="Lexend"/>
              </a:rPr>
              <a:t>(Greater than)</a:t>
            </a:r>
            <a:endParaRPr lang="en-US" sz="1200" b="0" i="0" u="none" strike="noStrike" cap="none" dirty="0">
              <a:solidFill>
                <a:schemeClr val="tx1"/>
              </a:solidFill>
              <a:latin typeface="Lexend"/>
              <a:ea typeface="Lexend"/>
              <a:cs typeface="Lexend"/>
              <a:sym typeface="Lexend"/>
            </a:endParaRP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202876" y="987909"/>
            <a:ext cx="2967000" cy="525900"/>
          </a:xfrm>
        </p:spPr>
        <p:txBody>
          <a:bodyPr/>
          <a:lstStyle/>
          <a:p>
            <a:pPr algn="just"/>
            <a:r>
              <a:rPr lang="en-US" sz="1200" b="1" dirty="0">
                <a:solidFill>
                  <a:schemeClr val="bg1"/>
                </a:solidFill>
                <a:latin typeface="Lexend"/>
                <a:cs typeface="Lexend"/>
                <a:sym typeface="Lexend"/>
              </a:rPr>
              <a:t>4</a:t>
            </a:r>
            <a:r>
              <a:rPr lang="en-US" sz="1200" dirty="0">
                <a:solidFill>
                  <a:schemeClr val="bg1"/>
                </a:solidFill>
                <a:latin typeface="Lexend"/>
                <a:cs typeface="Lexend"/>
                <a:sym typeface="Lexend"/>
              </a:rPr>
              <a:t>. </a:t>
            </a:r>
            <a:r>
              <a:rPr lang="en-US" sz="1200" b="1" dirty="0">
                <a:solidFill>
                  <a:schemeClr val="bg1"/>
                </a:solidFill>
                <a:latin typeface="Lexend"/>
                <a:cs typeface="Lexend"/>
                <a:sym typeface="Lexend"/>
              </a:rPr>
              <a:t>&lt;</a:t>
            </a:r>
            <a:r>
              <a:rPr lang="en-US" sz="1200" dirty="0">
                <a:solidFill>
                  <a:schemeClr val="bg1"/>
                </a:solidFill>
                <a:latin typeface="Lexend"/>
                <a:cs typeface="Lexend"/>
                <a:sym typeface="Lexend"/>
              </a:rPr>
              <a:t> </a:t>
            </a:r>
            <a:r>
              <a:rPr lang="en-US" sz="1200" dirty="0">
                <a:solidFill>
                  <a:schemeClr val="tx1"/>
                </a:solidFill>
                <a:latin typeface="Lexend"/>
                <a:cs typeface="Lexend"/>
                <a:sym typeface="Lexend"/>
              </a:rPr>
              <a:t>(Less than)</a:t>
            </a:r>
            <a:endParaRPr lang="en-US" sz="1200" dirty="0">
              <a:solidFill>
                <a:schemeClr val="tx1"/>
              </a:solidFill>
              <a:latin typeface="Lexend"/>
              <a:cs typeface="Lexend"/>
              <a:sym typeface="Arial"/>
            </a:endParaRPr>
          </a:p>
        </p:txBody>
      </p:sp>
      <p:pic>
        <p:nvPicPr>
          <p:cNvPr id="10" name="Picture 9">
            <a:extLst>
              <a:ext uri="{FF2B5EF4-FFF2-40B4-BE49-F238E27FC236}">
                <a16:creationId xmlns:a16="http://schemas.microsoft.com/office/drawing/2014/main" id="{6EA8E527-0817-24F2-2DFA-8712462FC09E}"/>
              </a:ext>
            </a:extLst>
          </p:cNvPr>
          <p:cNvPicPr>
            <a:picLocks noChangeAspect="1"/>
          </p:cNvPicPr>
          <p:nvPr/>
        </p:nvPicPr>
        <p:blipFill>
          <a:blip r:embed="rId2"/>
          <a:stretch>
            <a:fillRect/>
          </a:stretch>
        </p:blipFill>
        <p:spPr>
          <a:xfrm>
            <a:off x="630546" y="1662056"/>
            <a:ext cx="3792366" cy="25645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45D27467-B91F-DFA6-70BA-F0C554EA232F}"/>
              </a:ext>
            </a:extLst>
          </p:cNvPr>
          <p:cNvPicPr>
            <a:picLocks noChangeAspect="1"/>
          </p:cNvPicPr>
          <p:nvPr/>
        </p:nvPicPr>
        <p:blipFill>
          <a:blip r:embed="rId3"/>
          <a:stretch>
            <a:fillRect/>
          </a:stretch>
        </p:blipFill>
        <p:spPr>
          <a:xfrm>
            <a:off x="4721090" y="2158391"/>
            <a:ext cx="3792366" cy="15718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9922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Raw Data Table</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F2C3F11-6151-85F8-AB8B-2E3C10FB500F}"/>
              </a:ext>
            </a:extLst>
          </p:cNvPr>
          <p:cNvPicPr>
            <a:picLocks noChangeAspect="1"/>
          </p:cNvPicPr>
          <p:nvPr/>
        </p:nvPicPr>
        <p:blipFill>
          <a:blip r:embed="rId2"/>
          <a:stretch>
            <a:fillRect/>
          </a:stretch>
        </p:blipFill>
        <p:spPr>
          <a:xfrm>
            <a:off x="548640" y="1017725"/>
            <a:ext cx="8046720" cy="30933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646199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Comparison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14721"/>
            <a:ext cx="2967000" cy="525900"/>
          </a:xfrm>
        </p:spPr>
        <p:txBody>
          <a:bodyPr/>
          <a:lstStyle/>
          <a:p>
            <a:pPr algn="just"/>
            <a:r>
              <a:rPr lang="en-US" sz="1200" dirty="0">
                <a:solidFill>
                  <a:schemeClr val="bg1"/>
                </a:solidFill>
                <a:latin typeface="Lexend"/>
                <a:ea typeface="Lexend"/>
                <a:cs typeface="Lexend"/>
                <a:sym typeface="Lexend"/>
              </a:rPr>
              <a:t>5. </a:t>
            </a:r>
            <a:r>
              <a:rPr lang="en-US" sz="1200" b="1" dirty="0">
                <a:solidFill>
                  <a:schemeClr val="bg1"/>
                </a:solidFill>
                <a:latin typeface="Lexend"/>
                <a:ea typeface="Lexend"/>
                <a:cs typeface="Lexend"/>
                <a:sym typeface="Lexend"/>
              </a:rPr>
              <a:t>&gt;=</a:t>
            </a:r>
            <a:r>
              <a:rPr lang="en-US" sz="1200" dirty="0">
                <a:solidFill>
                  <a:schemeClr val="bg1"/>
                </a:solidFill>
                <a:latin typeface="Lexend"/>
                <a:ea typeface="Lexend"/>
                <a:cs typeface="Lexend"/>
                <a:sym typeface="Lexend"/>
              </a:rPr>
              <a:t> </a:t>
            </a:r>
            <a:r>
              <a:rPr lang="en-US" sz="1200" dirty="0">
                <a:solidFill>
                  <a:schemeClr val="tx1"/>
                </a:solidFill>
                <a:latin typeface="Lexend"/>
                <a:ea typeface="Lexend"/>
                <a:cs typeface="Lexend"/>
                <a:sym typeface="Lexend"/>
              </a:rPr>
              <a:t>(Greater than or equal to)</a:t>
            </a:r>
            <a:endParaRPr lang="en-US" sz="1200" b="0" i="0" u="none" strike="noStrike" cap="none" dirty="0">
              <a:solidFill>
                <a:schemeClr val="tx1"/>
              </a:solidFill>
              <a:latin typeface="Lexend"/>
              <a:ea typeface="Lexend"/>
              <a:cs typeface="Lexend"/>
              <a:sym typeface="Lexend"/>
            </a:endParaRP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202876" y="1214721"/>
            <a:ext cx="2967000" cy="525900"/>
          </a:xfrm>
        </p:spPr>
        <p:txBody>
          <a:bodyPr/>
          <a:lstStyle/>
          <a:p>
            <a:pPr algn="just"/>
            <a:r>
              <a:rPr lang="en-US" sz="1200" dirty="0">
                <a:solidFill>
                  <a:schemeClr val="bg1"/>
                </a:solidFill>
                <a:latin typeface="Lexend"/>
                <a:cs typeface="Lexend"/>
                <a:sym typeface="Lexend"/>
              </a:rPr>
              <a:t>6. </a:t>
            </a:r>
            <a:r>
              <a:rPr lang="en-US" sz="1200" b="1" dirty="0">
                <a:solidFill>
                  <a:schemeClr val="bg1"/>
                </a:solidFill>
                <a:latin typeface="Lexend"/>
                <a:cs typeface="Lexend"/>
                <a:sym typeface="Lexend"/>
              </a:rPr>
              <a:t>&lt;=</a:t>
            </a:r>
            <a:r>
              <a:rPr lang="en-US" sz="1200" dirty="0">
                <a:solidFill>
                  <a:schemeClr val="bg1"/>
                </a:solidFill>
                <a:latin typeface="Lexend"/>
                <a:cs typeface="Lexend"/>
                <a:sym typeface="Lexend"/>
              </a:rPr>
              <a:t> </a:t>
            </a:r>
            <a:r>
              <a:rPr lang="en-US" sz="1200" dirty="0">
                <a:solidFill>
                  <a:schemeClr val="tx1"/>
                </a:solidFill>
                <a:latin typeface="Lexend"/>
                <a:cs typeface="Lexend"/>
                <a:sym typeface="Lexend"/>
              </a:rPr>
              <a:t>(Less than or equal to)</a:t>
            </a:r>
            <a:endParaRPr lang="en-US" sz="1200" dirty="0">
              <a:solidFill>
                <a:schemeClr val="tx1"/>
              </a:solidFill>
              <a:latin typeface="Lexend"/>
              <a:cs typeface="Lexend"/>
              <a:sym typeface="Arial"/>
            </a:endParaRPr>
          </a:p>
        </p:txBody>
      </p:sp>
      <p:pic>
        <p:nvPicPr>
          <p:cNvPr id="6" name="Picture 5">
            <a:extLst>
              <a:ext uri="{FF2B5EF4-FFF2-40B4-BE49-F238E27FC236}">
                <a16:creationId xmlns:a16="http://schemas.microsoft.com/office/drawing/2014/main" id="{40512C50-D3EE-6D90-84DD-84E3FBCDB7DF}"/>
              </a:ext>
            </a:extLst>
          </p:cNvPr>
          <p:cNvPicPr>
            <a:picLocks noChangeAspect="1"/>
          </p:cNvPicPr>
          <p:nvPr/>
        </p:nvPicPr>
        <p:blipFill>
          <a:blip r:embed="rId2"/>
          <a:stretch>
            <a:fillRect/>
          </a:stretch>
        </p:blipFill>
        <p:spPr>
          <a:xfrm>
            <a:off x="453693" y="1975019"/>
            <a:ext cx="3969219"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35278DDF-B4EC-6E1C-E8EC-37F84DBE21EF}"/>
              </a:ext>
            </a:extLst>
          </p:cNvPr>
          <p:cNvPicPr>
            <a:picLocks noChangeAspect="1"/>
          </p:cNvPicPr>
          <p:nvPr/>
        </p:nvPicPr>
        <p:blipFill>
          <a:blip r:embed="rId3"/>
          <a:stretch>
            <a:fillRect/>
          </a:stretch>
        </p:blipFill>
        <p:spPr>
          <a:xfrm>
            <a:off x="4721090" y="1982605"/>
            <a:ext cx="3969219" cy="194617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1493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Logical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8" name="Subtitle 7">
            <a:extLst>
              <a:ext uri="{FF2B5EF4-FFF2-40B4-BE49-F238E27FC236}">
                <a16:creationId xmlns:a16="http://schemas.microsoft.com/office/drawing/2014/main" id="{91A91089-C1CE-31B3-5B3F-74783A002E0E}"/>
              </a:ext>
            </a:extLst>
          </p:cNvPr>
          <p:cNvSpPr>
            <a:spLocks noGrp="1"/>
          </p:cNvSpPr>
          <p:nvPr>
            <p:ph type="subTitle" idx="6"/>
          </p:nvPr>
        </p:nvSpPr>
        <p:spPr>
          <a:xfrm>
            <a:off x="720000" y="987909"/>
            <a:ext cx="2967000" cy="525900"/>
          </a:xfrm>
        </p:spPr>
        <p:txBody>
          <a:bodyPr/>
          <a:lstStyle/>
          <a:p>
            <a:pPr algn="just"/>
            <a:r>
              <a:rPr lang="en-GB" sz="1200" dirty="0">
                <a:solidFill>
                  <a:schemeClr val="bg1"/>
                </a:solidFill>
                <a:latin typeface="Lexend"/>
                <a:ea typeface="Lexend"/>
                <a:cs typeface="Lexend"/>
                <a:sym typeface="Lexend"/>
              </a:rPr>
              <a:t>1.</a:t>
            </a:r>
            <a:r>
              <a:rPr lang="en-GB" sz="1200" b="0" i="0" u="none" strike="noStrike" cap="none" dirty="0">
                <a:solidFill>
                  <a:schemeClr val="bg1"/>
                </a:solidFill>
                <a:latin typeface="Lexend"/>
                <a:ea typeface="Lexend"/>
                <a:cs typeface="Lexend"/>
                <a:sym typeface="Lexend"/>
              </a:rPr>
              <a:t> </a:t>
            </a:r>
            <a:r>
              <a:rPr lang="en-US" sz="1200" b="1" i="0" u="none" strike="noStrike" cap="none" dirty="0">
                <a:solidFill>
                  <a:schemeClr val="bg1"/>
                </a:solidFill>
                <a:latin typeface="Lexend"/>
                <a:ea typeface="Lexend"/>
                <a:cs typeface="Lexend"/>
                <a:sym typeface="Lexend"/>
              </a:rPr>
              <a:t>AND</a:t>
            </a:r>
            <a:r>
              <a:rPr lang="en-US" sz="1200" b="0" i="0" u="none" strike="noStrike" cap="none" dirty="0">
                <a:solidFill>
                  <a:schemeClr val="bg1"/>
                </a:solidFill>
                <a:latin typeface="Lexend"/>
                <a:ea typeface="Lexend"/>
                <a:cs typeface="Lexend"/>
                <a:sym typeface="Lexend"/>
              </a:rPr>
              <a:t> </a:t>
            </a:r>
            <a:r>
              <a:rPr lang="en-US" sz="1200" b="0" i="0" u="none" strike="noStrike" cap="none" dirty="0">
                <a:solidFill>
                  <a:schemeClr val="tx1"/>
                </a:solidFill>
                <a:latin typeface="Lexend"/>
                <a:ea typeface="Lexend"/>
                <a:cs typeface="Lexend"/>
                <a:sym typeface="Lexend"/>
              </a:rPr>
              <a:t>(Both conditions must be true)</a:t>
            </a:r>
            <a:endParaRPr lang="en-GB" sz="1200" b="0" i="0" u="none" strike="noStrike" cap="none" dirty="0">
              <a:solidFill>
                <a:schemeClr val="tx1"/>
              </a:solidFill>
              <a:latin typeface="Lexend"/>
              <a:ea typeface="Lexend"/>
              <a:cs typeface="Lexend"/>
              <a:sym typeface="Lexend"/>
            </a:endParaRPr>
          </a:p>
        </p:txBody>
      </p:sp>
      <p:sp>
        <p:nvSpPr>
          <p:cNvPr id="10" name="Subtitle 9">
            <a:extLst>
              <a:ext uri="{FF2B5EF4-FFF2-40B4-BE49-F238E27FC236}">
                <a16:creationId xmlns:a16="http://schemas.microsoft.com/office/drawing/2014/main" id="{DF4E0745-6C4B-6756-32B5-E8817A65506E}"/>
              </a:ext>
            </a:extLst>
          </p:cNvPr>
          <p:cNvSpPr>
            <a:spLocks noGrp="1"/>
          </p:cNvSpPr>
          <p:nvPr>
            <p:ph type="subTitle" idx="8"/>
          </p:nvPr>
        </p:nvSpPr>
        <p:spPr>
          <a:xfrm>
            <a:off x="4731028" y="987909"/>
            <a:ext cx="3675243" cy="525900"/>
          </a:xfrm>
        </p:spPr>
        <p:txBody>
          <a:bodyPr/>
          <a:lstStyle/>
          <a:p>
            <a:pPr algn="just"/>
            <a:r>
              <a:rPr lang="en-US" sz="1200" b="1" i="0" u="none" strike="noStrike" cap="none" dirty="0">
                <a:solidFill>
                  <a:schemeClr val="bg1"/>
                </a:solidFill>
                <a:latin typeface="Lexend"/>
                <a:ea typeface="Lexend"/>
                <a:cs typeface="Lexend"/>
                <a:sym typeface="Lexend"/>
              </a:rPr>
              <a:t>2. OR </a:t>
            </a:r>
            <a:r>
              <a:rPr lang="en-US" sz="1200" i="0" u="none" strike="noStrike" cap="none" dirty="0">
                <a:solidFill>
                  <a:schemeClr val="tx1"/>
                </a:solidFill>
                <a:latin typeface="Lexend"/>
                <a:ea typeface="Lexend"/>
                <a:cs typeface="Lexend"/>
                <a:sym typeface="Lexend"/>
              </a:rPr>
              <a:t>(At least one condition must be true)</a:t>
            </a:r>
          </a:p>
        </p:txBody>
      </p:sp>
      <p:pic>
        <p:nvPicPr>
          <p:cNvPr id="9" name="Picture 8">
            <a:extLst>
              <a:ext uri="{FF2B5EF4-FFF2-40B4-BE49-F238E27FC236}">
                <a16:creationId xmlns:a16="http://schemas.microsoft.com/office/drawing/2014/main" id="{1F3C3F3A-57EC-BF84-33AA-180D90CD79B9}"/>
              </a:ext>
            </a:extLst>
          </p:cNvPr>
          <p:cNvPicPr>
            <a:picLocks noChangeAspect="1"/>
          </p:cNvPicPr>
          <p:nvPr/>
        </p:nvPicPr>
        <p:blipFill>
          <a:blip r:embed="rId2"/>
          <a:stretch>
            <a:fillRect/>
          </a:stretch>
        </p:blipFill>
        <p:spPr>
          <a:xfrm>
            <a:off x="487016" y="1997882"/>
            <a:ext cx="3925957" cy="17695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4BBE476E-9633-4F6A-AA4D-AF280C27D053}"/>
              </a:ext>
            </a:extLst>
          </p:cNvPr>
          <p:cNvPicPr>
            <a:picLocks noChangeAspect="1"/>
          </p:cNvPicPr>
          <p:nvPr/>
        </p:nvPicPr>
        <p:blipFill>
          <a:blip r:embed="rId3"/>
          <a:stretch>
            <a:fillRect/>
          </a:stretch>
        </p:blipFill>
        <p:spPr>
          <a:xfrm>
            <a:off x="4731028" y="1609739"/>
            <a:ext cx="3904059" cy="25458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5103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GB" sz="2400" b="1" i="0" u="none" strike="noStrike" cap="none" dirty="0">
                <a:solidFill>
                  <a:schemeClr val="tx1"/>
                </a:solidFill>
                <a:latin typeface="Lexend" panose="020B0604020202020204" charset="0"/>
                <a:ea typeface="Lexend"/>
                <a:cs typeface="Lexend" panose="020B0604020202020204" charset="0"/>
                <a:sym typeface="Lexend"/>
              </a:rPr>
              <a:t>Logical Operators</a:t>
            </a:r>
            <a:r>
              <a:rPr lang="en-GB" sz="1100" b="0" i="0" u="none" strike="noStrike" cap="none" dirty="0">
                <a:solidFill>
                  <a:schemeClr val="tx1"/>
                </a:solidFill>
                <a:latin typeface="Lexend" panose="020B0604020202020204" charset="0"/>
                <a:ea typeface="Arial"/>
                <a:cs typeface="Lexend" panose="020B0604020202020204" charset="0"/>
                <a:sym typeface="Arial"/>
              </a:rPr>
              <a:t> </a:t>
            </a:r>
            <a:endParaRPr lang="en-US" dirty="0">
              <a:solidFill>
                <a:schemeClr val="tx1"/>
              </a:solidFill>
            </a:endParaRPr>
          </a:p>
        </p:txBody>
      </p:sp>
      <p:sp>
        <p:nvSpPr>
          <p:cNvPr id="8" name="Subtitle 7">
            <a:extLst>
              <a:ext uri="{FF2B5EF4-FFF2-40B4-BE49-F238E27FC236}">
                <a16:creationId xmlns:a16="http://schemas.microsoft.com/office/drawing/2014/main" id="{91A91089-C1CE-31B3-5B3F-74783A002E0E}"/>
              </a:ext>
            </a:extLst>
          </p:cNvPr>
          <p:cNvSpPr>
            <a:spLocks noGrp="1"/>
          </p:cNvSpPr>
          <p:nvPr>
            <p:ph type="subTitle" idx="6"/>
          </p:nvPr>
        </p:nvSpPr>
        <p:spPr>
          <a:xfrm>
            <a:off x="808377" y="750461"/>
            <a:ext cx="7527243" cy="525900"/>
          </a:xfrm>
        </p:spPr>
        <p:txBody>
          <a:bodyPr/>
          <a:lstStyle/>
          <a:p>
            <a:r>
              <a:rPr lang="en-GB" sz="1200" b="1" i="0" u="none" strike="noStrike" cap="none" dirty="0">
                <a:solidFill>
                  <a:schemeClr val="bg1"/>
                </a:solidFill>
                <a:latin typeface="Lexend"/>
                <a:ea typeface="Lexend"/>
                <a:cs typeface="Lexend"/>
                <a:sym typeface="Lexend"/>
              </a:rPr>
              <a:t>3</a:t>
            </a:r>
            <a:r>
              <a:rPr lang="en-GB" sz="1200" b="0" i="0" u="none" strike="noStrike" cap="none" dirty="0">
                <a:solidFill>
                  <a:schemeClr val="bg1"/>
                </a:solidFill>
                <a:latin typeface="Lexend"/>
                <a:ea typeface="Lexend"/>
                <a:cs typeface="Lexend"/>
                <a:sym typeface="Lexend"/>
              </a:rPr>
              <a:t>. </a:t>
            </a:r>
            <a:r>
              <a:rPr lang="en-GB" sz="1200" b="1" i="0" u="none" strike="noStrike" cap="none" dirty="0">
                <a:solidFill>
                  <a:schemeClr val="bg1"/>
                </a:solidFill>
                <a:latin typeface="Lexend"/>
                <a:ea typeface="Lexend"/>
                <a:cs typeface="Lexend"/>
                <a:sym typeface="Lexend"/>
              </a:rPr>
              <a:t>NOT</a:t>
            </a:r>
            <a:r>
              <a:rPr lang="en-GB" sz="1200" b="0" i="0" u="none" strike="noStrike" cap="none" dirty="0">
                <a:solidFill>
                  <a:schemeClr val="bg1"/>
                </a:solidFill>
                <a:latin typeface="Lexend"/>
                <a:ea typeface="Lexend"/>
                <a:cs typeface="Lexend"/>
                <a:sym typeface="Lexend"/>
              </a:rPr>
              <a:t> </a:t>
            </a:r>
            <a:r>
              <a:rPr lang="en-GB" sz="1200" b="0" i="0" u="none" strike="noStrike" cap="none" dirty="0">
                <a:solidFill>
                  <a:schemeClr val="tx1"/>
                </a:solidFill>
                <a:latin typeface="Lexend"/>
                <a:ea typeface="Lexend"/>
                <a:cs typeface="Lexend"/>
                <a:sym typeface="Lexend"/>
              </a:rPr>
              <a:t>(Negates a condition)</a:t>
            </a:r>
          </a:p>
        </p:txBody>
      </p:sp>
      <p:pic>
        <p:nvPicPr>
          <p:cNvPr id="5" name="Picture 4">
            <a:extLst>
              <a:ext uri="{FF2B5EF4-FFF2-40B4-BE49-F238E27FC236}">
                <a16:creationId xmlns:a16="http://schemas.microsoft.com/office/drawing/2014/main" id="{1A97BEB6-7927-2F45-F41E-E7C11A4E8940}"/>
              </a:ext>
            </a:extLst>
          </p:cNvPr>
          <p:cNvPicPr>
            <a:picLocks noChangeAspect="1"/>
          </p:cNvPicPr>
          <p:nvPr/>
        </p:nvPicPr>
        <p:blipFill>
          <a:blip r:embed="rId2"/>
          <a:stretch>
            <a:fillRect/>
          </a:stretch>
        </p:blipFill>
        <p:spPr>
          <a:xfrm>
            <a:off x="1764718" y="1276361"/>
            <a:ext cx="5614563" cy="29885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20680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Pattern Matching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14721"/>
            <a:ext cx="2967000" cy="525900"/>
          </a:xfrm>
        </p:spPr>
        <p:txBody>
          <a:bodyPr/>
          <a:lstStyle/>
          <a:p>
            <a:pPr algn="just"/>
            <a:r>
              <a:rPr lang="en-US" sz="1200" b="1" i="0" u="none" strike="noStrike" cap="none" dirty="0">
                <a:solidFill>
                  <a:schemeClr val="bg1"/>
                </a:solidFill>
                <a:latin typeface="Lexend"/>
                <a:ea typeface="Lexend"/>
                <a:cs typeface="Lexend"/>
                <a:sym typeface="Lexend"/>
              </a:rPr>
              <a:t>1. LIKE </a:t>
            </a:r>
            <a:r>
              <a:rPr lang="en-US" sz="1200" i="0" u="none" strike="noStrike" cap="none" dirty="0">
                <a:solidFill>
                  <a:schemeClr val="tx1"/>
                </a:solidFill>
                <a:latin typeface="Lexend"/>
                <a:ea typeface="Lexend"/>
                <a:cs typeface="Lexend"/>
                <a:sym typeface="Lexend"/>
              </a:rPr>
              <a:t>(Pattern matching)</a:t>
            </a: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5202876" y="1214721"/>
            <a:ext cx="2967000" cy="525900"/>
          </a:xfrm>
        </p:spPr>
        <p:txBody>
          <a:bodyPr/>
          <a:lstStyle/>
          <a:p>
            <a:pPr algn="just"/>
            <a:r>
              <a:rPr lang="en-US" sz="1200" b="1" dirty="0">
                <a:solidFill>
                  <a:schemeClr val="bg1"/>
                </a:solidFill>
                <a:latin typeface="Lexend"/>
                <a:cs typeface="Lexend"/>
                <a:sym typeface="Lexend"/>
              </a:rPr>
              <a:t>2. IN</a:t>
            </a:r>
            <a:r>
              <a:rPr lang="en-US" sz="1200" dirty="0">
                <a:solidFill>
                  <a:schemeClr val="bg1"/>
                </a:solidFill>
                <a:latin typeface="Lexend"/>
                <a:cs typeface="Lexend"/>
                <a:sym typeface="Lexend"/>
              </a:rPr>
              <a:t> </a:t>
            </a:r>
            <a:r>
              <a:rPr lang="en-US" sz="1200" dirty="0">
                <a:solidFill>
                  <a:schemeClr val="tx1"/>
                </a:solidFill>
                <a:latin typeface="Lexend"/>
                <a:cs typeface="Lexend"/>
                <a:sym typeface="Lexend"/>
              </a:rPr>
              <a:t>(Matches a list of values)</a:t>
            </a:r>
            <a:endParaRPr lang="en-US" sz="1200" dirty="0">
              <a:solidFill>
                <a:schemeClr val="tx1"/>
              </a:solidFill>
              <a:latin typeface="Lexend"/>
              <a:cs typeface="Lexend"/>
              <a:sym typeface="Arial"/>
            </a:endParaRPr>
          </a:p>
        </p:txBody>
      </p:sp>
      <p:pic>
        <p:nvPicPr>
          <p:cNvPr id="10" name="Picture 9">
            <a:extLst>
              <a:ext uri="{FF2B5EF4-FFF2-40B4-BE49-F238E27FC236}">
                <a16:creationId xmlns:a16="http://schemas.microsoft.com/office/drawing/2014/main" id="{FBFF29BD-FB06-204D-58A6-A7149C7F8506}"/>
              </a:ext>
            </a:extLst>
          </p:cNvPr>
          <p:cNvPicPr>
            <a:picLocks noChangeAspect="1"/>
          </p:cNvPicPr>
          <p:nvPr/>
        </p:nvPicPr>
        <p:blipFill>
          <a:blip r:embed="rId2"/>
          <a:stretch>
            <a:fillRect/>
          </a:stretch>
        </p:blipFill>
        <p:spPr>
          <a:xfrm>
            <a:off x="453693" y="1967433"/>
            <a:ext cx="3969219"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3D54BF0D-5E8C-3A70-9122-04FA1FB7C00D}"/>
              </a:ext>
            </a:extLst>
          </p:cNvPr>
          <p:cNvPicPr>
            <a:picLocks noChangeAspect="1"/>
          </p:cNvPicPr>
          <p:nvPr/>
        </p:nvPicPr>
        <p:blipFill>
          <a:blip r:embed="rId3"/>
          <a:stretch>
            <a:fillRect/>
          </a:stretch>
        </p:blipFill>
        <p:spPr>
          <a:xfrm>
            <a:off x="4721090" y="1975019"/>
            <a:ext cx="3969218"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093478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Pattern Matching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22307"/>
            <a:ext cx="3221125" cy="525900"/>
          </a:xfrm>
        </p:spPr>
        <p:txBody>
          <a:bodyPr/>
          <a:lstStyle/>
          <a:p>
            <a:pPr algn="just"/>
            <a:r>
              <a:rPr lang="en-US" sz="1200" b="1" dirty="0">
                <a:solidFill>
                  <a:schemeClr val="bg1"/>
                </a:solidFill>
                <a:latin typeface="Lexend"/>
                <a:ea typeface="Lexend"/>
                <a:cs typeface="Lexend"/>
                <a:sym typeface="Lexend"/>
              </a:rPr>
              <a:t>3</a:t>
            </a:r>
            <a:r>
              <a:rPr lang="en-US" sz="1200" b="1" i="0" u="none" strike="noStrike" cap="none" dirty="0">
                <a:solidFill>
                  <a:schemeClr val="bg1"/>
                </a:solidFill>
                <a:latin typeface="Lexend"/>
                <a:ea typeface="Lexend"/>
                <a:cs typeface="Lexend"/>
                <a:sym typeface="Lexend"/>
              </a:rPr>
              <a:t>. BETWEEN </a:t>
            </a:r>
            <a:r>
              <a:rPr lang="en-US" sz="1200" i="0" u="none" strike="noStrike" cap="none" dirty="0">
                <a:solidFill>
                  <a:schemeClr val="tx1"/>
                </a:solidFill>
                <a:latin typeface="Lexend"/>
                <a:ea typeface="Lexend"/>
                <a:cs typeface="Lexend"/>
                <a:sym typeface="Lexend"/>
              </a:rPr>
              <a:t>(Selects values in a range)</a:t>
            </a:r>
          </a:p>
        </p:txBody>
      </p:sp>
      <p:pic>
        <p:nvPicPr>
          <p:cNvPr id="10" name="Picture 9">
            <a:extLst>
              <a:ext uri="{FF2B5EF4-FFF2-40B4-BE49-F238E27FC236}">
                <a16:creationId xmlns:a16="http://schemas.microsoft.com/office/drawing/2014/main" id="{FBFF29BD-FB06-204D-58A6-A7149C7F8506}"/>
              </a:ext>
            </a:extLst>
          </p:cNvPr>
          <p:cNvPicPr>
            <a:picLocks noChangeAspect="1"/>
          </p:cNvPicPr>
          <p:nvPr/>
        </p:nvPicPr>
        <p:blipFill>
          <a:blip r:embed="rId2"/>
          <a:stretch>
            <a:fillRect/>
          </a:stretch>
        </p:blipFill>
        <p:spPr>
          <a:xfrm>
            <a:off x="2204733" y="1748207"/>
            <a:ext cx="4734533" cy="23304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315322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1C09-E0E8-F535-901D-8691D2464D00}"/>
              </a:ext>
            </a:extLst>
          </p:cNvPr>
          <p:cNvSpPr>
            <a:spLocks noGrp="1"/>
          </p:cNvSpPr>
          <p:nvPr>
            <p:ph type="title"/>
          </p:nvPr>
        </p:nvSpPr>
        <p:spPr>
          <a:xfrm>
            <a:off x="720000" y="415209"/>
            <a:ext cx="7704000" cy="572700"/>
          </a:xfrm>
        </p:spPr>
        <p:txBody>
          <a:bodyPr/>
          <a:lstStyle/>
          <a:p>
            <a:r>
              <a:rPr lang="en-US" b="1" dirty="0">
                <a:latin typeface="Lexend" panose="020B0604020202020204" charset="0"/>
                <a:cs typeface="Lexend" panose="020B0604020202020204" charset="0"/>
              </a:rPr>
              <a:t>Null Operators</a:t>
            </a:r>
            <a:endParaRPr lang="en-US" dirty="0">
              <a:solidFill>
                <a:schemeClr val="tx1"/>
              </a:solidFill>
              <a:latin typeface="Lexend" panose="020B0604020202020204" charset="0"/>
              <a:cs typeface="Lexend" panose="020B0604020202020204" charset="0"/>
            </a:endParaRPr>
          </a:p>
        </p:txBody>
      </p:sp>
      <p:sp>
        <p:nvSpPr>
          <p:cNvPr id="3" name="Subtitle 2">
            <a:extLst>
              <a:ext uri="{FF2B5EF4-FFF2-40B4-BE49-F238E27FC236}">
                <a16:creationId xmlns:a16="http://schemas.microsoft.com/office/drawing/2014/main" id="{289C2C90-B5BE-7262-E28B-7C72FED709EB}"/>
              </a:ext>
            </a:extLst>
          </p:cNvPr>
          <p:cNvSpPr>
            <a:spLocks noGrp="1"/>
          </p:cNvSpPr>
          <p:nvPr>
            <p:ph type="subTitle" idx="1"/>
          </p:nvPr>
        </p:nvSpPr>
        <p:spPr>
          <a:xfrm>
            <a:off x="720000" y="1214721"/>
            <a:ext cx="2967000" cy="525900"/>
          </a:xfrm>
        </p:spPr>
        <p:txBody>
          <a:bodyPr/>
          <a:lstStyle/>
          <a:p>
            <a:pPr algn="just"/>
            <a:r>
              <a:rPr lang="en-US" sz="1200" b="1" i="0" u="none" strike="noStrike" cap="none" dirty="0">
                <a:solidFill>
                  <a:schemeClr val="bg1"/>
                </a:solidFill>
                <a:latin typeface="Lexend"/>
                <a:ea typeface="Lexend"/>
                <a:cs typeface="Lexend"/>
                <a:sym typeface="Lexend"/>
              </a:rPr>
              <a:t>1. IS NULL </a:t>
            </a:r>
            <a:r>
              <a:rPr lang="en-US" sz="1200" i="0" u="none" strike="noStrike" cap="none" dirty="0">
                <a:solidFill>
                  <a:schemeClr val="tx1"/>
                </a:solidFill>
                <a:latin typeface="Lexend"/>
                <a:ea typeface="Lexend"/>
                <a:cs typeface="Lexend"/>
                <a:sym typeface="Lexend"/>
              </a:rPr>
              <a:t>(Checks for NULL values) </a:t>
            </a:r>
          </a:p>
        </p:txBody>
      </p:sp>
      <p:sp>
        <p:nvSpPr>
          <p:cNvPr id="9" name="Subtitle 8">
            <a:extLst>
              <a:ext uri="{FF2B5EF4-FFF2-40B4-BE49-F238E27FC236}">
                <a16:creationId xmlns:a16="http://schemas.microsoft.com/office/drawing/2014/main" id="{67361E64-2847-EFFB-E3A7-249980D9DC55}"/>
              </a:ext>
            </a:extLst>
          </p:cNvPr>
          <p:cNvSpPr>
            <a:spLocks noGrp="1"/>
          </p:cNvSpPr>
          <p:nvPr>
            <p:ph type="subTitle" idx="7"/>
          </p:nvPr>
        </p:nvSpPr>
        <p:spPr>
          <a:xfrm>
            <a:off x="4929809" y="1214721"/>
            <a:ext cx="3760499" cy="525900"/>
          </a:xfrm>
        </p:spPr>
        <p:txBody>
          <a:bodyPr/>
          <a:lstStyle/>
          <a:p>
            <a:pPr algn="just"/>
            <a:r>
              <a:rPr lang="en-US" sz="1200" b="1" dirty="0">
                <a:solidFill>
                  <a:schemeClr val="bg1"/>
                </a:solidFill>
                <a:latin typeface="Lexend"/>
                <a:cs typeface="Lexend"/>
                <a:sym typeface="Lexend"/>
              </a:rPr>
              <a:t>2. IS NOT NULL</a:t>
            </a:r>
            <a:r>
              <a:rPr lang="en-US" sz="1200" dirty="0">
                <a:solidFill>
                  <a:schemeClr val="tx1"/>
                </a:solidFill>
                <a:latin typeface="Lexend"/>
                <a:cs typeface="Lexend"/>
                <a:sym typeface="Lexend"/>
              </a:rPr>
              <a:t> (Checks for NOT NULL values) </a:t>
            </a:r>
            <a:endParaRPr lang="en-US" sz="1200" dirty="0">
              <a:solidFill>
                <a:schemeClr val="tx1"/>
              </a:solidFill>
              <a:latin typeface="Lexend"/>
              <a:cs typeface="Lexend"/>
              <a:sym typeface="Arial"/>
            </a:endParaRPr>
          </a:p>
        </p:txBody>
      </p:sp>
      <p:pic>
        <p:nvPicPr>
          <p:cNvPr id="5" name="Picture 4">
            <a:extLst>
              <a:ext uri="{FF2B5EF4-FFF2-40B4-BE49-F238E27FC236}">
                <a16:creationId xmlns:a16="http://schemas.microsoft.com/office/drawing/2014/main" id="{C4371F36-DA6D-9514-A230-7CE443EE187F}"/>
              </a:ext>
            </a:extLst>
          </p:cNvPr>
          <p:cNvPicPr>
            <a:picLocks noChangeAspect="1"/>
          </p:cNvPicPr>
          <p:nvPr/>
        </p:nvPicPr>
        <p:blipFill>
          <a:blip r:embed="rId2"/>
          <a:stretch>
            <a:fillRect/>
          </a:stretch>
        </p:blipFill>
        <p:spPr>
          <a:xfrm>
            <a:off x="443754" y="1975019"/>
            <a:ext cx="3979157"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ECF6070-337E-419E-19A3-D757C7136BEA}"/>
              </a:ext>
            </a:extLst>
          </p:cNvPr>
          <p:cNvPicPr>
            <a:picLocks noChangeAspect="1"/>
          </p:cNvPicPr>
          <p:nvPr/>
        </p:nvPicPr>
        <p:blipFill>
          <a:blip r:embed="rId3"/>
          <a:stretch>
            <a:fillRect/>
          </a:stretch>
        </p:blipFill>
        <p:spPr>
          <a:xfrm>
            <a:off x="4721090" y="1975019"/>
            <a:ext cx="3979156"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8836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BUILT-IN FUNCTION</a:t>
            </a:r>
            <a:endParaRPr lang="en-US" sz="5400" dirty="0"/>
          </a:p>
        </p:txBody>
      </p:sp>
    </p:spTree>
    <p:extLst>
      <p:ext uri="{BB962C8B-B14F-4D97-AF65-F5344CB8AC3E}">
        <p14:creationId xmlns:p14="http://schemas.microsoft.com/office/powerpoint/2010/main" val="39837811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String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1. Upper() </a:t>
            </a:r>
            <a:r>
              <a:rPr lang="en-US" dirty="0">
                <a:solidFill>
                  <a:schemeClr val="tx1"/>
                </a:solidFill>
                <a:latin typeface="Lexend"/>
                <a:ea typeface="Lexend"/>
                <a:cs typeface="Lexend"/>
                <a:sym typeface="Lexend"/>
              </a:rPr>
              <a:t>Convert to Uppercase</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2. Lower() </a:t>
            </a:r>
            <a:r>
              <a:rPr lang="en-US" sz="1200" dirty="0">
                <a:solidFill>
                  <a:schemeClr val="tx1"/>
                </a:solidFill>
                <a:latin typeface="Lexend"/>
                <a:cs typeface="Lexend"/>
                <a:sym typeface="Lexend"/>
              </a:rPr>
              <a:t>Convert to Lowercase</a:t>
            </a:r>
            <a:endParaRPr lang="en-US" sz="1200" dirty="0">
              <a:solidFill>
                <a:schemeClr val="tx1"/>
              </a:solidFill>
              <a:latin typeface="Lexend"/>
              <a:cs typeface="Lexend"/>
            </a:endParaRPr>
          </a:p>
        </p:txBody>
      </p:sp>
      <p:pic>
        <p:nvPicPr>
          <p:cNvPr id="9" name="Picture 8">
            <a:extLst>
              <a:ext uri="{FF2B5EF4-FFF2-40B4-BE49-F238E27FC236}">
                <a16:creationId xmlns:a16="http://schemas.microsoft.com/office/drawing/2014/main" id="{16659B81-0284-C600-689D-26BEFBAC57F5}"/>
              </a:ext>
            </a:extLst>
          </p:cNvPr>
          <p:cNvPicPr>
            <a:picLocks noChangeAspect="1"/>
          </p:cNvPicPr>
          <p:nvPr/>
        </p:nvPicPr>
        <p:blipFill>
          <a:blip r:embed="rId2"/>
          <a:stretch>
            <a:fillRect/>
          </a:stretch>
        </p:blipFill>
        <p:spPr>
          <a:xfrm>
            <a:off x="443754" y="1975019"/>
            <a:ext cx="3979157" cy="19537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C5AE462B-C6D1-40C8-B845-B287FF0A2096}"/>
              </a:ext>
            </a:extLst>
          </p:cNvPr>
          <p:cNvPicPr>
            <a:picLocks noChangeAspect="1"/>
          </p:cNvPicPr>
          <p:nvPr/>
        </p:nvPicPr>
        <p:blipFill>
          <a:blip r:embed="rId3"/>
          <a:stretch>
            <a:fillRect/>
          </a:stretch>
        </p:blipFill>
        <p:spPr>
          <a:xfrm>
            <a:off x="4721091" y="1978694"/>
            <a:ext cx="3979157" cy="1950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910640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String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3. Length() </a:t>
            </a:r>
            <a:r>
              <a:rPr lang="en-US" dirty="0">
                <a:solidFill>
                  <a:schemeClr val="tx1"/>
                </a:solidFill>
                <a:latin typeface="Lexend"/>
                <a:ea typeface="Lexend"/>
                <a:cs typeface="Lexend"/>
                <a:sym typeface="Lexend"/>
              </a:rPr>
              <a:t>Find Length of a String</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4.  </a:t>
            </a:r>
            <a:r>
              <a:rPr lang="en-US" sz="1200" b="1" dirty="0" err="1">
                <a:solidFill>
                  <a:schemeClr val="bg1"/>
                </a:solidFill>
                <a:latin typeface="Lexend"/>
                <a:cs typeface="Lexend"/>
                <a:sym typeface="Lexend"/>
              </a:rPr>
              <a:t>Concat</a:t>
            </a:r>
            <a:r>
              <a:rPr lang="en-US" sz="1200" b="1" dirty="0">
                <a:solidFill>
                  <a:schemeClr val="bg1"/>
                </a:solidFill>
                <a:latin typeface="Lexend"/>
                <a:cs typeface="Lexend"/>
                <a:sym typeface="Lexend"/>
              </a:rPr>
              <a:t>() </a:t>
            </a:r>
            <a:r>
              <a:rPr lang="en-US" sz="1200" dirty="0">
                <a:solidFill>
                  <a:schemeClr val="tx1"/>
                </a:solidFill>
                <a:latin typeface="Lexend"/>
                <a:cs typeface="Lexend"/>
                <a:sym typeface="Lexend"/>
              </a:rPr>
              <a:t>Concatenate Two Strings</a:t>
            </a:r>
            <a:endParaRPr lang="en-US" sz="1200" dirty="0">
              <a:solidFill>
                <a:schemeClr val="tx1"/>
              </a:solidFill>
              <a:latin typeface="Lexend"/>
              <a:cs typeface="Lexend"/>
            </a:endParaRPr>
          </a:p>
        </p:txBody>
      </p:sp>
      <p:pic>
        <p:nvPicPr>
          <p:cNvPr id="6" name="Picture 5">
            <a:extLst>
              <a:ext uri="{FF2B5EF4-FFF2-40B4-BE49-F238E27FC236}">
                <a16:creationId xmlns:a16="http://schemas.microsoft.com/office/drawing/2014/main" id="{D9ABF2E2-07F0-A9F6-58DE-1362098CAF50}"/>
              </a:ext>
            </a:extLst>
          </p:cNvPr>
          <p:cNvPicPr>
            <a:picLocks noChangeAspect="1"/>
          </p:cNvPicPr>
          <p:nvPr/>
        </p:nvPicPr>
        <p:blipFill>
          <a:blip r:embed="rId2"/>
          <a:stretch>
            <a:fillRect/>
          </a:stretch>
        </p:blipFill>
        <p:spPr>
          <a:xfrm>
            <a:off x="443752" y="1978694"/>
            <a:ext cx="3980838" cy="1950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8C94158-CEA5-0DC1-417F-5DBA5BC6677E}"/>
              </a:ext>
            </a:extLst>
          </p:cNvPr>
          <p:cNvPicPr>
            <a:picLocks noChangeAspect="1"/>
          </p:cNvPicPr>
          <p:nvPr/>
        </p:nvPicPr>
        <p:blipFill>
          <a:blip r:embed="rId3"/>
          <a:stretch>
            <a:fillRect/>
          </a:stretch>
        </p:blipFill>
        <p:spPr>
          <a:xfrm>
            <a:off x="4719410" y="1978694"/>
            <a:ext cx="3980838" cy="1950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16504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7ED2-5E33-A0F8-D37A-05D457A7EC93}"/>
              </a:ext>
            </a:extLst>
          </p:cNvPr>
          <p:cNvSpPr>
            <a:spLocks noGrp="1"/>
          </p:cNvSpPr>
          <p:nvPr>
            <p:ph type="title"/>
          </p:nvPr>
        </p:nvSpPr>
        <p:spPr/>
        <p:txBody>
          <a:bodyPr/>
          <a:lstStyle/>
          <a:p>
            <a:r>
              <a:rPr lang="en-US" dirty="0"/>
              <a:t>String Function</a:t>
            </a:r>
          </a:p>
        </p:txBody>
      </p:sp>
      <p:sp>
        <p:nvSpPr>
          <p:cNvPr id="3" name="Subtitle 2">
            <a:extLst>
              <a:ext uri="{FF2B5EF4-FFF2-40B4-BE49-F238E27FC236}">
                <a16:creationId xmlns:a16="http://schemas.microsoft.com/office/drawing/2014/main" id="{3BDDDFD9-4CB9-CAA8-D27C-B34F226FD180}"/>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5. Substring() </a:t>
            </a:r>
            <a:r>
              <a:rPr lang="en-US" dirty="0">
                <a:solidFill>
                  <a:schemeClr val="tx1"/>
                </a:solidFill>
                <a:latin typeface="Lexend"/>
                <a:ea typeface="Lexend"/>
                <a:cs typeface="Lexend"/>
                <a:sym typeface="Lexend"/>
              </a:rPr>
              <a:t>Extract Part of a String</a:t>
            </a:r>
          </a:p>
        </p:txBody>
      </p:sp>
      <p:pic>
        <p:nvPicPr>
          <p:cNvPr id="5" name="Picture 4">
            <a:extLst>
              <a:ext uri="{FF2B5EF4-FFF2-40B4-BE49-F238E27FC236}">
                <a16:creationId xmlns:a16="http://schemas.microsoft.com/office/drawing/2014/main" id="{99C75860-3CF4-323E-ABA4-20B2B16F3142}"/>
              </a:ext>
            </a:extLst>
          </p:cNvPr>
          <p:cNvPicPr>
            <a:picLocks noChangeAspect="1"/>
          </p:cNvPicPr>
          <p:nvPr/>
        </p:nvPicPr>
        <p:blipFill>
          <a:blip r:embed="rId2"/>
          <a:stretch>
            <a:fillRect/>
          </a:stretch>
        </p:blipFill>
        <p:spPr>
          <a:xfrm>
            <a:off x="1891222" y="1740621"/>
            <a:ext cx="5361555" cy="2727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4353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Raw Data Table</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9263A2F-1DCD-FAE0-4898-A0AAB392A589}"/>
              </a:ext>
            </a:extLst>
          </p:cNvPr>
          <p:cNvPicPr>
            <a:picLocks noChangeAspect="1"/>
          </p:cNvPicPr>
          <p:nvPr/>
        </p:nvPicPr>
        <p:blipFill>
          <a:blip r:embed="rId2"/>
          <a:stretch>
            <a:fillRect/>
          </a:stretch>
        </p:blipFill>
        <p:spPr>
          <a:xfrm>
            <a:off x="654516" y="1039018"/>
            <a:ext cx="7834964" cy="3065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364866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err="1"/>
              <a:t>Agreegate</a:t>
            </a:r>
            <a:r>
              <a:rPr lang="en-US" dirty="0"/>
              <a:t>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1. Count() </a:t>
            </a:r>
            <a:r>
              <a:rPr lang="en-US" dirty="0">
                <a:solidFill>
                  <a:schemeClr val="tx1"/>
                </a:solidFill>
                <a:latin typeface="Lexend"/>
                <a:ea typeface="Lexend"/>
                <a:cs typeface="Lexend"/>
                <a:sym typeface="Lexend"/>
              </a:rPr>
              <a:t>Count Number of Records</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2. Sum() </a:t>
            </a:r>
            <a:r>
              <a:rPr lang="en-US" sz="1200" dirty="0">
                <a:solidFill>
                  <a:schemeClr val="tx1"/>
                </a:solidFill>
                <a:latin typeface="Lexend"/>
                <a:cs typeface="Lexend"/>
                <a:sym typeface="Lexend"/>
              </a:rPr>
              <a:t>Calculate Total Amount Paid</a:t>
            </a:r>
            <a:endParaRPr lang="en-US" sz="1200" dirty="0">
              <a:solidFill>
                <a:schemeClr val="tx1"/>
              </a:solidFill>
              <a:latin typeface="Lexend"/>
              <a:cs typeface="Lexend"/>
            </a:endParaRPr>
          </a:p>
        </p:txBody>
      </p:sp>
      <p:pic>
        <p:nvPicPr>
          <p:cNvPr id="6" name="Picture 5">
            <a:extLst>
              <a:ext uri="{FF2B5EF4-FFF2-40B4-BE49-F238E27FC236}">
                <a16:creationId xmlns:a16="http://schemas.microsoft.com/office/drawing/2014/main" id="{8412835A-1329-D46A-8A92-D97859EC0655}"/>
              </a:ext>
            </a:extLst>
          </p:cNvPr>
          <p:cNvPicPr>
            <a:picLocks noChangeAspect="1"/>
          </p:cNvPicPr>
          <p:nvPr/>
        </p:nvPicPr>
        <p:blipFill>
          <a:blip r:embed="rId2"/>
          <a:stretch>
            <a:fillRect/>
          </a:stretch>
        </p:blipFill>
        <p:spPr>
          <a:xfrm>
            <a:off x="443753" y="1969249"/>
            <a:ext cx="3979157" cy="1950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2B7E1F31-AD2F-50E8-BA81-089D25DEE0A2}"/>
              </a:ext>
            </a:extLst>
          </p:cNvPr>
          <p:cNvPicPr>
            <a:picLocks noChangeAspect="1"/>
          </p:cNvPicPr>
          <p:nvPr/>
        </p:nvPicPr>
        <p:blipFill>
          <a:blip r:embed="rId3"/>
          <a:stretch>
            <a:fillRect/>
          </a:stretch>
        </p:blipFill>
        <p:spPr>
          <a:xfrm>
            <a:off x="4721090" y="1969249"/>
            <a:ext cx="3979157" cy="1950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47619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err="1"/>
              <a:t>Agreegate</a:t>
            </a:r>
            <a:r>
              <a:rPr lang="en-US" dirty="0"/>
              <a:t>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14721"/>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3. Avg() </a:t>
            </a:r>
            <a:r>
              <a:rPr lang="en-US" dirty="0">
                <a:solidFill>
                  <a:schemeClr val="tx1"/>
                </a:solidFill>
                <a:latin typeface="Lexend"/>
                <a:ea typeface="Lexend"/>
                <a:cs typeface="Lexend"/>
                <a:sym typeface="Lexend"/>
              </a:rPr>
              <a:t>Find Average Ticket Price</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4. Max() </a:t>
            </a:r>
            <a:r>
              <a:rPr lang="en-US" sz="1200" dirty="0">
                <a:solidFill>
                  <a:schemeClr val="tx1"/>
                </a:solidFill>
                <a:latin typeface="Lexend"/>
                <a:cs typeface="Lexend"/>
                <a:sym typeface="Lexend"/>
              </a:rPr>
              <a:t>Find Maximum Ticket Price</a:t>
            </a:r>
            <a:endParaRPr lang="en-US" sz="1200" dirty="0">
              <a:solidFill>
                <a:schemeClr val="tx1"/>
              </a:solidFill>
              <a:latin typeface="Lexend"/>
              <a:cs typeface="Lexend"/>
            </a:endParaRPr>
          </a:p>
        </p:txBody>
      </p:sp>
      <p:pic>
        <p:nvPicPr>
          <p:cNvPr id="7" name="Picture 6">
            <a:extLst>
              <a:ext uri="{FF2B5EF4-FFF2-40B4-BE49-F238E27FC236}">
                <a16:creationId xmlns:a16="http://schemas.microsoft.com/office/drawing/2014/main" id="{C7214999-C56A-47B6-BA5A-0BCF067A7CC8}"/>
              </a:ext>
            </a:extLst>
          </p:cNvPr>
          <p:cNvPicPr>
            <a:picLocks noChangeAspect="1"/>
          </p:cNvPicPr>
          <p:nvPr/>
        </p:nvPicPr>
        <p:blipFill>
          <a:blip r:embed="rId2"/>
          <a:stretch>
            <a:fillRect/>
          </a:stretch>
        </p:blipFill>
        <p:spPr>
          <a:xfrm>
            <a:off x="453693" y="1978696"/>
            <a:ext cx="3969218" cy="1950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9E1C92B5-5BEB-4527-F20A-C3F2139C0049}"/>
              </a:ext>
            </a:extLst>
          </p:cNvPr>
          <p:cNvPicPr>
            <a:picLocks noChangeAspect="1"/>
          </p:cNvPicPr>
          <p:nvPr/>
        </p:nvPicPr>
        <p:blipFill>
          <a:blip r:embed="rId3"/>
          <a:stretch>
            <a:fillRect/>
          </a:stretch>
        </p:blipFill>
        <p:spPr>
          <a:xfrm>
            <a:off x="4721089" y="1978696"/>
            <a:ext cx="3969218" cy="1950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41653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E7E5-D3F8-A95B-9527-2CD8C535D06D}"/>
              </a:ext>
            </a:extLst>
          </p:cNvPr>
          <p:cNvSpPr>
            <a:spLocks noGrp="1"/>
          </p:cNvSpPr>
          <p:nvPr>
            <p:ph type="title"/>
          </p:nvPr>
        </p:nvSpPr>
        <p:spPr/>
        <p:txBody>
          <a:bodyPr/>
          <a:lstStyle/>
          <a:p>
            <a:r>
              <a:rPr lang="en-US" dirty="0" err="1"/>
              <a:t>Agreegate</a:t>
            </a:r>
            <a:r>
              <a:rPr lang="en-US" dirty="0"/>
              <a:t> Function</a:t>
            </a:r>
          </a:p>
        </p:txBody>
      </p:sp>
      <p:sp>
        <p:nvSpPr>
          <p:cNvPr id="3" name="Subtitle 2">
            <a:extLst>
              <a:ext uri="{FF2B5EF4-FFF2-40B4-BE49-F238E27FC236}">
                <a16:creationId xmlns:a16="http://schemas.microsoft.com/office/drawing/2014/main" id="{3EE7CCE7-A398-4A62-41DD-47583BEEF848}"/>
              </a:ext>
            </a:extLst>
          </p:cNvPr>
          <p:cNvSpPr txBox="1">
            <a:spLocks/>
          </p:cNvSpPr>
          <p:nvPr/>
        </p:nvSpPr>
        <p:spPr>
          <a:xfrm>
            <a:off x="720000" y="1128093"/>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5. Min() </a:t>
            </a:r>
            <a:r>
              <a:rPr lang="en-US" dirty="0">
                <a:solidFill>
                  <a:schemeClr val="tx1"/>
                </a:solidFill>
                <a:latin typeface="Lexend"/>
                <a:ea typeface="Lexend"/>
                <a:cs typeface="Lexend"/>
                <a:sym typeface="Lexend"/>
              </a:rPr>
              <a:t>Find Minimum Ticket Price</a:t>
            </a:r>
          </a:p>
        </p:txBody>
      </p:sp>
      <p:pic>
        <p:nvPicPr>
          <p:cNvPr id="5" name="Picture 4">
            <a:extLst>
              <a:ext uri="{FF2B5EF4-FFF2-40B4-BE49-F238E27FC236}">
                <a16:creationId xmlns:a16="http://schemas.microsoft.com/office/drawing/2014/main" id="{AFFCD3BD-B46A-BFBD-6A3D-BA497212A071}"/>
              </a:ext>
            </a:extLst>
          </p:cNvPr>
          <p:cNvPicPr>
            <a:picLocks noChangeAspect="1"/>
          </p:cNvPicPr>
          <p:nvPr/>
        </p:nvPicPr>
        <p:blipFill>
          <a:blip r:embed="rId2"/>
          <a:stretch>
            <a:fillRect/>
          </a:stretch>
        </p:blipFill>
        <p:spPr>
          <a:xfrm>
            <a:off x="1920995" y="1764361"/>
            <a:ext cx="5302009" cy="2207766"/>
          </a:xfrm>
          <a:prstGeom prst="rect">
            <a:avLst/>
          </a:prstGeom>
        </p:spPr>
      </p:pic>
    </p:spTree>
    <p:extLst>
      <p:ext uri="{BB962C8B-B14F-4D97-AF65-F5344CB8AC3E}">
        <p14:creationId xmlns:p14="http://schemas.microsoft.com/office/powerpoint/2010/main" val="9492134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Math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720000" y="1233672"/>
            <a:ext cx="328547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l">
              <a:buNone/>
            </a:pPr>
            <a:r>
              <a:rPr lang="en-US" b="1" dirty="0">
                <a:solidFill>
                  <a:schemeClr val="bg1"/>
                </a:solidFill>
                <a:latin typeface="Lexend" panose="020B0604020202020204" charset="0"/>
                <a:ea typeface="Lexend"/>
                <a:cs typeface="Lexend" panose="020B0604020202020204" charset="0"/>
                <a:sym typeface="Lexend"/>
              </a:rPr>
              <a:t>1. </a:t>
            </a:r>
            <a:r>
              <a:rPr lang="en-US" b="1" dirty="0">
                <a:solidFill>
                  <a:schemeClr val="bg1"/>
                </a:solidFill>
                <a:latin typeface="Lexend" panose="020B0604020202020204" charset="0"/>
                <a:cs typeface="Lexend" panose="020B0604020202020204" charset="0"/>
              </a:rPr>
              <a:t>ABS() </a:t>
            </a:r>
            <a:r>
              <a:rPr lang="en-US" b="1" dirty="0">
                <a:latin typeface="Lexend" panose="020B0604020202020204" charset="0"/>
                <a:cs typeface="Lexend" panose="020B0604020202020204" charset="0"/>
              </a:rPr>
              <a:t>– Absolute Value</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chemeClr val="bg1"/>
                </a:solidFill>
                <a:latin typeface="Lexend" panose="020B0604020202020204" charset="0"/>
                <a:cs typeface="Lexend" panose="020B0604020202020204" charset="0"/>
                <a:sym typeface="Lexend"/>
              </a:rPr>
              <a:t>2. </a:t>
            </a:r>
            <a:r>
              <a:rPr lang="en-US" sz="1200" b="1" dirty="0">
                <a:solidFill>
                  <a:schemeClr val="bg1"/>
                </a:solidFill>
                <a:latin typeface="Lexend" panose="020B0604020202020204" charset="0"/>
                <a:cs typeface="Lexend" panose="020B0604020202020204" charset="0"/>
              </a:rPr>
              <a:t>CEIL() </a:t>
            </a:r>
            <a:r>
              <a:rPr lang="en-US" sz="1200" b="1" dirty="0">
                <a:latin typeface="Lexend" panose="020B0604020202020204" charset="0"/>
                <a:cs typeface="Lexend" panose="020B0604020202020204" charset="0"/>
              </a:rPr>
              <a:t>– </a:t>
            </a:r>
            <a:r>
              <a:rPr lang="en-US" sz="1200" dirty="0">
                <a:latin typeface="Lexend" panose="020B0604020202020204" charset="0"/>
                <a:cs typeface="Lexend" panose="020B0604020202020204" charset="0"/>
              </a:rPr>
              <a:t>Round Up to the Nearest Integer</a:t>
            </a:r>
          </a:p>
        </p:txBody>
      </p:sp>
      <p:pic>
        <p:nvPicPr>
          <p:cNvPr id="8" name="Picture 7">
            <a:extLst>
              <a:ext uri="{FF2B5EF4-FFF2-40B4-BE49-F238E27FC236}">
                <a16:creationId xmlns:a16="http://schemas.microsoft.com/office/drawing/2014/main" id="{378D3BC9-7035-7790-1127-AEE7DC0AB851}"/>
              </a:ext>
            </a:extLst>
          </p:cNvPr>
          <p:cNvPicPr>
            <a:picLocks noChangeAspect="1"/>
          </p:cNvPicPr>
          <p:nvPr/>
        </p:nvPicPr>
        <p:blipFill>
          <a:blip r:embed="rId2"/>
          <a:stretch>
            <a:fillRect/>
          </a:stretch>
        </p:blipFill>
        <p:spPr>
          <a:xfrm>
            <a:off x="453693" y="1978694"/>
            <a:ext cx="3969217" cy="1950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2962BE9E-8A92-6762-12F3-C642CEC6546A}"/>
              </a:ext>
            </a:extLst>
          </p:cNvPr>
          <p:cNvPicPr>
            <a:picLocks noChangeAspect="1"/>
          </p:cNvPicPr>
          <p:nvPr/>
        </p:nvPicPr>
        <p:blipFill>
          <a:blip r:embed="rId3"/>
          <a:stretch>
            <a:fillRect/>
          </a:stretch>
        </p:blipFill>
        <p:spPr>
          <a:xfrm>
            <a:off x="4721090" y="1975520"/>
            <a:ext cx="3969217" cy="19500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42512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Math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362192" y="1214721"/>
            <a:ext cx="385200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3. FLOOR() – </a:t>
            </a:r>
            <a:r>
              <a:rPr lang="en-US" dirty="0">
                <a:solidFill>
                  <a:schemeClr val="tx1"/>
                </a:solidFill>
                <a:latin typeface="Lexend"/>
                <a:ea typeface="Lexend"/>
                <a:cs typeface="Lexend"/>
                <a:sym typeface="Lexend"/>
              </a:rPr>
              <a:t>Round Down to the Nearest Integer</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4. ROUND() – </a:t>
            </a:r>
            <a:r>
              <a:rPr lang="en-US" sz="1200" dirty="0">
                <a:solidFill>
                  <a:schemeClr val="tx1"/>
                </a:solidFill>
                <a:latin typeface="Lexend"/>
                <a:cs typeface="Lexend"/>
                <a:sym typeface="Lexend"/>
              </a:rPr>
              <a:t>Round to a Specific Decimal Place</a:t>
            </a:r>
            <a:endParaRPr lang="en-US" sz="1200" dirty="0">
              <a:solidFill>
                <a:schemeClr val="tx1"/>
              </a:solidFill>
              <a:latin typeface="Lexend"/>
              <a:cs typeface="Lexend"/>
            </a:endParaRPr>
          </a:p>
        </p:txBody>
      </p:sp>
      <p:pic>
        <p:nvPicPr>
          <p:cNvPr id="7" name="Picture 6">
            <a:extLst>
              <a:ext uri="{FF2B5EF4-FFF2-40B4-BE49-F238E27FC236}">
                <a16:creationId xmlns:a16="http://schemas.microsoft.com/office/drawing/2014/main" id="{A2F8CB86-FE47-3194-2596-91D1E8DF35B1}"/>
              </a:ext>
            </a:extLst>
          </p:cNvPr>
          <p:cNvPicPr>
            <a:picLocks noChangeAspect="1"/>
          </p:cNvPicPr>
          <p:nvPr/>
        </p:nvPicPr>
        <p:blipFill>
          <a:blip r:embed="rId2"/>
          <a:stretch>
            <a:fillRect/>
          </a:stretch>
        </p:blipFill>
        <p:spPr>
          <a:xfrm>
            <a:off x="453693" y="1978694"/>
            <a:ext cx="3970898" cy="19482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258D4B61-8F32-52DF-E42C-615BCD190CE2}"/>
              </a:ext>
            </a:extLst>
          </p:cNvPr>
          <p:cNvPicPr>
            <a:picLocks noChangeAspect="1"/>
          </p:cNvPicPr>
          <p:nvPr/>
        </p:nvPicPr>
        <p:blipFill>
          <a:blip r:embed="rId3"/>
          <a:stretch>
            <a:fillRect/>
          </a:stretch>
        </p:blipFill>
        <p:spPr>
          <a:xfrm>
            <a:off x="4719411" y="1978695"/>
            <a:ext cx="3970898" cy="1948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31587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1338-F9F2-17AE-F6B4-D5A2DB9140B8}"/>
              </a:ext>
            </a:extLst>
          </p:cNvPr>
          <p:cNvSpPr>
            <a:spLocks noGrp="1"/>
          </p:cNvSpPr>
          <p:nvPr>
            <p:ph type="title"/>
          </p:nvPr>
        </p:nvSpPr>
        <p:spPr/>
        <p:txBody>
          <a:bodyPr/>
          <a:lstStyle/>
          <a:p>
            <a:r>
              <a:rPr lang="en-US" dirty="0"/>
              <a:t>Math Function</a:t>
            </a:r>
          </a:p>
        </p:txBody>
      </p:sp>
      <p:sp>
        <p:nvSpPr>
          <p:cNvPr id="4" name="Subtitle 2">
            <a:extLst>
              <a:ext uri="{FF2B5EF4-FFF2-40B4-BE49-F238E27FC236}">
                <a16:creationId xmlns:a16="http://schemas.microsoft.com/office/drawing/2014/main" id="{9AE43992-5708-4EF4-E26D-6402AE08AA7F}"/>
              </a:ext>
            </a:extLst>
          </p:cNvPr>
          <p:cNvSpPr txBox="1">
            <a:spLocks/>
          </p:cNvSpPr>
          <p:nvPr/>
        </p:nvSpPr>
        <p:spPr>
          <a:xfrm>
            <a:off x="362192" y="1214721"/>
            <a:ext cx="3852000"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5. POWER() – </a:t>
            </a:r>
            <a:r>
              <a:rPr lang="en-US" dirty="0">
                <a:solidFill>
                  <a:schemeClr val="tx1"/>
                </a:solidFill>
                <a:latin typeface="Lexend"/>
                <a:ea typeface="Lexend"/>
                <a:cs typeface="Lexend"/>
                <a:sym typeface="Lexend"/>
              </a:rPr>
              <a:t>Exponential Calculation</a:t>
            </a:r>
          </a:p>
        </p:txBody>
      </p:sp>
      <p:sp>
        <p:nvSpPr>
          <p:cNvPr id="5" name="Subtitle 8">
            <a:extLst>
              <a:ext uri="{FF2B5EF4-FFF2-40B4-BE49-F238E27FC236}">
                <a16:creationId xmlns:a16="http://schemas.microsoft.com/office/drawing/2014/main" id="{5F300BA1-41FA-D11F-25CA-FBBB4EA3C765}"/>
              </a:ext>
            </a:extLst>
          </p:cNvPr>
          <p:cNvSpPr txBox="1">
            <a:spLocks/>
          </p:cNvSpPr>
          <p:nvPr/>
        </p:nvSpPr>
        <p:spPr>
          <a:xfrm>
            <a:off x="4929809" y="1214721"/>
            <a:ext cx="3760499" cy="52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sz="1200" b="1" dirty="0">
                <a:solidFill>
                  <a:schemeClr val="bg1"/>
                </a:solidFill>
                <a:latin typeface="Lexend"/>
                <a:cs typeface="Lexend"/>
                <a:sym typeface="Lexend"/>
              </a:rPr>
              <a:t>6. SQRT() – </a:t>
            </a:r>
            <a:r>
              <a:rPr lang="en-US" sz="1200" dirty="0">
                <a:solidFill>
                  <a:schemeClr val="tx1"/>
                </a:solidFill>
                <a:latin typeface="Lexend"/>
                <a:cs typeface="Lexend"/>
                <a:sym typeface="Lexend"/>
              </a:rPr>
              <a:t>Square Root Calculation</a:t>
            </a:r>
            <a:endParaRPr lang="en-US" sz="1200" dirty="0">
              <a:solidFill>
                <a:schemeClr val="tx1"/>
              </a:solidFill>
              <a:latin typeface="Lexend"/>
              <a:cs typeface="Lexend"/>
            </a:endParaRPr>
          </a:p>
        </p:txBody>
      </p:sp>
      <p:pic>
        <p:nvPicPr>
          <p:cNvPr id="6" name="Picture 5">
            <a:extLst>
              <a:ext uri="{FF2B5EF4-FFF2-40B4-BE49-F238E27FC236}">
                <a16:creationId xmlns:a16="http://schemas.microsoft.com/office/drawing/2014/main" id="{FC07A220-3D48-875C-488B-B35B55612470}"/>
              </a:ext>
            </a:extLst>
          </p:cNvPr>
          <p:cNvPicPr>
            <a:picLocks noChangeAspect="1"/>
          </p:cNvPicPr>
          <p:nvPr/>
        </p:nvPicPr>
        <p:blipFill>
          <a:blip r:embed="rId2"/>
          <a:stretch>
            <a:fillRect/>
          </a:stretch>
        </p:blipFill>
        <p:spPr>
          <a:xfrm>
            <a:off x="453691" y="1978695"/>
            <a:ext cx="3970898" cy="1948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1AD03842-7C64-950D-EF76-80392F44052D}"/>
              </a:ext>
            </a:extLst>
          </p:cNvPr>
          <p:cNvPicPr>
            <a:picLocks noChangeAspect="1"/>
          </p:cNvPicPr>
          <p:nvPr/>
        </p:nvPicPr>
        <p:blipFill>
          <a:blip r:embed="rId3"/>
          <a:stretch>
            <a:fillRect/>
          </a:stretch>
        </p:blipFill>
        <p:spPr>
          <a:xfrm>
            <a:off x="4719410" y="1978695"/>
            <a:ext cx="3970898" cy="19482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96287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3E7E5-D3F8-A95B-9527-2CD8C535D06D}"/>
              </a:ext>
            </a:extLst>
          </p:cNvPr>
          <p:cNvSpPr>
            <a:spLocks noGrp="1"/>
          </p:cNvSpPr>
          <p:nvPr>
            <p:ph type="title"/>
          </p:nvPr>
        </p:nvSpPr>
        <p:spPr/>
        <p:txBody>
          <a:bodyPr/>
          <a:lstStyle/>
          <a:p>
            <a:r>
              <a:rPr lang="en-US" dirty="0"/>
              <a:t>GROUP BY and HAVING</a:t>
            </a:r>
          </a:p>
        </p:txBody>
      </p:sp>
      <p:sp>
        <p:nvSpPr>
          <p:cNvPr id="3" name="Subtitle 2">
            <a:extLst>
              <a:ext uri="{FF2B5EF4-FFF2-40B4-BE49-F238E27FC236}">
                <a16:creationId xmlns:a16="http://schemas.microsoft.com/office/drawing/2014/main" id="{3EE7CCE7-A398-4A62-41DD-47583BEEF848}"/>
              </a:ext>
            </a:extLst>
          </p:cNvPr>
          <p:cNvSpPr txBox="1">
            <a:spLocks/>
          </p:cNvSpPr>
          <p:nvPr/>
        </p:nvSpPr>
        <p:spPr>
          <a:xfrm>
            <a:off x="720000" y="1128093"/>
            <a:ext cx="7480724" cy="5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Hanken Grotesk"/>
              <a:buChar char="●"/>
              <a:defRPr sz="12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00000"/>
              </a:lnSpc>
              <a:spcBef>
                <a:spcPts val="0"/>
              </a:spcBef>
              <a:spcAft>
                <a:spcPts val="0"/>
              </a:spcAft>
              <a:buClr>
                <a:schemeClr val="dk1"/>
              </a:buClr>
              <a:buSzPts val="1200"/>
              <a:buFont typeface="Hanken Grotesk"/>
              <a:buChar char="■"/>
              <a:defRPr sz="1200" b="0" i="0" u="none" strike="noStrike" cap="none">
                <a:solidFill>
                  <a:schemeClr val="dk1"/>
                </a:solidFill>
                <a:latin typeface="Hanken Grotesk"/>
                <a:ea typeface="Hanken Grotesk"/>
                <a:cs typeface="Hanken Grotesk"/>
                <a:sym typeface="Hanken Grotesk"/>
              </a:defRPr>
            </a:lvl9pPr>
          </a:lstStyle>
          <a:p>
            <a:pPr marL="139700" indent="0" algn="just">
              <a:buNone/>
            </a:pPr>
            <a:r>
              <a:rPr lang="en-US" b="1" dirty="0">
                <a:solidFill>
                  <a:schemeClr val="bg1"/>
                </a:solidFill>
                <a:latin typeface="Lexend"/>
                <a:ea typeface="Lexend"/>
                <a:cs typeface="Lexend"/>
                <a:sym typeface="Lexend"/>
              </a:rPr>
              <a:t>Find user that have  booked more than 2 passengers.</a:t>
            </a:r>
            <a:endParaRPr lang="en-US" dirty="0">
              <a:solidFill>
                <a:schemeClr val="tx1"/>
              </a:solidFill>
              <a:latin typeface="Lexend"/>
              <a:ea typeface="Lexend"/>
              <a:cs typeface="Lexend"/>
              <a:sym typeface="Lexend"/>
            </a:endParaRPr>
          </a:p>
        </p:txBody>
      </p:sp>
      <p:pic>
        <p:nvPicPr>
          <p:cNvPr id="6" name="Picture 5">
            <a:extLst>
              <a:ext uri="{FF2B5EF4-FFF2-40B4-BE49-F238E27FC236}">
                <a16:creationId xmlns:a16="http://schemas.microsoft.com/office/drawing/2014/main" id="{47F2DB89-5EEC-6390-0B60-CDB4D0F1CE43}"/>
              </a:ext>
            </a:extLst>
          </p:cNvPr>
          <p:cNvPicPr>
            <a:picLocks noChangeAspect="1"/>
          </p:cNvPicPr>
          <p:nvPr/>
        </p:nvPicPr>
        <p:blipFill>
          <a:blip r:embed="rId2"/>
          <a:stretch>
            <a:fillRect/>
          </a:stretch>
        </p:blipFill>
        <p:spPr>
          <a:xfrm>
            <a:off x="2142786" y="1690983"/>
            <a:ext cx="4858428" cy="2324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590052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SUBQUERY</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2569700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228542-6CF5-9875-C83D-972D16CF804E}"/>
              </a:ext>
            </a:extLst>
          </p:cNvPr>
          <p:cNvSpPr>
            <a:spLocks noGrp="1"/>
          </p:cNvSpPr>
          <p:nvPr>
            <p:ph type="body" idx="1"/>
          </p:nvPr>
        </p:nvSpPr>
        <p:spPr>
          <a:xfrm>
            <a:off x="1140221" y="540646"/>
            <a:ext cx="6863557" cy="493023"/>
          </a:xfrm>
        </p:spPr>
        <p:txBody>
          <a:bodyPr/>
          <a:lstStyle/>
          <a:p>
            <a:pPr marL="139700" indent="0" algn="l">
              <a:buNone/>
            </a:pPr>
            <a:r>
              <a:rPr lang="en-US" sz="1200" b="0" i="0" u="none" strike="noStrike" cap="none" dirty="0">
                <a:solidFill>
                  <a:schemeClr val="dk1"/>
                </a:solidFill>
                <a:latin typeface="Lexend"/>
                <a:ea typeface="Lexend"/>
                <a:cs typeface="Lexend"/>
                <a:sym typeface="Lexend"/>
              </a:rPr>
              <a:t>A subquery is a nested query within another SQL query. Subqueries can be used in various clauses like SELECT, FROM, WHERE, etc., to perform advanced data retrieval and filtering.</a:t>
            </a:r>
            <a:endParaRPr lang="en-US" dirty="0"/>
          </a:p>
        </p:txBody>
      </p:sp>
      <p:pic>
        <p:nvPicPr>
          <p:cNvPr id="7" name="Picture 6">
            <a:extLst>
              <a:ext uri="{FF2B5EF4-FFF2-40B4-BE49-F238E27FC236}">
                <a16:creationId xmlns:a16="http://schemas.microsoft.com/office/drawing/2014/main" id="{941B78E2-E4D5-F0CD-4961-7E511A54B891}"/>
              </a:ext>
            </a:extLst>
          </p:cNvPr>
          <p:cNvPicPr>
            <a:picLocks noChangeAspect="1"/>
          </p:cNvPicPr>
          <p:nvPr/>
        </p:nvPicPr>
        <p:blipFill>
          <a:blip r:embed="rId2"/>
          <a:stretch>
            <a:fillRect/>
          </a:stretch>
        </p:blipFill>
        <p:spPr>
          <a:xfrm>
            <a:off x="1262269" y="1212962"/>
            <a:ext cx="6619462" cy="2717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615111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JOIN</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217795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1NF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494A6A0-E46A-6354-661F-84A3D05EA65A}"/>
              </a:ext>
            </a:extLst>
          </p:cNvPr>
          <p:cNvPicPr>
            <a:picLocks noChangeAspect="1"/>
          </p:cNvPicPr>
          <p:nvPr/>
        </p:nvPicPr>
        <p:blipFill>
          <a:blip r:embed="rId2"/>
          <a:stretch>
            <a:fillRect/>
          </a:stretch>
        </p:blipFill>
        <p:spPr>
          <a:xfrm>
            <a:off x="720000" y="926103"/>
            <a:ext cx="7704000" cy="32897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6855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228542-6CF5-9875-C83D-972D16CF804E}"/>
              </a:ext>
            </a:extLst>
          </p:cNvPr>
          <p:cNvSpPr>
            <a:spLocks noGrp="1"/>
          </p:cNvSpPr>
          <p:nvPr>
            <p:ph type="body" idx="1"/>
          </p:nvPr>
        </p:nvSpPr>
        <p:spPr>
          <a:xfrm>
            <a:off x="1140221" y="540646"/>
            <a:ext cx="6863557" cy="493023"/>
          </a:xfrm>
        </p:spPr>
        <p:txBody>
          <a:bodyPr/>
          <a:lstStyle/>
          <a:p>
            <a:pPr marL="0" marR="0" lvl="0" indent="0" algn="l" rtl="0">
              <a:lnSpc>
                <a:spcPct val="100000"/>
              </a:lnSpc>
              <a:spcBef>
                <a:spcPts val="0"/>
              </a:spcBef>
              <a:spcAft>
                <a:spcPts val="0"/>
              </a:spcAft>
              <a:buNone/>
            </a:pPr>
            <a:r>
              <a:rPr lang="en-US" sz="1200" b="1" i="0" u="none" strike="noStrike" cap="none" dirty="0">
                <a:solidFill>
                  <a:schemeClr val="bg1"/>
                </a:solidFill>
                <a:latin typeface="Arial"/>
                <a:ea typeface="Arial"/>
                <a:cs typeface="Arial"/>
                <a:sym typeface="Arial"/>
              </a:rPr>
              <a:t>SQL joins</a:t>
            </a:r>
            <a:r>
              <a:rPr lang="en-US" sz="1200" b="0" i="0" u="none" strike="noStrike" cap="none" dirty="0">
                <a:solidFill>
                  <a:schemeClr val="bg1"/>
                </a:solidFill>
                <a:latin typeface="Arial"/>
                <a:ea typeface="Arial"/>
                <a:cs typeface="Arial"/>
                <a:sym typeface="Arial"/>
              </a:rPr>
              <a:t> </a:t>
            </a:r>
            <a:r>
              <a:rPr lang="en-US" sz="1200" b="0" i="0" u="none" strike="noStrike" cap="none" dirty="0">
                <a:solidFill>
                  <a:srgbClr val="000000"/>
                </a:solidFill>
                <a:latin typeface="Arial"/>
                <a:ea typeface="Arial"/>
                <a:cs typeface="Arial"/>
                <a:sym typeface="Arial"/>
              </a:rPr>
              <a:t>are used to combine rows from two or more tables based on a related column.</a:t>
            </a:r>
          </a:p>
        </p:txBody>
      </p:sp>
      <p:pic>
        <p:nvPicPr>
          <p:cNvPr id="3" name="Picture 2">
            <a:extLst>
              <a:ext uri="{FF2B5EF4-FFF2-40B4-BE49-F238E27FC236}">
                <a16:creationId xmlns:a16="http://schemas.microsoft.com/office/drawing/2014/main" id="{77BB851C-47C9-1AC6-A86A-C5AC6B89E68B}"/>
              </a:ext>
            </a:extLst>
          </p:cNvPr>
          <p:cNvPicPr>
            <a:picLocks noChangeAspect="1"/>
          </p:cNvPicPr>
          <p:nvPr/>
        </p:nvPicPr>
        <p:blipFill>
          <a:blip r:embed="rId2"/>
          <a:stretch>
            <a:fillRect/>
          </a:stretch>
        </p:blipFill>
        <p:spPr>
          <a:xfrm>
            <a:off x="2013609" y="1033669"/>
            <a:ext cx="5116780" cy="32660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726159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VIEW</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2337491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4228542-6CF5-9875-C83D-972D16CF804E}"/>
              </a:ext>
            </a:extLst>
          </p:cNvPr>
          <p:cNvSpPr>
            <a:spLocks noGrp="1"/>
          </p:cNvSpPr>
          <p:nvPr>
            <p:ph type="body" idx="1"/>
          </p:nvPr>
        </p:nvSpPr>
        <p:spPr>
          <a:xfrm>
            <a:off x="1140221" y="500889"/>
            <a:ext cx="6863557" cy="672317"/>
          </a:xfrm>
        </p:spPr>
        <p:txBody>
          <a:bodyPr/>
          <a:lstStyle/>
          <a:p>
            <a:pPr marL="139700" indent="0" algn="l">
              <a:buNone/>
            </a:pPr>
            <a:r>
              <a:rPr lang="en-US" sz="1200" b="0" i="0" u="none" strike="noStrike" cap="none" dirty="0">
                <a:solidFill>
                  <a:srgbClr val="000000"/>
                </a:solidFill>
                <a:latin typeface="Arial"/>
                <a:ea typeface="Arial"/>
                <a:cs typeface="Arial"/>
                <a:sym typeface="Arial"/>
              </a:rPr>
              <a:t>A </a:t>
            </a:r>
            <a:r>
              <a:rPr lang="en-US" sz="1200" b="1" i="0" u="none" strike="noStrike" cap="none" dirty="0">
                <a:solidFill>
                  <a:srgbClr val="000000"/>
                </a:solidFill>
                <a:latin typeface="Arial"/>
                <a:ea typeface="Arial"/>
                <a:cs typeface="Arial"/>
                <a:sym typeface="Arial"/>
              </a:rPr>
              <a:t>view</a:t>
            </a:r>
            <a:r>
              <a:rPr lang="en-US" sz="1200" b="0" i="0" u="none" strike="noStrike" cap="none" dirty="0">
                <a:solidFill>
                  <a:srgbClr val="000000"/>
                </a:solidFill>
                <a:latin typeface="Arial"/>
                <a:ea typeface="Arial"/>
                <a:cs typeface="Arial"/>
                <a:sym typeface="Arial"/>
              </a:rPr>
              <a:t> in SQL is a virtual table that provides a way to store a query for future use. It is not a physical table but rather a stored SQL query that can be treated like a table in SELECT statements. </a:t>
            </a:r>
          </a:p>
          <a:p>
            <a:pPr marL="139700" indent="0" algn="l">
              <a:buNone/>
            </a:pPr>
            <a:endParaRPr lang="en-US" dirty="0"/>
          </a:p>
        </p:txBody>
      </p:sp>
      <p:pic>
        <p:nvPicPr>
          <p:cNvPr id="3" name="Picture 2">
            <a:extLst>
              <a:ext uri="{FF2B5EF4-FFF2-40B4-BE49-F238E27FC236}">
                <a16:creationId xmlns:a16="http://schemas.microsoft.com/office/drawing/2014/main" id="{488C544D-7A7F-36E5-A5DF-ECF96F35B39F}"/>
              </a:ext>
            </a:extLst>
          </p:cNvPr>
          <p:cNvPicPr>
            <a:picLocks noChangeAspect="1"/>
          </p:cNvPicPr>
          <p:nvPr/>
        </p:nvPicPr>
        <p:blipFill>
          <a:blip r:embed="rId2"/>
          <a:stretch>
            <a:fillRect/>
          </a:stretch>
        </p:blipFill>
        <p:spPr>
          <a:xfrm>
            <a:off x="1179745" y="1173206"/>
            <a:ext cx="6784508" cy="30708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485071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a:xfrm>
            <a:off x="1388100" y="1088439"/>
            <a:ext cx="6367800" cy="1905000"/>
          </a:xfrm>
        </p:spPr>
        <p:txBody>
          <a:bodyPr/>
          <a:lstStyle/>
          <a:p>
            <a:pPr marL="0" marR="0" lvl="0" indent="0" rtl="0">
              <a:lnSpc>
                <a:spcPct val="100000"/>
              </a:lnSpc>
              <a:spcBef>
                <a:spcPts val="0"/>
              </a:spcBef>
              <a:spcAft>
                <a:spcPts val="0"/>
              </a:spcAft>
              <a:buNone/>
            </a:pPr>
            <a:r>
              <a:rPr lang="en-GB" sz="4800" b="0" i="0" u="none" strike="noStrike" cap="none" dirty="0">
                <a:solidFill>
                  <a:srgbClr val="000000"/>
                </a:solidFill>
                <a:latin typeface="Sora ExtraBold" panose="020B0604020202020204" charset="0"/>
                <a:ea typeface="Comic Sans MS"/>
                <a:cs typeface="Sora ExtraBold" panose="020B0604020202020204" charset="0"/>
                <a:sym typeface="Comic Sans MS"/>
              </a:rPr>
              <a:t>Stored Procedure &amp; Stored Function</a:t>
            </a:r>
          </a:p>
        </p:txBody>
      </p:sp>
      <p:cxnSp>
        <p:nvCxnSpPr>
          <p:cNvPr id="4" name="Google Shape;815;p30">
            <a:extLst>
              <a:ext uri="{FF2B5EF4-FFF2-40B4-BE49-F238E27FC236}">
                <a16:creationId xmlns:a16="http://schemas.microsoft.com/office/drawing/2014/main" id="{B0E715F3-AA4A-5703-DF4E-BF984E6F2247}"/>
              </a:ext>
            </a:extLst>
          </p:cNvPr>
          <p:cNvCxnSpPr>
            <a:cxnSpLocks/>
          </p:cNvCxnSpPr>
          <p:nvPr/>
        </p:nvCxnSpPr>
        <p:spPr>
          <a:xfrm flipV="1">
            <a:off x="1388100" y="1974812"/>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5036118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40FD-608B-35EF-BF1B-5CAC54E85C84}"/>
              </a:ext>
            </a:extLst>
          </p:cNvPr>
          <p:cNvSpPr>
            <a:spLocks noGrp="1"/>
          </p:cNvSpPr>
          <p:nvPr>
            <p:ph type="title"/>
          </p:nvPr>
        </p:nvSpPr>
        <p:spPr/>
        <p:txBody>
          <a:bodyPr/>
          <a:lstStyle/>
          <a:p>
            <a:r>
              <a:rPr lang="en-GB" sz="2400" b="0" i="0" u="none" strike="noStrike" cap="none" dirty="0">
                <a:solidFill>
                  <a:srgbClr val="000000"/>
                </a:solidFill>
                <a:latin typeface="Sora ExtraBold" panose="020B0604020202020204" charset="0"/>
                <a:ea typeface="Comic Sans MS"/>
                <a:cs typeface="Sora ExtraBold" panose="020B0604020202020204" charset="0"/>
                <a:sym typeface="Comic Sans MS"/>
              </a:rPr>
              <a:t>Stored Procedure</a:t>
            </a:r>
            <a:endParaRPr lang="en-US" dirty="0"/>
          </a:p>
        </p:txBody>
      </p:sp>
      <p:sp>
        <p:nvSpPr>
          <p:cNvPr id="3" name="Text Placeholder 2">
            <a:extLst>
              <a:ext uri="{FF2B5EF4-FFF2-40B4-BE49-F238E27FC236}">
                <a16:creationId xmlns:a16="http://schemas.microsoft.com/office/drawing/2014/main" id="{6CD8AB1A-251F-791B-4569-8D8C2D9FEC18}"/>
              </a:ext>
            </a:extLst>
          </p:cNvPr>
          <p:cNvSpPr>
            <a:spLocks noGrp="1"/>
          </p:cNvSpPr>
          <p:nvPr>
            <p:ph type="body" idx="1"/>
          </p:nvPr>
        </p:nvSpPr>
        <p:spPr>
          <a:xfrm>
            <a:off x="720000" y="1017725"/>
            <a:ext cx="7704000" cy="572700"/>
          </a:xfrm>
        </p:spPr>
        <p:txBody>
          <a:bodyPr/>
          <a:lstStyle/>
          <a:p>
            <a:pPr marL="139700" indent="0" algn="l">
              <a:buNone/>
            </a:pPr>
            <a:r>
              <a:rPr lang="en-US" sz="1200" b="0" i="0" u="none" strike="noStrike" cap="none" dirty="0">
                <a:solidFill>
                  <a:srgbClr val="000000"/>
                </a:solidFill>
                <a:latin typeface="Lexend"/>
                <a:ea typeface="Lexend"/>
                <a:cs typeface="Lexend"/>
                <a:sym typeface="Lexend"/>
              </a:rPr>
              <a:t>A </a:t>
            </a:r>
            <a:r>
              <a:rPr lang="en-US" sz="1200" b="1" i="0" u="none" strike="noStrike" cap="none" dirty="0">
                <a:solidFill>
                  <a:srgbClr val="0D6BBC"/>
                </a:solidFill>
                <a:latin typeface="Lexend"/>
                <a:ea typeface="Lexend"/>
                <a:cs typeface="Lexend"/>
                <a:sym typeface="Lexend"/>
              </a:rPr>
              <a:t>Stored Procedure</a:t>
            </a:r>
            <a:r>
              <a:rPr lang="en-US" sz="1200" b="0" i="0" u="none" strike="noStrike" cap="none" dirty="0">
                <a:solidFill>
                  <a:srgbClr val="0D6BBC"/>
                </a:solidFill>
                <a:latin typeface="Lexend"/>
                <a:ea typeface="Lexend"/>
                <a:cs typeface="Lexend"/>
                <a:sym typeface="Lexend"/>
              </a:rPr>
              <a:t> </a:t>
            </a:r>
            <a:r>
              <a:rPr lang="en-US" sz="1200" b="0" i="0" u="none" strike="noStrike" cap="none" dirty="0">
                <a:solidFill>
                  <a:srgbClr val="000000"/>
                </a:solidFill>
                <a:latin typeface="Lexend"/>
                <a:ea typeface="Lexend"/>
                <a:cs typeface="Lexend"/>
                <a:sym typeface="Lexend"/>
              </a:rPr>
              <a:t>is a precompiled collection of SQL statements and optional control-flow logic stored in a relational database.</a:t>
            </a:r>
          </a:p>
          <a:p>
            <a:pPr marL="139700" indent="0" algn="l">
              <a:buNone/>
            </a:pPr>
            <a:endParaRPr lang="en-US" dirty="0"/>
          </a:p>
        </p:txBody>
      </p:sp>
      <p:pic>
        <p:nvPicPr>
          <p:cNvPr id="7" name="Picture 6">
            <a:extLst>
              <a:ext uri="{FF2B5EF4-FFF2-40B4-BE49-F238E27FC236}">
                <a16:creationId xmlns:a16="http://schemas.microsoft.com/office/drawing/2014/main" id="{BEAB2BC6-2EFE-4AB4-546C-655D95B1AE1A}"/>
              </a:ext>
            </a:extLst>
          </p:cNvPr>
          <p:cNvPicPr>
            <a:picLocks noChangeAspect="1"/>
          </p:cNvPicPr>
          <p:nvPr/>
        </p:nvPicPr>
        <p:blipFill>
          <a:blip r:embed="rId2"/>
          <a:stretch>
            <a:fillRect/>
          </a:stretch>
        </p:blipFill>
        <p:spPr>
          <a:xfrm>
            <a:off x="720000" y="1590425"/>
            <a:ext cx="3639161" cy="249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0B21604A-5096-F438-600C-68FBF16C9DED}"/>
              </a:ext>
            </a:extLst>
          </p:cNvPr>
          <p:cNvPicPr>
            <a:picLocks noChangeAspect="1"/>
          </p:cNvPicPr>
          <p:nvPr/>
        </p:nvPicPr>
        <p:blipFill>
          <a:blip r:embed="rId3"/>
          <a:stretch>
            <a:fillRect/>
          </a:stretch>
        </p:blipFill>
        <p:spPr>
          <a:xfrm>
            <a:off x="4784841" y="1590424"/>
            <a:ext cx="3639161" cy="24967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70786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5EAA-148C-8226-C5C8-C5BF262A4255}"/>
              </a:ext>
            </a:extLst>
          </p:cNvPr>
          <p:cNvSpPr>
            <a:spLocks noGrp="1"/>
          </p:cNvSpPr>
          <p:nvPr>
            <p:ph type="title"/>
          </p:nvPr>
        </p:nvSpPr>
        <p:spPr/>
        <p:txBody>
          <a:bodyPr/>
          <a:lstStyle/>
          <a:p>
            <a:r>
              <a:rPr lang="en-GB" sz="1800" b="0" i="0" dirty="0">
                <a:solidFill>
                  <a:srgbClr val="000000"/>
                </a:solidFill>
                <a:effectLst/>
                <a:latin typeface="Sora ExtraBold" panose="020B0604020202020204" charset="0"/>
                <a:ea typeface="Comic Sans MS" panose="030F0702030302020204" pitchFamily="66" charset="0"/>
                <a:cs typeface="Sora ExtraBold" panose="020B0604020202020204" charset="0"/>
              </a:rPr>
              <a:t>Stored Function</a:t>
            </a:r>
            <a:endParaRPr lang="en-US" dirty="0"/>
          </a:p>
        </p:txBody>
      </p:sp>
      <p:sp>
        <p:nvSpPr>
          <p:cNvPr id="3" name="Text Placeholder 2">
            <a:extLst>
              <a:ext uri="{FF2B5EF4-FFF2-40B4-BE49-F238E27FC236}">
                <a16:creationId xmlns:a16="http://schemas.microsoft.com/office/drawing/2014/main" id="{66454C2E-82C9-8AF3-3B96-0B7D3C0881B3}"/>
              </a:ext>
            </a:extLst>
          </p:cNvPr>
          <p:cNvSpPr>
            <a:spLocks noGrp="1"/>
          </p:cNvSpPr>
          <p:nvPr>
            <p:ph type="body" idx="1"/>
          </p:nvPr>
        </p:nvSpPr>
        <p:spPr>
          <a:xfrm>
            <a:off x="720000" y="1017724"/>
            <a:ext cx="7704000" cy="502963"/>
          </a:xfrm>
        </p:spPr>
        <p:txBody>
          <a:bodyPr/>
          <a:lstStyle/>
          <a:p>
            <a:pPr marL="139700" indent="0" algn="l">
              <a:buNone/>
            </a:pPr>
            <a:r>
              <a:rPr lang="en-US" sz="1200" b="0" i="0" u="none" strike="noStrike" cap="none" dirty="0">
                <a:solidFill>
                  <a:srgbClr val="000000"/>
                </a:solidFill>
                <a:latin typeface="Lexend"/>
                <a:ea typeface="Lexend"/>
                <a:cs typeface="Lexend"/>
                <a:sym typeface="Lexend"/>
              </a:rPr>
              <a:t>A </a:t>
            </a:r>
            <a:r>
              <a:rPr lang="en-US" sz="1200" b="1" i="0" u="none" strike="noStrike" cap="none" dirty="0">
                <a:solidFill>
                  <a:srgbClr val="0070C0"/>
                </a:solidFill>
                <a:latin typeface="Lexend"/>
                <a:ea typeface="Lexend"/>
                <a:cs typeface="Lexend"/>
                <a:sym typeface="Lexend"/>
              </a:rPr>
              <a:t>Stored Function</a:t>
            </a:r>
            <a:r>
              <a:rPr lang="en-US" sz="1200" b="0" i="0" u="none" strike="noStrike" cap="none" dirty="0">
                <a:solidFill>
                  <a:srgbClr val="000000"/>
                </a:solidFill>
                <a:latin typeface="Lexend"/>
                <a:ea typeface="Lexend"/>
                <a:cs typeface="Lexend"/>
                <a:sym typeface="Lexend"/>
              </a:rPr>
              <a:t> in MySQL is a reusable SQL code block that performs a specific task and returns a single value.</a:t>
            </a:r>
          </a:p>
          <a:p>
            <a:pPr marL="139700" indent="0" algn="l">
              <a:buNone/>
            </a:pPr>
            <a:endParaRPr lang="en-US" dirty="0"/>
          </a:p>
        </p:txBody>
      </p:sp>
      <p:pic>
        <p:nvPicPr>
          <p:cNvPr id="5" name="Picture 4">
            <a:extLst>
              <a:ext uri="{FF2B5EF4-FFF2-40B4-BE49-F238E27FC236}">
                <a16:creationId xmlns:a16="http://schemas.microsoft.com/office/drawing/2014/main" id="{51F2D831-4EEF-4145-E5BC-F2B00FC304B8}"/>
              </a:ext>
            </a:extLst>
          </p:cNvPr>
          <p:cNvPicPr>
            <a:picLocks noChangeAspect="1"/>
          </p:cNvPicPr>
          <p:nvPr/>
        </p:nvPicPr>
        <p:blipFill>
          <a:blip r:embed="rId2"/>
          <a:stretch>
            <a:fillRect/>
          </a:stretch>
        </p:blipFill>
        <p:spPr>
          <a:xfrm>
            <a:off x="646044" y="1699590"/>
            <a:ext cx="3782527" cy="2288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5A970892-FE13-AD79-6E11-26DC9B17535C}"/>
              </a:ext>
            </a:extLst>
          </p:cNvPr>
          <p:cNvPicPr>
            <a:picLocks noChangeAspect="1"/>
          </p:cNvPicPr>
          <p:nvPr/>
        </p:nvPicPr>
        <p:blipFill>
          <a:blip r:embed="rId3"/>
          <a:stretch>
            <a:fillRect/>
          </a:stretch>
        </p:blipFill>
        <p:spPr>
          <a:xfrm>
            <a:off x="4715429" y="1699590"/>
            <a:ext cx="3782527" cy="22883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78663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CURSOR</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3114307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505D62-0ACC-62F6-5101-9F2FE652C25A}"/>
              </a:ext>
            </a:extLst>
          </p:cNvPr>
          <p:cNvSpPr>
            <a:spLocks noGrp="1"/>
          </p:cNvSpPr>
          <p:nvPr>
            <p:ph type="body" idx="1"/>
          </p:nvPr>
        </p:nvSpPr>
        <p:spPr>
          <a:xfrm>
            <a:off x="720000" y="461134"/>
            <a:ext cx="7704000" cy="347100"/>
          </a:xfrm>
        </p:spPr>
        <p:txBody>
          <a:bodyPr/>
          <a:lstStyle/>
          <a:p>
            <a:pPr marL="139700" indent="0" algn="l">
              <a:buNone/>
            </a:pPr>
            <a:r>
              <a:rPr lang="en-US" sz="1200" b="0" i="0" u="none" strike="noStrike" cap="none" dirty="0">
                <a:solidFill>
                  <a:srgbClr val="000000"/>
                </a:solidFill>
                <a:latin typeface="Verdana"/>
                <a:ea typeface="Verdana"/>
                <a:cs typeface="Verdana"/>
                <a:sym typeface="Verdana"/>
              </a:rPr>
              <a:t>In MySQL, a </a:t>
            </a:r>
            <a:r>
              <a:rPr lang="en-US" sz="1200" b="1" i="0" u="none" strike="noStrike" cap="none" dirty="0">
                <a:solidFill>
                  <a:schemeClr val="accent1"/>
                </a:solidFill>
                <a:latin typeface="Verdana"/>
                <a:ea typeface="Verdana"/>
                <a:cs typeface="Verdana"/>
                <a:sym typeface="Verdana"/>
              </a:rPr>
              <a:t>cursor</a:t>
            </a:r>
            <a:r>
              <a:rPr lang="en-US" sz="1200" b="0" i="0" u="none" strike="noStrike" cap="none" dirty="0">
                <a:solidFill>
                  <a:srgbClr val="000000"/>
                </a:solidFill>
                <a:latin typeface="Verdana"/>
                <a:ea typeface="Verdana"/>
                <a:cs typeface="Verdana"/>
                <a:sym typeface="Verdana"/>
              </a:rPr>
              <a:t> is a database object that allows row-by-row processing of a result set. </a:t>
            </a:r>
            <a:endParaRPr lang="en-US" dirty="0"/>
          </a:p>
          <a:p>
            <a:pPr marL="139700" indent="0" algn="l">
              <a:buNone/>
            </a:pPr>
            <a:endParaRPr lang="en-US" dirty="0"/>
          </a:p>
        </p:txBody>
      </p:sp>
      <p:pic>
        <p:nvPicPr>
          <p:cNvPr id="5" name="Picture 4">
            <a:extLst>
              <a:ext uri="{FF2B5EF4-FFF2-40B4-BE49-F238E27FC236}">
                <a16:creationId xmlns:a16="http://schemas.microsoft.com/office/drawing/2014/main" id="{38B1FA33-670F-D65E-E29D-1C138219B55A}"/>
              </a:ext>
            </a:extLst>
          </p:cNvPr>
          <p:cNvPicPr>
            <a:picLocks noChangeAspect="1"/>
          </p:cNvPicPr>
          <p:nvPr/>
        </p:nvPicPr>
        <p:blipFill>
          <a:blip r:embed="rId2"/>
          <a:stretch>
            <a:fillRect/>
          </a:stretch>
        </p:blipFill>
        <p:spPr>
          <a:xfrm>
            <a:off x="971443" y="814106"/>
            <a:ext cx="3379301" cy="3515288"/>
          </a:xfrm>
          <a:prstGeom prst="rect">
            <a:avLst/>
          </a:prstGeom>
        </p:spPr>
      </p:pic>
      <p:pic>
        <p:nvPicPr>
          <p:cNvPr id="7" name="Picture 6">
            <a:extLst>
              <a:ext uri="{FF2B5EF4-FFF2-40B4-BE49-F238E27FC236}">
                <a16:creationId xmlns:a16="http://schemas.microsoft.com/office/drawing/2014/main" id="{8DBCD160-0BF1-0CB8-C4B5-439D4E30D0FB}"/>
              </a:ext>
            </a:extLst>
          </p:cNvPr>
          <p:cNvPicPr>
            <a:picLocks noChangeAspect="1"/>
          </p:cNvPicPr>
          <p:nvPr/>
        </p:nvPicPr>
        <p:blipFill>
          <a:blip r:embed="rId3"/>
          <a:stretch>
            <a:fillRect/>
          </a:stretch>
        </p:blipFill>
        <p:spPr>
          <a:xfrm>
            <a:off x="4793256" y="1521367"/>
            <a:ext cx="3379301" cy="2100766"/>
          </a:xfrm>
          <a:prstGeom prst="rect">
            <a:avLst/>
          </a:prstGeom>
        </p:spPr>
      </p:pic>
    </p:spTree>
    <p:extLst>
      <p:ext uri="{BB962C8B-B14F-4D97-AF65-F5344CB8AC3E}">
        <p14:creationId xmlns:p14="http://schemas.microsoft.com/office/powerpoint/2010/main" val="31413047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CEE-28D2-DA48-EA82-20A407B42EF1}"/>
              </a:ext>
            </a:extLst>
          </p:cNvPr>
          <p:cNvSpPr>
            <a:spLocks noGrp="1"/>
          </p:cNvSpPr>
          <p:nvPr>
            <p:ph type="title"/>
          </p:nvPr>
        </p:nvSpPr>
        <p:spPr/>
        <p:txBody>
          <a:bodyPr/>
          <a:lstStyle/>
          <a:p>
            <a:r>
              <a:rPr lang="en-GB" sz="5400" dirty="0"/>
              <a:t>TRIGGER</a:t>
            </a:r>
            <a:endParaRPr lang="en-US" sz="5400" dirty="0"/>
          </a:p>
        </p:txBody>
      </p:sp>
      <p:cxnSp>
        <p:nvCxnSpPr>
          <p:cNvPr id="3" name="Google Shape;815;p30">
            <a:extLst>
              <a:ext uri="{FF2B5EF4-FFF2-40B4-BE49-F238E27FC236}">
                <a16:creationId xmlns:a16="http://schemas.microsoft.com/office/drawing/2014/main" id="{E12E56EA-2CA9-5F75-D56B-1A805F5A6F3C}"/>
              </a:ext>
            </a:extLst>
          </p:cNvPr>
          <p:cNvCxnSpPr>
            <a:cxnSpLocks/>
          </p:cNvCxnSpPr>
          <p:nvPr/>
        </p:nvCxnSpPr>
        <p:spPr>
          <a:xfrm flipV="1">
            <a:off x="1388100" y="2571750"/>
            <a:ext cx="6367800" cy="23886"/>
          </a:xfrm>
          <a:prstGeom prst="straightConnector1">
            <a:avLst/>
          </a:prstGeom>
          <a:noFill/>
          <a:ln w="19050" cap="rnd" cmpd="sng">
            <a:solidFill>
              <a:schemeClr val="dk1"/>
            </a:solidFill>
            <a:prstDash val="solid"/>
            <a:round/>
            <a:headEnd type="none" w="sm" len="sm"/>
            <a:tailEnd type="none" w="sm" len="sm"/>
          </a:ln>
        </p:spPr>
      </p:cxnSp>
    </p:spTree>
    <p:extLst>
      <p:ext uri="{BB962C8B-B14F-4D97-AF65-F5344CB8AC3E}">
        <p14:creationId xmlns:p14="http://schemas.microsoft.com/office/powerpoint/2010/main" val="11883445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ED54D6-4A33-41D8-E540-04698A6BC2AC}"/>
              </a:ext>
            </a:extLst>
          </p:cNvPr>
          <p:cNvSpPr>
            <a:spLocks noGrp="1"/>
          </p:cNvSpPr>
          <p:nvPr>
            <p:ph type="body" idx="1"/>
          </p:nvPr>
        </p:nvSpPr>
        <p:spPr>
          <a:xfrm>
            <a:off x="720000" y="500891"/>
            <a:ext cx="7704000" cy="493022"/>
          </a:xfrm>
        </p:spPr>
        <p:txBody>
          <a:bodyPr/>
          <a:lstStyle/>
          <a:p>
            <a:pPr marL="139700" indent="0" algn="l">
              <a:buNone/>
            </a:pPr>
            <a:r>
              <a:rPr lang="en-US" sz="1200" b="0" i="0" u="none" strike="noStrike" cap="none" dirty="0">
                <a:solidFill>
                  <a:srgbClr val="000000"/>
                </a:solidFill>
                <a:latin typeface="Cambria Math"/>
                <a:ea typeface="Cambria Math"/>
                <a:cs typeface="Cambria Math"/>
                <a:sym typeface="Cambria Math"/>
              </a:rPr>
              <a:t>A trigger in MySQL is a database object that is automatically executed or fired when a specified event occurs on a table. </a:t>
            </a:r>
            <a:endParaRPr lang="en-US" dirty="0"/>
          </a:p>
        </p:txBody>
      </p:sp>
      <p:pic>
        <p:nvPicPr>
          <p:cNvPr id="9" name="Picture 8">
            <a:extLst>
              <a:ext uri="{FF2B5EF4-FFF2-40B4-BE49-F238E27FC236}">
                <a16:creationId xmlns:a16="http://schemas.microsoft.com/office/drawing/2014/main" id="{4295E8F9-97CC-8839-A103-47710A067F04}"/>
              </a:ext>
            </a:extLst>
          </p:cNvPr>
          <p:cNvPicPr>
            <a:picLocks noChangeAspect="1"/>
          </p:cNvPicPr>
          <p:nvPr/>
        </p:nvPicPr>
        <p:blipFill>
          <a:blip r:embed="rId2"/>
          <a:stretch>
            <a:fillRect/>
          </a:stretch>
        </p:blipFill>
        <p:spPr>
          <a:xfrm>
            <a:off x="898904" y="1155424"/>
            <a:ext cx="5250269" cy="31308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8776252-A107-6B90-30D7-5AD0292CE63F}"/>
              </a:ext>
            </a:extLst>
          </p:cNvPr>
          <p:cNvPicPr>
            <a:picLocks noChangeAspect="1"/>
          </p:cNvPicPr>
          <p:nvPr/>
        </p:nvPicPr>
        <p:blipFill>
          <a:blip r:embed="rId3"/>
          <a:stretch>
            <a:fillRect/>
          </a:stretch>
        </p:blipFill>
        <p:spPr>
          <a:xfrm>
            <a:off x="4472609" y="1939678"/>
            <a:ext cx="4525006" cy="1562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82366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592E-36CC-9F36-977D-27AA1669A76F}"/>
              </a:ext>
            </a:extLst>
          </p:cNvPr>
          <p:cNvSpPr>
            <a:spLocks noGrp="1"/>
          </p:cNvSpPr>
          <p:nvPr>
            <p:ph type="title"/>
          </p:nvPr>
        </p:nvSpPr>
        <p:spPr/>
        <p:txBody>
          <a:bodyPr/>
          <a:lstStyle/>
          <a:p>
            <a:r>
              <a:rPr lang="en-US" dirty="0"/>
              <a:t>Performing Normalization: 1NF</a:t>
            </a:r>
          </a:p>
        </p:txBody>
      </p:sp>
      <p:sp>
        <p:nvSpPr>
          <p:cNvPr id="5" name="Arrow: Down 4">
            <a:extLst>
              <a:ext uri="{FF2B5EF4-FFF2-40B4-BE49-F238E27FC236}">
                <a16:creationId xmlns:a16="http://schemas.microsoft.com/office/drawing/2014/main" id="{77004ED5-A287-9A36-45BD-C426F4D2BFD9}"/>
              </a:ext>
            </a:extLst>
          </p:cNvPr>
          <p:cNvSpPr/>
          <p:nvPr/>
        </p:nvSpPr>
        <p:spPr>
          <a:xfrm>
            <a:off x="4316929" y="4215866"/>
            <a:ext cx="510139" cy="616016"/>
          </a:xfrm>
          <a:prstGeom prst="downArrow">
            <a:avLst>
              <a:gd name="adj1" fmla="val 50000"/>
              <a:gd name="adj2" fmla="val 50000"/>
            </a:avLst>
          </a:prstGeom>
          <a:solidFill>
            <a:schemeClr val="accent2"/>
          </a:solidFill>
          <a:ln>
            <a:solidFill>
              <a:schemeClr val="tx1"/>
            </a:solidFill>
          </a:ln>
          <a:scene3d>
            <a:camera prst="perspectiveRelaxed"/>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52FDEB8-2A84-66BD-7295-478D0BC9CA99}"/>
              </a:ext>
            </a:extLst>
          </p:cNvPr>
          <p:cNvPicPr>
            <a:picLocks noChangeAspect="1"/>
          </p:cNvPicPr>
          <p:nvPr/>
        </p:nvPicPr>
        <p:blipFill>
          <a:blip r:embed="rId2"/>
          <a:stretch>
            <a:fillRect/>
          </a:stretch>
        </p:blipFill>
        <p:spPr>
          <a:xfrm>
            <a:off x="627128" y="990319"/>
            <a:ext cx="7889739" cy="31628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86084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8" name="Google Shape;2658;p48"/>
          <p:cNvSpPr txBox="1">
            <a:spLocks/>
          </p:cNvSpPr>
          <p:nvPr/>
        </p:nvSpPr>
        <p:spPr>
          <a:xfrm>
            <a:off x="2382400" y="2719433"/>
            <a:ext cx="4379400" cy="8601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a:t>Do you have any questions?</a:t>
            </a:r>
            <a:endParaRPr lang="en-US" b="1" dirty="0"/>
          </a:p>
        </p:txBody>
      </p:sp>
      <p:sp>
        <p:nvSpPr>
          <p:cNvPr id="2660" name="Google Shape;2660;p48"/>
          <p:cNvSpPr txBox="1">
            <a:spLocks/>
          </p:cNvSpPr>
          <p:nvPr/>
        </p:nvSpPr>
        <p:spPr>
          <a:xfrm>
            <a:off x="2382300" y="1941783"/>
            <a:ext cx="4379400" cy="915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1pPr>
            <a:lvl2pPr marR="0" lvl="1"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2pPr>
            <a:lvl3pPr marR="0" lvl="2"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3pPr>
            <a:lvl4pPr marR="0" lvl="3"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4pPr>
            <a:lvl5pPr marR="0" lvl="4"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5pPr>
            <a:lvl6pPr marR="0" lvl="5"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6pPr>
            <a:lvl7pPr marR="0" lvl="6"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7pPr>
            <a:lvl8pPr marR="0" lvl="7"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8pPr>
            <a:lvl9pPr marR="0" lvl="8" algn="ctr" rtl="0">
              <a:lnSpc>
                <a:spcPct val="100000"/>
              </a:lnSpc>
              <a:spcBef>
                <a:spcPts val="0"/>
              </a:spcBef>
              <a:spcAft>
                <a:spcPts val="0"/>
              </a:spcAft>
              <a:buClr>
                <a:schemeClr val="dk1"/>
              </a:buClr>
              <a:buSzPts val="5200"/>
              <a:buFont typeface="Sora ExtraBold"/>
              <a:buNone/>
              <a:defRPr sz="5200" b="0" i="0" u="none" strike="noStrike" cap="none">
                <a:solidFill>
                  <a:schemeClr val="dk1"/>
                </a:solidFill>
                <a:latin typeface="Sora ExtraBold"/>
                <a:ea typeface="Sora ExtraBold"/>
                <a:cs typeface="Sora ExtraBold"/>
                <a:sym typeface="Sora ExtraBold"/>
              </a:defRPr>
            </a:lvl9pPr>
          </a:lstStyle>
          <a:p>
            <a:r>
              <a:rPr lang="en-US" dirty="0"/>
              <a:t>Thanks!</a:t>
            </a:r>
          </a:p>
        </p:txBody>
      </p:sp>
      <p:grpSp>
        <p:nvGrpSpPr>
          <p:cNvPr id="2675" name="Google Shape;2675;p48"/>
          <p:cNvGrpSpPr/>
          <p:nvPr/>
        </p:nvGrpSpPr>
        <p:grpSpPr>
          <a:xfrm>
            <a:off x="-4486166" y="3801208"/>
            <a:ext cx="8509958" cy="1342288"/>
            <a:chOff x="-6328831" y="1568883"/>
            <a:chExt cx="8509958" cy="1342288"/>
          </a:xfrm>
        </p:grpSpPr>
        <p:sp>
          <p:nvSpPr>
            <p:cNvPr id="2676" name="Google Shape;2676;p48"/>
            <p:cNvSpPr/>
            <p:nvPr/>
          </p:nvSpPr>
          <p:spPr>
            <a:xfrm>
              <a:off x="-6328831" y="1568883"/>
              <a:ext cx="8509958" cy="1342288"/>
            </a:xfrm>
            <a:custGeom>
              <a:avLst/>
              <a:gdLst/>
              <a:ahLst/>
              <a:cxnLst/>
              <a:rect l="l" t="t" r="r" b="b"/>
              <a:pathLst>
                <a:path w="1958" h="309" extrusionOk="0">
                  <a:moveTo>
                    <a:pt x="1801" y="309"/>
                  </a:moveTo>
                  <a:cubicBezTo>
                    <a:pt x="18" y="309"/>
                    <a:pt x="18" y="309"/>
                    <a:pt x="18" y="309"/>
                  </a:cubicBezTo>
                  <a:cubicBezTo>
                    <a:pt x="8" y="309"/>
                    <a:pt x="0" y="301"/>
                    <a:pt x="0" y="291"/>
                  </a:cubicBezTo>
                  <a:cubicBezTo>
                    <a:pt x="0" y="17"/>
                    <a:pt x="0" y="17"/>
                    <a:pt x="0" y="17"/>
                  </a:cubicBezTo>
                  <a:cubicBezTo>
                    <a:pt x="0" y="8"/>
                    <a:pt x="8" y="0"/>
                    <a:pt x="18" y="0"/>
                  </a:cubicBezTo>
                  <a:cubicBezTo>
                    <a:pt x="1376" y="0"/>
                    <a:pt x="1376" y="0"/>
                    <a:pt x="1376" y="0"/>
                  </a:cubicBezTo>
                  <a:cubicBezTo>
                    <a:pt x="1528" y="0"/>
                    <a:pt x="1706" y="45"/>
                    <a:pt x="1811" y="115"/>
                  </a:cubicBezTo>
                  <a:cubicBezTo>
                    <a:pt x="1916" y="184"/>
                    <a:pt x="1955" y="230"/>
                    <a:pt x="1955" y="240"/>
                  </a:cubicBezTo>
                  <a:cubicBezTo>
                    <a:pt x="1955" y="249"/>
                    <a:pt x="1958" y="264"/>
                    <a:pt x="1930" y="276"/>
                  </a:cubicBezTo>
                  <a:cubicBezTo>
                    <a:pt x="1903" y="288"/>
                    <a:pt x="1885" y="290"/>
                    <a:pt x="1885" y="290"/>
                  </a:cubicBezTo>
                  <a:cubicBezTo>
                    <a:pt x="1885" y="309"/>
                    <a:pt x="1885" y="309"/>
                    <a:pt x="1885" y="309"/>
                  </a:cubicBezTo>
                  <a:cubicBezTo>
                    <a:pt x="1801" y="309"/>
                    <a:pt x="1801" y="309"/>
                    <a:pt x="1801" y="309"/>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7" name="Google Shape;2677;p48"/>
            <p:cNvSpPr/>
            <p:nvPr/>
          </p:nvSpPr>
          <p:spPr>
            <a:xfrm>
              <a:off x="-4952608" y="2737729"/>
              <a:ext cx="3261459" cy="173442"/>
            </a:xfrm>
            <a:custGeom>
              <a:avLst/>
              <a:gdLst/>
              <a:ahLst/>
              <a:cxnLst/>
              <a:rect l="l" t="t" r="r" b="b"/>
              <a:pathLst>
                <a:path w="750" h="40" extrusionOk="0">
                  <a:moveTo>
                    <a:pt x="750" y="40"/>
                  </a:moveTo>
                  <a:cubicBezTo>
                    <a:pt x="750" y="20"/>
                    <a:pt x="750" y="20"/>
                    <a:pt x="750" y="20"/>
                  </a:cubicBezTo>
                  <a:cubicBezTo>
                    <a:pt x="750" y="9"/>
                    <a:pt x="741" y="0"/>
                    <a:pt x="730" y="0"/>
                  </a:cubicBezTo>
                  <a:cubicBezTo>
                    <a:pt x="21" y="0"/>
                    <a:pt x="21" y="0"/>
                    <a:pt x="21" y="0"/>
                  </a:cubicBezTo>
                  <a:cubicBezTo>
                    <a:pt x="10" y="0"/>
                    <a:pt x="0" y="9"/>
                    <a:pt x="0" y="20"/>
                  </a:cubicBezTo>
                  <a:cubicBezTo>
                    <a:pt x="0" y="40"/>
                    <a:pt x="0" y="40"/>
                    <a:pt x="0" y="40"/>
                  </a:cubicBezTo>
                  <a:lnTo>
                    <a:pt x="750" y="4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8" name="Google Shape;2678;p48"/>
            <p:cNvSpPr/>
            <p:nvPr/>
          </p:nvSpPr>
          <p:spPr>
            <a:xfrm>
              <a:off x="-6328831" y="2319208"/>
              <a:ext cx="8506179" cy="418521"/>
            </a:xfrm>
            <a:custGeom>
              <a:avLst/>
              <a:gdLst/>
              <a:ahLst/>
              <a:cxnLst/>
              <a:rect l="l" t="t" r="r" b="b"/>
              <a:pathLst>
                <a:path w="1957" h="96" extrusionOk="0">
                  <a:moveTo>
                    <a:pt x="0" y="0"/>
                  </a:moveTo>
                  <a:cubicBezTo>
                    <a:pt x="0" y="37"/>
                    <a:pt x="0" y="37"/>
                    <a:pt x="0" y="37"/>
                  </a:cubicBezTo>
                  <a:cubicBezTo>
                    <a:pt x="1363" y="37"/>
                    <a:pt x="1363" y="37"/>
                    <a:pt x="1363" y="37"/>
                  </a:cubicBezTo>
                  <a:cubicBezTo>
                    <a:pt x="1536" y="37"/>
                    <a:pt x="1714" y="37"/>
                    <a:pt x="1943" y="96"/>
                  </a:cubicBezTo>
                  <a:cubicBezTo>
                    <a:pt x="1957" y="86"/>
                    <a:pt x="1955" y="74"/>
                    <a:pt x="1955" y="67"/>
                  </a:cubicBezTo>
                  <a:cubicBezTo>
                    <a:pt x="1955" y="66"/>
                    <a:pt x="1955" y="64"/>
                    <a:pt x="1953" y="61"/>
                  </a:cubicBezTo>
                  <a:cubicBezTo>
                    <a:pt x="1719" y="0"/>
                    <a:pt x="1538" y="0"/>
                    <a:pt x="1363" y="0"/>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9" name="Google Shape;2679;p48"/>
            <p:cNvSpPr/>
            <p:nvPr/>
          </p:nvSpPr>
          <p:spPr>
            <a:xfrm>
              <a:off x="-560010" y="1874292"/>
              <a:ext cx="2066217" cy="459997"/>
            </a:xfrm>
            <a:custGeom>
              <a:avLst/>
              <a:gdLst/>
              <a:ahLst/>
              <a:cxnLst/>
              <a:rect l="l" t="t" r="r" b="b"/>
              <a:pathLst>
                <a:path w="476" h="106" extrusionOk="0">
                  <a:moveTo>
                    <a:pt x="0" y="6"/>
                  </a:moveTo>
                  <a:cubicBezTo>
                    <a:pt x="0" y="79"/>
                    <a:pt x="0" y="79"/>
                    <a:pt x="0" y="79"/>
                  </a:cubicBezTo>
                  <a:cubicBezTo>
                    <a:pt x="0" y="79"/>
                    <a:pt x="194" y="79"/>
                    <a:pt x="260" y="79"/>
                  </a:cubicBezTo>
                  <a:cubicBezTo>
                    <a:pt x="326" y="79"/>
                    <a:pt x="476" y="106"/>
                    <a:pt x="476" y="101"/>
                  </a:cubicBezTo>
                  <a:cubicBezTo>
                    <a:pt x="475" y="97"/>
                    <a:pt x="362" y="36"/>
                    <a:pt x="265" y="16"/>
                  </a:cubicBezTo>
                  <a:cubicBezTo>
                    <a:pt x="189" y="0"/>
                    <a:pt x="42" y="6"/>
                    <a:pt x="0"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0" name="Google Shape;2680;p48"/>
            <p:cNvSpPr/>
            <p:nvPr/>
          </p:nvSpPr>
          <p:spPr>
            <a:xfrm>
              <a:off x="819983" y="1746096"/>
              <a:ext cx="908685" cy="459997"/>
            </a:xfrm>
            <a:custGeom>
              <a:avLst/>
              <a:gdLst/>
              <a:ahLst/>
              <a:cxnLst/>
              <a:rect l="l" t="t" r="r" b="b"/>
              <a:pathLst>
                <a:path w="209" h="106" extrusionOk="0">
                  <a:moveTo>
                    <a:pt x="166" y="74"/>
                  </a:moveTo>
                  <a:cubicBezTo>
                    <a:pt x="121" y="44"/>
                    <a:pt x="63" y="19"/>
                    <a:pt x="0" y="0"/>
                  </a:cubicBezTo>
                  <a:cubicBezTo>
                    <a:pt x="7" y="13"/>
                    <a:pt x="23" y="36"/>
                    <a:pt x="52" y="51"/>
                  </a:cubicBezTo>
                  <a:cubicBezTo>
                    <a:pt x="93" y="71"/>
                    <a:pt x="145" y="97"/>
                    <a:pt x="159" y="102"/>
                  </a:cubicBezTo>
                  <a:cubicBezTo>
                    <a:pt x="168" y="106"/>
                    <a:pt x="193" y="105"/>
                    <a:pt x="209" y="104"/>
                  </a:cubicBezTo>
                  <a:cubicBezTo>
                    <a:pt x="196" y="94"/>
                    <a:pt x="182" y="84"/>
                    <a:pt x="166"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1" name="Google Shape;2681;p48"/>
            <p:cNvSpPr/>
            <p:nvPr/>
          </p:nvSpPr>
          <p:spPr>
            <a:xfrm>
              <a:off x="1868174" y="2828220"/>
              <a:ext cx="3772" cy="0"/>
            </a:xfrm>
            <a:custGeom>
              <a:avLst/>
              <a:gdLst/>
              <a:ahLst/>
              <a:cxnLst/>
              <a:rect l="l" t="t" r="r" b="b"/>
              <a:pathLst>
                <a:path w="1" h="120000" extrusionOk="0">
                  <a:moveTo>
                    <a:pt x="1" y="0"/>
                  </a:moveTo>
                  <a:cubicBezTo>
                    <a:pt x="1" y="0"/>
                    <a:pt x="1" y="0"/>
                    <a:pt x="0" y="0"/>
                  </a:cubicBezTo>
                  <a:cubicBezTo>
                    <a:pt x="1" y="0"/>
                    <a:pt x="1" y="0"/>
                    <a:pt x="1" y="0"/>
                  </a:cubicBezTo>
                  <a:cubicBezTo>
                    <a:pt x="1" y="0"/>
                    <a:pt x="1" y="0"/>
                    <a:pt x="1" y="0"/>
                  </a:cubicBezTo>
                </a:path>
              </a:pathLst>
            </a:custGeom>
            <a:solidFill>
              <a:srgbClr val="8C929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2" name="Google Shape;2682;p48"/>
            <p:cNvSpPr/>
            <p:nvPr/>
          </p:nvSpPr>
          <p:spPr>
            <a:xfrm>
              <a:off x="-6328831" y="2688980"/>
              <a:ext cx="8200779" cy="169670"/>
            </a:xfrm>
            <a:custGeom>
              <a:avLst/>
              <a:gdLst/>
              <a:ahLst/>
              <a:cxnLst/>
              <a:rect l="l" t="t" r="r" b="b"/>
              <a:pathLst>
                <a:path w="1887" h="39" extrusionOk="0">
                  <a:moveTo>
                    <a:pt x="1815" y="0"/>
                  </a:moveTo>
                  <a:cubicBezTo>
                    <a:pt x="0" y="0"/>
                    <a:pt x="0" y="0"/>
                    <a:pt x="0" y="0"/>
                  </a:cubicBezTo>
                  <a:cubicBezTo>
                    <a:pt x="0" y="2"/>
                    <a:pt x="0" y="2"/>
                    <a:pt x="0" y="2"/>
                  </a:cubicBezTo>
                  <a:cubicBezTo>
                    <a:pt x="1815" y="2"/>
                    <a:pt x="1815" y="2"/>
                    <a:pt x="1815" y="2"/>
                  </a:cubicBezTo>
                  <a:cubicBezTo>
                    <a:pt x="1885" y="38"/>
                    <a:pt x="1885" y="38"/>
                    <a:pt x="1885" y="38"/>
                  </a:cubicBezTo>
                  <a:cubicBezTo>
                    <a:pt x="1885" y="39"/>
                    <a:pt x="1885" y="39"/>
                    <a:pt x="1885" y="39"/>
                  </a:cubicBezTo>
                  <a:cubicBezTo>
                    <a:pt x="1885" y="37"/>
                    <a:pt x="1885" y="37"/>
                    <a:pt x="1885" y="37"/>
                  </a:cubicBezTo>
                  <a:cubicBezTo>
                    <a:pt x="1885" y="37"/>
                    <a:pt x="1885" y="37"/>
                    <a:pt x="1885" y="37"/>
                  </a:cubicBezTo>
                  <a:cubicBezTo>
                    <a:pt x="1885" y="37"/>
                    <a:pt x="1886" y="37"/>
                    <a:pt x="1886" y="37"/>
                  </a:cubicBezTo>
                  <a:cubicBezTo>
                    <a:pt x="1887" y="37"/>
                    <a:pt x="1887" y="37"/>
                    <a:pt x="1887" y="37"/>
                  </a:cubicBezTo>
                  <a:cubicBezTo>
                    <a:pt x="1886" y="36"/>
                    <a:pt x="1886" y="36"/>
                    <a:pt x="1886" y="36"/>
                  </a:cubicBezTo>
                  <a:cubicBezTo>
                    <a:pt x="1815" y="0"/>
                    <a:pt x="1815" y="0"/>
                    <a:pt x="1815" y="0"/>
                  </a:cubicBezTo>
                  <a:cubicBezTo>
                    <a:pt x="1815" y="0"/>
                    <a:pt x="1815" y="0"/>
                    <a:pt x="181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3" name="Google Shape;2683;p48"/>
            <p:cNvSpPr/>
            <p:nvPr/>
          </p:nvSpPr>
          <p:spPr>
            <a:xfrm>
              <a:off x="-1193449" y="1644292"/>
              <a:ext cx="471310" cy="1014256"/>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4" name="Google Shape;2684;p48"/>
            <p:cNvSpPr/>
            <p:nvPr/>
          </p:nvSpPr>
          <p:spPr>
            <a:xfrm>
              <a:off x="-1193449" y="2319208"/>
              <a:ext cx="471310" cy="162129"/>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5" name="Google Shape;2685;p48"/>
            <p:cNvSpPr/>
            <p:nvPr/>
          </p:nvSpPr>
          <p:spPr>
            <a:xfrm>
              <a:off x="-5917848" y="1644292"/>
              <a:ext cx="471310" cy="1014256"/>
            </a:xfrm>
            <a:custGeom>
              <a:avLst/>
              <a:gdLst/>
              <a:ahLst/>
              <a:cxnLst/>
              <a:rect l="l" t="t" r="r" b="b"/>
              <a:pathLst>
                <a:path w="108" h="234" extrusionOk="0">
                  <a:moveTo>
                    <a:pt x="108" y="193"/>
                  </a:moveTo>
                  <a:cubicBezTo>
                    <a:pt x="106" y="193"/>
                    <a:pt x="106" y="193"/>
                    <a:pt x="106" y="193"/>
                  </a:cubicBezTo>
                  <a:cubicBezTo>
                    <a:pt x="106" y="221"/>
                    <a:pt x="106" y="221"/>
                    <a:pt x="106" y="221"/>
                  </a:cubicBezTo>
                  <a:cubicBezTo>
                    <a:pt x="106" y="227"/>
                    <a:pt x="101" y="232"/>
                    <a:pt x="95" y="232"/>
                  </a:cubicBezTo>
                  <a:cubicBezTo>
                    <a:pt x="13" y="232"/>
                    <a:pt x="13" y="232"/>
                    <a:pt x="13" y="232"/>
                  </a:cubicBezTo>
                  <a:cubicBezTo>
                    <a:pt x="7" y="232"/>
                    <a:pt x="2" y="227"/>
                    <a:pt x="2" y="221"/>
                  </a:cubicBezTo>
                  <a:cubicBezTo>
                    <a:pt x="2" y="193"/>
                    <a:pt x="2" y="193"/>
                    <a:pt x="2" y="193"/>
                  </a:cubicBezTo>
                  <a:cubicBezTo>
                    <a:pt x="0" y="193"/>
                    <a:pt x="0" y="193"/>
                    <a:pt x="0" y="193"/>
                  </a:cubicBezTo>
                  <a:cubicBezTo>
                    <a:pt x="0" y="221"/>
                    <a:pt x="0" y="221"/>
                    <a:pt x="0" y="221"/>
                  </a:cubicBezTo>
                  <a:cubicBezTo>
                    <a:pt x="0" y="228"/>
                    <a:pt x="5" y="234"/>
                    <a:pt x="13" y="234"/>
                  </a:cubicBezTo>
                  <a:cubicBezTo>
                    <a:pt x="95" y="234"/>
                    <a:pt x="95" y="234"/>
                    <a:pt x="95" y="234"/>
                  </a:cubicBezTo>
                  <a:cubicBezTo>
                    <a:pt x="102" y="234"/>
                    <a:pt x="108" y="228"/>
                    <a:pt x="108" y="221"/>
                  </a:cubicBezTo>
                  <a:cubicBezTo>
                    <a:pt x="108" y="193"/>
                    <a:pt x="108" y="193"/>
                    <a:pt x="108" y="193"/>
                  </a:cubicBezTo>
                  <a:moveTo>
                    <a:pt x="95" y="0"/>
                  </a:moveTo>
                  <a:cubicBezTo>
                    <a:pt x="13" y="0"/>
                    <a:pt x="13" y="0"/>
                    <a:pt x="13" y="0"/>
                  </a:cubicBezTo>
                  <a:cubicBezTo>
                    <a:pt x="5" y="0"/>
                    <a:pt x="0" y="6"/>
                    <a:pt x="0" y="13"/>
                  </a:cubicBezTo>
                  <a:cubicBezTo>
                    <a:pt x="0" y="156"/>
                    <a:pt x="0" y="156"/>
                    <a:pt x="0" y="156"/>
                  </a:cubicBezTo>
                  <a:cubicBezTo>
                    <a:pt x="2" y="156"/>
                    <a:pt x="2" y="156"/>
                    <a:pt x="2" y="156"/>
                  </a:cubicBezTo>
                  <a:cubicBezTo>
                    <a:pt x="2" y="13"/>
                    <a:pt x="2" y="13"/>
                    <a:pt x="2" y="13"/>
                  </a:cubicBezTo>
                  <a:cubicBezTo>
                    <a:pt x="2" y="7"/>
                    <a:pt x="7" y="2"/>
                    <a:pt x="13" y="2"/>
                  </a:cubicBezTo>
                  <a:cubicBezTo>
                    <a:pt x="95" y="2"/>
                    <a:pt x="95" y="2"/>
                    <a:pt x="95" y="2"/>
                  </a:cubicBezTo>
                  <a:cubicBezTo>
                    <a:pt x="101" y="2"/>
                    <a:pt x="106" y="7"/>
                    <a:pt x="106" y="13"/>
                  </a:cubicBezTo>
                  <a:cubicBezTo>
                    <a:pt x="106" y="156"/>
                    <a:pt x="106" y="156"/>
                    <a:pt x="106" y="156"/>
                  </a:cubicBezTo>
                  <a:cubicBezTo>
                    <a:pt x="108" y="156"/>
                    <a:pt x="108" y="156"/>
                    <a:pt x="108" y="156"/>
                  </a:cubicBezTo>
                  <a:cubicBezTo>
                    <a:pt x="108" y="13"/>
                    <a:pt x="108" y="13"/>
                    <a:pt x="108" y="13"/>
                  </a:cubicBezTo>
                  <a:cubicBezTo>
                    <a:pt x="108" y="6"/>
                    <a:pt x="102" y="0"/>
                    <a:pt x="95"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6" name="Google Shape;2686;p48"/>
            <p:cNvSpPr/>
            <p:nvPr/>
          </p:nvSpPr>
          <p:spPr>
            <a:xfrm>
              <a:off x="-5917851" y="2319208"/>
              <a:ext cx="471310" cy="162129"/>
            </a:xfrm>
            <a:custGeom>
              <a:avLst/>
              <a:gdLst/>
              <a:ahLst/>
              <a:cxnLst/>
              <a:rect l="l" t="t" r="r" b="b"/>
              <a:pathLst>
                <a:path w="125" h="43" extrusionOk="0">
                  <a:moveTo>
                    <a:pt x="3" y="0"/>
                  </a:moveTo>
                  <a:lnTo>
                    <a:pt x="0" y="0"/>
                  </a:lnTo>
                  <a:lnTo>
                    <a:pt x="0" y="43"/>
                  </a:lnTo>
                  <a:lnTo>
                    <a:pt x="3" y="43"/>
                  </a:lnTo>
                  <a:lnTo>
                    <a:pt x="3" y="0"/>
                  </a:lnTo>
                  <a:close/>
                  <a:moveTo>
                    <a:pt x="125" y="0"/>
                  </a:moveTo>
                  <a:lnTo>
                    <a:pt x="123" y="0"/>
                  </a:lnTo>
                  <a:lnTo>
                    <a:pt x="123" y="43"/>
                  </a:lnTo>
                  <a:lnTo>
                    <a:pt x="125" y="43"/>
                  </a:lnTo>
                  <a:lnTo>
                    <a:pt x="125" y="0"/>
                  </a:lnTo>
                  <a:close/>
                </a:path>
              </a:pathLst>
            </a:custGeom>
            <a:solidFill>
              <a:srgbClr val="BC454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7" name="Google Shape;2687;p48"/>
            <p:cNvSpPr/>
            <p:nvPr/>
          </p:nvSpPr>
          <p:spPr>
            <a:xfrm>
              <a:off x="-5917851" y="2319208"/>
              <a:ext cx="471310" cy="162129"/>
            </a:xfrm>
            <a:custGeom>
              <a:avLst/>
              <a:gdLst/>
              <a:ahLst/>
              <a:cxnLst/>
              <a:rect l="l" t="t" r="r" b="b"/>
              <a:pathLst>
                <a:path w="125" h="43" extrusionOk="0">
                  <a:moveTo>
                    <a:pt x="3" y="0"/>
                  </a:moveTo>
                  <a:lnTo>
                    <a:pt x="0" y="0"/>
                  </a:lnTo>
                  <a:lnTo>
                    <a:pt x="0" y="43"/>
                  </a:lnTo>
                  <a:lnTo>
                    <a:pt x="3" y="43"/>
                  </a:lnTo>
                  <a:lnTo>
                    <a:pt x="3" y="0"/>
                  </a:lnTo>
                  <a:moveTo>
                    <a:pt x="125" y="0"/>
                  </a:moveTo>
                  <a:lnTo>
                    <a:pt x="123" y="0"/>
                  </a:lnTo>
                  <a:lnTo>
                    <a:pt x="123" y="43"/>
                  </a:lnTo>
                  <a:lnTo>
                    <a:pt x="125" y="43"/>
                  </a:lnTo>
                  <a:lnTo>
                    <a:pt x="125"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8" name="Google Shape;2688;p48"/>
            <p:cNvSpPr/>
            <p:nvPr/>
          </p:nvSpPr>
          <p:spPr>
            <a:xfrm>
              <a:off x="-1080335" y="1825277"/>
              <a:ext cx="245082" cy="422293"/>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9" name="Google Shape;2689;p48"/>
            <p:cNvSpPr/>
            <p:nvPr/>
          </p:nvSpPr>
          <p:spPr>
            <a:xfrm>
              <a:off x="-5804737" y="1825277"/>
              <a:ext cx="245082" cy="422293"/>
            </a:xfrm>
            <a:custGeom>
              <a:avLst/>
              <a:gdLst/>
              <a:ahLst/>
              <a:cxnLst/>
              <a:rect l="l" t="t" r="r" b="b"/>
              <a:pathLst>
                <a:path w="56" h="97" extrusionOk="0">
                  <a:moveTo>
                    <a:pt x="56" y="71"/>
                  </a:moveTo>
                  <a:cubicBezTo>
                    <a:pt x="56" y="86"/>
                    <a:pt x="44" y="97"/>
                    <a:pt x="30" y="97"/>
                  </a:cubicBezTo>
                  <a:cubicBezTo>
                    <a:pt x="25" y="97"/>
                    <a:pt x="25" y="97"/>
                    <a:pt x="25" y="97"/>
                  </a:cubicBezTo>
                  <a:cubicBezTo>
                    <a:pt x="11" y="97"/>
                    <a:pt x="0" y="86"/>
                    <a:pt x="0" y="71"/>
                  </a:cubicBezTo>
                  <a:cubicBezTo>
                    <a:pt x="0" y="25"/>
                    <a:pt x="0" y="25"/>
                    <a:pt x="0" y="25"/>
                  </a:cubicBezTo>
                  <a:cubicBezTo>
                    <a:pt x="0" y="11"/>
                    <a:pt x="11" y="0"/>
                    <a:pt x="25" y="0"/>
                  </a:cubicBezTo>
                  <a:cubicBezTo>
                    <a:pt x="30" y="0"/>
                    <a:pt x="30" y="0"/>
                    <a:pt x="30" y="0"/>
                  </a:cubicBezTo>
                  <a:cubicBezTo>
                    <a:pt x="44" y="0"/>
                    <a:pt x="56" y="11"/>
                    <a:pt x="56" y="25"/>
                  </a:cubicBezTo>
                  <a:lnTo>
                    <a:pt x="56" y="7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0" name="Google Shape;2690;p48"/>
            <p:cNvSpPr/>
            <p:nvPr/>
          </p:nvSpPr>
          <p:spPr>
            <a:xfrm>
              <a:off x="-6242111" y="1934620"/>
              <a:ext cx="260164" cy="15082"/>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1" name="Google Shape;2691;p48"/>
            <p:cNvSpPr/>
            <p:nvPr/>
          </p:nvSpPr>
          <p:spPr>
            <a:xfrm>
              <a:off x="-6242111" y="1994947"/>
              <a:ext cx="260164" cy="18851"/>
            </a:xfrm>
            <a:custGeom>
              <a:avLst/>
              <a:gdLst/>
              <a:ahLst/>
              <a:cxnLst/>
              <a:rect l="l" t="t" r="r" b="b"/>
              <a:pathLst>
                <a:path w="60" h="4" extrusionOk="0">
                  <a:moveTo>
                    <a:pt x="60" y="2"/>
                  </a:moveTo>
                  <a:cubicBezTo>
                    <a:pt x="60" y="3"/>
                    <a:pt x="59" y="4"/>
                    <a:pt x="58" y="4"/>
                  </a:cubicBezTo>
                  <a:cubicBezTo>
                    <a:pt x="2" y="4"/>
                    <a:pt x="2" y="4"/>
                    <a:pt x="2" y="4"/>
                  </a:cubicBezTo>
                  <a:cubicBezTo>
                    <a:pt x="1" y="4"/>
                    <a:pt x="0" y="3"/>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2" name="Google Shape;2692;p48"/>
            <p:cNvSpPr/>
            <p:nvPr/>
          </p:nvSpPr>
          <p:spPr>
            <a:xfrm>
              <a:off x="-6242111" y="2059046"/>
              <a:ext cx="260164" cy="15082"/>
            </a:xfrm>
            <a:custGeom>
              <a:avLst/>
              <a:gdLst/>
              <a:ahLst/>
              <a:cxnLst/>
              <a:rect l="l" t="t" r="r" b="b"/>
              <a:pathLst>
                <a:path w="60" h="3" extrusionOk="0">
                  <a:moveTo>
                    <a:pt x="60" y="1"/>
                  </a:moveTo>
                  <a:cubicBezTo>
                    <a:pt x="60" y="2"/>
                    <a:pt x="59" y="3"/>
                    <a:pt x="58" y="3"/>
                  </a:cubicBezTo>
                  <a:cubicBezTo>
                    <a:pt x="2" y="3"/>
                    <a:pt x="2" y="3"/>
                    <a:pt x="2" y="3"/>
                  </a:cubicBezTo>
                  <a:cubicBezTo>
                    <a:pt x="1" y="3"/>
                    <a:pt x="0" y="2"/>
                    <a:pt x="0" y="1"/>
                  </a:cubicBezTo>
                  <a:cubicBezTo>
                    <a:pt x="0" y="0"/>
                    <a:pt x="1" y="0"/>
                    <a:pt x="2" y="0"/>
                  </a:cubicBezTo>
                  <a:cubicBezTo>
                    <a:pt x="58" y="0"/>
                    <a:pt x="58" y="0"/>
                    <a:pt x="58" y="0"/>
                  </a:cubicBezTo>
                  <a:cubicBezTo>
                    <a:pt x="59" y="0"/>
                    <a:pt x="60" y="0"/>
                    <a:pt x="60"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3" name="Google Shape;2693;p48"/>
            <p:cNvSpPr/>
            <p:nvPr/>
          </p:nvSpPr>
          <p:spPr>
            <a:xfrm>
              <a:off x="-6242111" y="2119374"/>
              <a:ext cx="260164" cy="15082"/>
            </a:xfrm>
            <a:custGeom>
              <a:avLst/>
              <a:gdLst/>
              <a:ahLst/>
              <a:cxnLst/>
              <a:rect l="l" t="t" r="r" b="b"/>
              <a:pathLst>
                <a:path w="60" h="3" extrusionOk="0">
                  <a:moveTo>
                    <a:pt x="60" y="2"/>
                  </a:moveTo>
                  <a:cubicBezTo>
                    <a:pt x="60" y="2"/>
                    <a:pt x="59" y="3"/>
                    <a:pt x="58" y="3"/>
                  </a:cubicBezTo>
                  <a:cubicBezTo>
                    <a:pt x="2" y="3"/>
                    <a:pt x="2" y="3"/>
                    <a:pt x="2" y="3"/>
                  </a:cubicBezTo>
                  <a:cubicBezTo>
                    <a:pt x="1" y="3"/>
                    <a:pt x="0" y="2"/>
                    <a:pt x="0" y="2"/>
                  </a:cubicBezTo>
                  <a:cubicBezTo>
                    <a:pt x="0" y="1"/>
                    <a:pt x="1" y="0"/>
                    <a:pt x="2" y="0"/>
                  </a:cubicBezTo>
                  <a:cubicBezTo>
                    <a:pt x="58" y="0"/>
                    <a:pt x="58" y="0"/>
                    <a:pt x="58" y="0"/>
                  </a:cubicBezTo>
                  <a:cubicBezTo>
                    <a:pt x="59" y="0"/>
                    <a:pt x="60" y="1"/>
                    <a:pt x="60"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4" name="Google Shape;2694;p48"/>
            <p:cNvSpPr/>
            <p:nvPr/>
          </p:nvSpPr>
          <p:spPr>
            <a:xfrm>
              <a:off x="-5220312" y="1862982"/>
              <a:ext cx="3800635" cy="384588"/>
            </a:xfrm>
            <a:custGeom>
              <a:avLst/>
              <a:gdLst/>
              <a:ahLst/>
              <a:cxnLst/>
              <a:rect l="l" t="t" r="r" b="b"/>
              <a:pathLst>
                <a:path w="875" h="88" extrusionOk="0">
                  <a:moveTo>
                    <a:pt x="0" y="76"/>
                  </a:moveTo>
                  <a:cubicBezTo>
                    <a:pt x="0" y="83"/>
                    <a:pt x="5" y="88"/>
                    <a:pt x="12" y="88"/>
                  </a:cubicBezTo>
                  <a:cubicBezTo>
                    <a:pt x="863" y="88"/>
                    <a:pt x="863" y="88"/>
                    <a:pt x="863" y="88"/>
                  </a:cubicBezTo>
                  <a:cubicBezTo>
                    <a:pt x="869" y="88"/>
                    <a:pt x="875" y="83"/>
                    <a:pt x="875" y="76"/>
                  </a:cubicBezTo>
                  <a:cubicBezTo>
                    <a:pt x="875" y="12"/>
                    <a:pt x="875" y="12"/>
                    <a:pt x="875" y="12"/>
                  </a:cubicBezTo>
                  <a:cubicBezTo>
                    <a:pt x="875" y="5"/>
                    <a:pt x="869" y="0"/>
                    <a:pt x="863" y="0"/>
                  </a:cubicBezTo>
                  <a:cubicBezTo>
                    <a:pt x="12" y="0"/>
                    <a:pt x="12" y="0"/>
                    <a:pt x="12" y="0"/>
                  </a:cubicBezTo>
                  <a:cubicBezTo>
                    <a:pt x="5" y="0"/>
                    <a:pt x="0" y="5"/>
                    <a:pt x="0" y="12"/>
                  </a:cubicBezTo>
                  <a:cubicBezTo>
                    <a:pt x="0" y="76"/>
                    <a:pt x="0" y="76"/>
                    <a:pt x="0" y="76"/>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5" name="Google Shape;2695;p48"/>
            <p:cNvSpPr/>
            <p:nvPr/>
          </p:nvSpPr>
          <p:spPr>
            <a:xfrm>
              <a:off x="-4703759"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6" name="Google Shape;2696;p48"/>
            <p:cNvSpPr/>
            <p:nvPr/>
          </p:nvSpPr>
          <p:spPr>
            <a:xfrm>
              <a:off x="-4703759"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7" name="Google Shape;2697;p48"/>
            <p:cNvSpPr/>
            <p:nvPr/>
          </p:nvSpPr>
          <p:spPr>
            <a:xfrm>
              <a:off x="-4157034"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8" name="Google Shape;2698;p48"/>
            <p:cNvSpPr/>
            <p:nvPr/>
          </p:nvSpPr>
          <p:spPr>
            <a:xfrm>
              <a:off x="-4157034"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9" name="Google Shape;2699;p48"/>
            <p:cNvSpPr/>
            <p:nvPr/>
          </p:nvSpPr>
          <p:spPr>
            <a:xfrm>
              <a:off x="-3606539"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0" name="Google Shape;2700;p48"/>
            <p:cNvSpPr/>
            <p:nvPr/>
          </p:nvSpPr>
          <p:spPr>
            <a:xfrm>
              <a:off x="-3606539"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1" name="Google Shape;2701;p48"/>
            <p:cNvSpPr/>
            <p:nvPr/>
          </p:nvSpPr>
          <p:spPr>
            <a:xfrm>
              <a:off x="-3059817"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2" name="Google Shape;2702;p48"/>
            <p:cNvSpPr/>
            <p:nvPr/>
          </p:nvSpPr>
          <p:spPr>
            <a:xfrm>
              <a:off x="-3059817"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3" name="Google Shape;2703;p48"/>
            <p:cNvSpPr/>
            <p:nvPr/>
          </p:nvSpPr>
          <p:spPr>
            <a:xfrm>
              <a:off x="-2516863"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4" name="Google Shape;2704;p48"/>
            <p:cNvSpPr/>
            <p:nvPr/>
          </p:nvSpPr>
          <p:spPr>
            <a:xfrm>
              <a:off x="-2516863"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5" name="Google Shape;2705;p48"/>
            <p:cNvSpPr/>
            <p:nvPr/>
          </p:nvSpPr>
          <p:spPr>
            <a:xfrm>
              <a:off x="-1970138"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6" name="Google Shape;2706;p48"/>
            <p:cNvSpPr/>
            <p:nvPr/>
          </p:nvSpPr>
          <p:spPr>
            <a:xfrm>
              <a:off x="-1970138" y="1863336"/>
              <a:ext cx="30000" cy="38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7176012"/>
      </p:ext>
    </p:extLst>
  </p:cSld>
  <p:clrMapOvr>
    <a:masterClrMapping/>
  </p:clrMapOvr>
</p:sld>
</file>

<file path=ppt/theme/theme1.xml><?xml version="1.0" encoding="utf-8"?>
<a:theme xmlns:a="http://schemas.openxmlformats.org/drawingml/2006/main" name="Train Travel Marketing Plan by Slidesgo">
  <a:themeElements>
    <a:clrScheme name="Simple Light">
      <a:dk1>
        <a:srgbClr val="3B3A3A"/>
      </a:dk1>
      <a:lt1>
        <a:srgbClr val="DF543B"/>
      </a:lt1>
      <a:dk2>
        <a:srgbClr val="E2EAEC"/>
      </a:dk2>
      <a:lt2>
        <a:srgbClr val="00525B"/>
      </a:lt2>
      <a:accent1>
        <a:srgbClr val="008192"/>
      </a:accent1>
      <a:accent2>
        <a:srgbClr val="A1B7B8"/>
      </a:accent2>
      <a:accent3>
        <a:srgbClr val="A3CED1"/>
      </a:accent3>
      <a:accent4>
        <a:srgbClr val="CBDBDB"/>
      </a:accent4>
      <a:accent5>
        <a:srgbClr val="ECEAE5"/>
      </a:accent5>
      <a:accent6>
        <a:srgbClr val="FFFFFF"/>
      </a:accent6>
      <a:hlink>
        <a:srgbClr val="3B3A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1207</Words>
  <Application>Microsoft Office PowerPoint</Application>
  <PresentationFormat>On-screen Show (16:9)</PresentationFormat>
  <Paragraphs>168</Paragraphs>
  <Slides>90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Hanken Grotesk</vt:lpstr>
      <vt:lpstr>Verdana</vt:lpstr>
      <vt:lpstr>Lexend</vt:lpstr>
      <vt:lpstr>Calibri</vt:lpstr>
      <vt:lpstr>Sora ExtraBold</vt:lpstr>
      <vt:lpstr>Arial</vt:lpstr>
      <vt:lpstr>Cambria Math</vt:lpstr>
      <vt:lpstr>Train Travel Marketing Plan by Slidesgo</vt:lpstr>
      <vt:lpstr>Railway Reservation System</vt:lpstr>
      <vt:lpstr>OBJECT OF THE PROJECT</vt:lpstr>
      <vt:lpstr>Introduction</vt:lpstr>
      <vt:lpstr>ENTITY RELATIONSHIP DIAGRAM</vt:lpstr>
      <vt:lpstr>Raw Data Table</vt:lpstr>
      <vt:lpstr>Raw Data Table</vt:lpstr>
      <vt:lpstr>Raw Data Table</vt:lpstr>
      <vt:lpstr>Performing Normalization: 1NF</vt:lpstr>
      <vt:lpstr>Performing Normalization: 1NF</vt:lpstr>
      <vt:lpstr>Performing Normalization: 1NF</vt:lpstr>
      <vt:lpstr>Performing Normalization: 2NF</vt:lpstr>
      <vt:lpstr>Performing Normalization: 2NF</vt:lpstr>
      <vt:lpstr>Performing Normalization: 2NF</vt:lpstr>
      <vt:lpstr>Performing Normalization: 3NF</vt:lpstr>
      <vt:lpstr>Performing Normalization: 3NF</vt:lpstr>
      <vt:lpstr>Performing Normalization: 3NF</vt:lpstr>
      <vt:lpstr>Performing Normalization: 3NF</vt:lpstr>
      <vt:lpstr>Performing Normalization: 3NF</vt:lpstr>
      <vt:lpstr>Table In Project</vt:lpstr>
      <vt:lpstr>Description Of Tables</vt:lpstr>
      <vt:lpstr>Table: User </vt:lpstr>
      <vt:lpstr>Table: Login</vt:lpstr>
      <vt:lpstr>Table: Role</vt:lpstr>
      <vt:lpstr>Table: Trains</vt:lpstr>
      <vt:lpstr>Table: Booking</vt:lpstr>
      <vt:lpstr>Table: Passenger</vt:lpstr>
      <vt:lpstr>Table: Payment</vt:lpstr>
      <vt:lpstr>INSERTING</vt:lpstr>
      <vt:lpstr>Insert in User</vt:lpstr>
      <vt:lpstr>Insert in Login</vt:lpstr>
      <vt:lpstr>Insert in Role</vt:lpstr>
      <vt:lpstr>Insert in Trains</vt:lpstr>
      <vt:lpstr>Insert in Booking</vt:lpstr>
      <vt:lpstr>Insert in Passenger</vt:lpstr>
      <vt:lpstr>Insert in Payment</vt:lpstr>
      <vt:lpstr>Performing DML Operations</vt:lpstr>
      <vt:lpstr>Insert Operation</vt:lpstr>
      <vt:lpstr>Update Operation</vt:lpstr>
      <vt:lpstr>Delete Operation</vt:lpstr>
      <vt:lpstr>Performing DDL Operations</vt:lpstr>
      <vt:lpstr>Create Operation</vt:lpstr>
      <vt:lpstr>Rename Operation</vt:lpstr>
      <vt:lpstr>Alter Operation</vt:lpstr>
      <vt:lpstr>Truncate Operation</vt:lpstr>
      <vt:lpstr>Drop Operation</vt:lpstr>
      <vt:lpstr>Performing TCL Operations</vt:lpstr>
      <vt:lpstr>Rollback Operation</vt:lpstr>
      <vt:lpstr>Commit Operation</vt:lpstr>
      <vt:lpstr>Performing DQL Operations</vt:lpstr>
      <vt:lpstr>Select Operation</vt:lpstr>
      <vt:lpstr>ORDER BY</vt:lpstr>
      <vt:lpstr>DISTINCT</vt:lpstr>
      <vt:lpstr>LIMIT</vt:lpstr>
      <vt:lpstr>OPERATOR</vt:lpstr>
      <vt:lpstr>Arithmetic Operators </vt:lpstr>
      <vt:lpstr>Arithmetic Operators </vt:lpstr>
      <vt:lpstr>Arithmetic Operators </vt:lpstr>
      <vt:lpstr>Comparison Operators</vt:lpstr>
      <vt:lpstr>Comparison Operators</vt:lpstr>
      <vt:lpstr>Comparison Operators</vt:lpstr>
      <vt:lpstr>Logical Operators </vt:lpstr>
      <vt:lpstr>Logical Operators </vt:lpstr>
      <vt:lpstr>Pattern Matching Operators</vt:lpstr>
      <vt:lpstr>Pattern Matching Operators</vt:lpstr>
      <vt:lpstr>Null Operators</vt:lpstr>
      <vt:lpstr>BUILT-IN FUNCTION</vt:lpstr>
      <vt:lpstr>String Function</vt:lpstr>
      <vt:lpstr>String Function</vt:lpstr>
      <vt:lpstr>String Function</vt:lpstr>
      <vt:lpstr>Agreegate Function</vt:lpstr>
      <vt:lpstr>Agreegate Function</vt:lpstr>
      <vt:lpstr>Agreegate Function</vt:lpstr>
      <vt:lpstr>Math Function</vt:lpstr>
      <vt:lpstr>Math Function</vt:lpstr>
      <vt:lpstr>Math Function</vt:lpstr>
      <vt:lpstr>GROUP BY and HAVING</vt:lpstr>
      <vt:lpstr>SUBQUERY</vt:lpstr>
      <vt:lpstr>PowerPoint Presentation</vt:lpstr>
      <vt:lpstr>JOIN</vt:lpstr>
      <vt:lpstr>PowerPoint Presentation</vt:lpstr>
      <vt:lpstr>VIEW</vt:lpstr>
      <vt:lpstr>PowerPoint Presentation</vt:lpstr>
      <vt:lpstr>Stored Procedure &amp; Stored Function</vt:lpstr>
      <vt:lpstr>Stored Procedure</vt:lpstr>
      <vt:lpstr>Stored Function</vt:lpstr>
      <vt:lpstr>CURSOR</vt:lpstr>
      <vt:lpstr>PowerPoint Presentation</vt:lpstr>
      <vt:lpstr>TRIGGER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KARAN MORE</cp:lastModifiedBy>
  <cp:revision>2</cp:revision>
  <dcterms:modified xsi:type="dcterms:W3CDTF">2025-08-06T10:35:18Z</dcterms:modified>
</cp:coreProperties>
</file>