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4"/>
    <p:sldMasterId id="2147483893" r:id="rId5"/>
    <p:sldMasterId id="2147483929" r:id="rId6"/>
  </p:sldMasterIdLst>
  <p:notesMasterIdLst>
    <p:notesMasterId r:id="rId18"/>
  </p:notesMasterIdLst>
  <p:handoutMasterIdLst>
    <p:handoutMasterId r:id="rId19"/>
  </p:handoutMasterIdLst>
  <p:sldIdLst>
    <p:sldId id="317" r:id="rId7"/>
    <p:sldId id="350" r:id="rId8"/>
    <p:sldId id="349" r:id="rId9"/>
    <p:sldId id="261" r:id="rId10"/>
    <p:sldId id="259" r:id="rId11"/>
    <p:sldId id="316" r:id="rId12"/>
    <p:sldId id="318" r:id="rId13"/>
    <p:sldId id="347" r:id="rId14"/>
    <p:sldId id="348" r:id="rId15"/>
    <p:sldId id="334" r:id="rId16"/>
    <p:sldId id="33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89876" autoAdjust="0"/>
  </p:normalViewPr>
  <p:slideViewPr>
    <p:cSldViewPr>
      <p:cViewPr varScale="1">
        <p:scale>
          <a:sx n="77" d="100"/>
          <a:sy n="77" d="100"/>
        </p:scale>
        <p:origin x="964" y="4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DBA26-AFB0-410F-BDD3-F9F88DA7EBD9}" type="datetimeFigureOut">
              <a:rPr lang="en-IN" smtClean="0"/>
              <a:pPr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BE705-4274-4237-980C-123445F9D7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0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9A40A-9D42-4658-A40C-F304AD497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4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F9A40A-9D42-4658-A40C-F304AD4976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DF549-C39C-41D9-B539-DBA17C453F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85AAA-F0A6-4DFC-A315-24B09D54632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3FA2-B3EA-41D7-A866-B39C62A3F88D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1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764-C485-4316-87BB-213C3A5EDA0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1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4CB-484D-45C5-9C85-C170C654340D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5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BCE5-FF5C-4B13-96D1-DEEF52A33F07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7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A5FF-9338-42F0-AADE-53EE2D31F85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7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C5F28-52AE-4CB4-9401-A76A2D811232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7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95D3-7081-422F-9F09-1D41E9238AD2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0ED1-0C93-44E6-AFFF-EEA24C3AA06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1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870-128F-4998-B115-D26A5D2242BA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89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195C8-6BB3-4F54-BB6A-2DE08A8B4D26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4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B5E4-0E62-4DAD-A5D9-C9529240E35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A99C92-2C2C-48D0-B9FF-563AAA35B1E4}" type="datetime1">
              <a:rPr lang="en-US" smtClean="0"/>
              <a:pPr>
                <a:defRPr/>
              </a:pPr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82C428-967D-4FDB-B027-D35848F8D9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D0E-3482-4660-BED0-07B30CBB73C7}" type="datetime1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CSE 1001 Problem Solving using Computers (PSUC) - 2018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3930679" cy="3810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4724400"/>
            <a:ext cx="7275513" cy="1631951"/>
          </a:xfrm>
        </p:spPr>
        <p:txBody>
          <a:bodyPr>
            <a:noAutofit/>
          </a:bodyPr>
          <a:lstStyle/>
          <a:p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br>
              <a:rPr lang="en-US" sz="3200" spc="1200" dirty="0"/>
            </a:br>
            <a:r>
              <a:rPr lang="en-US" spc="120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AECC-CDCE-449D-9B6D-9883FD3C297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40" y="4724400"/>
            <a:ext cx="6469364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98437"/>
            <a:ext cx="7162801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900" b="1" i="1" dirty="0"/>
              <a:t>Syntax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4676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1D Array: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       </a:t>
            </a:r>
            <a:r>
              <a:rPr lang="en-US" sz="2400" dirty="0"/>
              <a:t> Syntax:    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type </a:t>
            </a:r>
            <a:r>
              <a:rPr lang="en-US" sz="2000" b="1" dirty="0" err="1">
                <a:solidFill>
                  <a:srgbClr val="FF0000"/>
                </a:solidFill>
                <a:latin typeface="Tempus Sans ITC" pitchFamily="82" charset="0"/>
              </a:rPr>
              <a:t>array_name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[size];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Memory Requirement: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Total size =size *(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	Initialization: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</a:rPr>
              <a:t>type array-name [size]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={list of values}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Write and Read: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n;i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++)     	      for(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n;i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		 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scanf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(“%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d”,&amp;a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]); 	     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prinft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(“%d\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n”,a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]);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270-D07B-44B7-BF70-FEE34976062A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on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Write a program to find average of an 1-D array.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Write a program to find second largest element in an array.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Write a program to find union and intersection of two arrays.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764-C485-4316-87BB-213C3A5EDA0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F3A1-6E82-4228-2648-C6426DE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AD10-2391-F199-D9ED-2664436A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540" y="-226633"/>
            <a:ext cx="7886700" cy="150018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algn="ctr"/>
            <a:r>
              <a:rPr lang="en-IN" sz="3500" b="1" dirty="0">
                <a:highlight>
                  <a:srgbClr val="FFFF00"/>
                </a:highlight>
              </a:rPr>
              <a:t>Linear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DCEC-2646-18B8-1A9A-8CB5E188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4CB-484D-45C5-9C85-C170C654340D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63440-1FE8-3379-D53C-85EAE094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9CA2-CDBB-8956-B802-79C7DE8D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E7AE5-11A3-DF75-FF7C-1FCBF31BC000}"/>
              </a:ext>
            </a:extLst>
          </p:cNvPr>
          <p:cNvSpPr txBox="1"/>
          <p:nvPr/>
        </p:nvSpPr>
        <p:spPr>
          <a:xfrm>
            <a:off x="1259632" y="1305342"/>
            <a:ext cx="55983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"How many elements?"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"Enter array elements:"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Enter element to search:"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8414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2C85-9EDB-D943-2262-EA12D803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F60B-B3A2-42C6-70DE-6C8B991B1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95E5-6BEF-BD13-B939-38671235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94CB-484D-45C5-9C85-C170C654340D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8773-DBC8-905C-74FA-5D6BA2E6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EBA8-C2FE-60E8-FD3F-4C8F634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BD839-8B50-5F27-AFFC-ED4645C10280}"/>
              </a:ext>
            </a:extLst>
          </p:cNvPr>
          <p:cNvSpPr txBox="1"/>
          <p:nvPr/>
        </p:nvSpPr>
        <p:spPr>
          <a:xfrm>
            <a:off x="1907704" y="198884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"Element found at index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"Element not found"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0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9513" y="862539"/>
            <a:ext cx="7657579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a[100],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n,i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pos,ele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d”,&amp;n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// number of elements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elements of array:“);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element and position  of insertion:“);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(“%d %d”,&amp;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,&amp;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=n;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--)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//shift the elements to right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]=a[i-1];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a[pos-1] =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inserted at  the specified  pos.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 = n + 1;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increment the count of no of elements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printf("\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after insertion is:“);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=0;i&lt;n;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++)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printf(“%d\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n”,a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2629"/>
            <a:ext cx="8934216" cy="914400"/>
          </a:xfrm>
        </p:spPr>
        <p:txBody>
          <a:bodyPr>
            <a:noAutofit/>
          </a:bodyPr>
          <a:lstStyle/>
          <a:p>
            <a:r>
              <a:rPr lang="en-US" sz="2900" b="1" i="1" dirty="0"/>
              <a:t>WAP to insert an element to an array at a given   position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3F68-A667-4259-A9A6-6A0D0EEF2A3B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5383342" y="1420810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Example : insert 9 at 2</a:t>
            </a:r>
            <a:r>
              <a:rPr lang="en-US" sz="2000" b="1" baseline="30000" dirty="0">
                <a:latin typeface="Calibri" pitchFamily="34" charset="0"/>
              </a:rPr>
              <a:t>nd</a:t>
            </a:r>
            <a:r>
              <a:rPr lang="en-US" sz="2000" b="1" dirty="0">
                <a:latin typeface="Calibri" pitchFamily="34" charset="0"/>
              </a:rPr>
              <a:t> position</a:t>
            </a:r>
          </a:p>
          <a:p>
            <a:r>
              <a:rPr lang="en-US" sz="2000" b="1" dirty="0">
                <a:latin typeface="Calibri" pitchFamily="34" charset="0"/>
              </a:rPr>
              <a:t>	a[ ]={1, 2</a:t>
            </a:r>
            <a:r>
              <a:rPr lang="en-US" sz="2000" b="1">
                <a:latin typeface="Calibri" pitchFamily="34" charset="0"/>
              </a:rPr>
              <a:t>, 3, 4, 5}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83342" y="2326217"/>
            <a:ext cx="3733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New array after inserting 9 :</a:t>
            </a:r>
          </a:p>
          <a:p>
            <a:r>
              <a:rPr lang="en-US" sz="2000" b="1" dirty="0">
                <a:latin typeface="Calibri" pitchFamily="34" charset="0"/>
              </a:rPr>
              <a:t>	a[ ]={1, 9, 2, 3, 4, 5}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67544" y="1143000"/>
            <a:ext cx="867645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printf(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"enter no of numbers“);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d”,&amp;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printf(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"enter  n numbers \n“);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for(i=0;i&lt;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d”,&amp;a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printf(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"enter the position at which the element to be deleted“);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“%d”,&amp;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=pos-1;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&lt;n-1;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a[i] =a[i+1];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//shift the elements to left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 = n-1;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//decrement the count of no of elements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=0;i&lt;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n;i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printf(“%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d”,a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19" y="593725"/>
            <a:ext cx="8153400" cy="685800"/>
          </a:xfrm>
        </p:spPr>
        <p:txBody>
          <a:bodyPr>
            <a:noAutofit/>
          </a:bodyPr>
          <a:lstStyle/>
          <a:p>
            <a:r>
              <a:rPr lang="en-US" sz="2900" b="1" i="1" dirty="0"/>
              <a:t>WAP to delete an element from an array</a:t>
            </a:r>
            <a:br>
              <a:rPr lang="en-US" sz="2900" b="1" i="1" dirty="0"/>
            </a:br>
            <a:endParaRPr lang="en-US" sz="2900" b="1" i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351B-50D4-4BB2-AD0D-E6C8F6970325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5192560" y="1143000"/>
            <a:ext cx="38862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Example : delete </a:t>
            </a:r>
            <a:r>
              <a:rPr lang="en-US" sz="2000" b="1" dirty="0" err="1">
                <a:latin typeface="Calibri" pitchFamily="34" charset="0"/>
              </a:rPr>
              <a:t>ele</a:t>
            </a:r>
            <a:r>
              <a:rPr lang="en-US" sz="2000" b="1" dirty="0">
                <a:latin typeface="Calibri" pitchFamily="34" charset="0"/>
              </a:rPr>
              <a:t> at 2</a:t>
            </a:r>
            <a:r>
              <a:rPr lang="en-US" sz="2000" b="1" baseline="30000" dirty="0">
                <a:latin typeface="Calibri" pitchFamily="34" charset="0"/>
              </a:rPr>
              <a:t>nd</a:t>
            </a:r>
            <a:r>
              <a:rPr lang="en-US" sz="2000" b="1" dirty="0">
                <a:latin typeface="Calibri" pitchFamily="34" charset="0"/>
              </a:rPr>
              <a:t> position</a:t>
            </a:r>
          </a:p>
          <a:p>
            <a:r>
              <a:rPr lang="en-US" sz="2000" b="1" dirty="0">
                <a:latin typeface="Calibri" pitchFamily="34" charset="0"/>
              </a:rPr>
              <a:t>	a[ ]={1, 2, 3, 4, 5}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30660" y="2057400"/>
            <a:ext cx="38481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New array after deleting 2:</a:t>
            </a:r>
          </a:p>
          <a:p>
            <a:r>
              <a:rPr lang="en-US" sz="2000" b="1" dirty="0">
                <a:latin typeface="Calibri" pitchFamily="34" charset="0"/>
              </a:rPr>
              <a:t>	a[ ]={1, 3, 4, 5}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598" y="403856"/>
            <a:ext cx="7848600" cy="778592"/>
          </a:xfrm>
        </p:spPr>
        <p:txBody>
          <a:bodyPr>
            <a:normAutofit/>
          </a:bodyPr>
          <a:lstStyle/>
          <a:p>
            <a:r>
              <a:rPr lang="en-US" sz="3200" b="1" i="1" spc="200" dirty="0"/>
              <a:t>Insert an element into a sorted array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F0B8-1BDD-4B97-8796-3B9764F13FEF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2182" y="2691575"/>
            <a:ext cx="759181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spc="200" dirty="0">
                <a:solidFill>
                  <a:srgbClr val="FF0000"/>
                </a:solidFill>
                <a:latin typeface="Baskerville Old Face" pitchFamily="18" charset="0"/>
                <a:cs typeface="Calibri" pitchFamily="34" charset="0"/>
              </a:rPr>
              <a:t>//finding position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for(i=0;i&lt;n;i++)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if (ele&lt;a[i]) break;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pos = i+1; //position of insertion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=n;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&gt;=pos;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--)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//shift the elements to right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]=a[i-1];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a[pos-1]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inserted at  the specified  pos.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 = n + 1;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increment the count of no of elements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88256" y="1837593"/>
            <a:ext cx="3886200" cy="7078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Example: insert 3 into the array</a:t>
            </a:r>
          </a:p>
          <a:p>
            <a:r>
              <a:rPr lang="en-US" sz="2000" b="1" dirty="0">
                <a:latin typeface="Calibri" pitchFamily="34" charset="0"/>
              </a:rPr>
              <a:t>	a[ ] = {1, 2, 4, 5,6}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88256" y="3026588"/>
            <a:ext cx="3352800" cy="708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New array after inserting 3 :</a:t>
            </a:r>
          </a:p>
          <a:p>
            <a:r>
              <a:rPr lang="en-US" sz="2000" b="1" dirty="0">
                <a:latin typeface="Calibri" pitchFamily="34" charset="0"/>
              </a:rPr>
              <a:t>	a[ ] = {1, 2, 3, 4, 5,6}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1066800"/>
            <a:ext cx="8447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>
                <a:latin typeface="Calibri" pitchFamily="34" charset="0"/>
                <a:cs typeface="Calibri" pitchFamily="34" charset="0"/>
              </a:rPr>
              <a:t>Read array elements (in sorted order) &amp; element ‘</a:t>
            </a:r>
            <a:r>
              <a:rPr lang="pt-BR" sz="2600" b="1" dirty="0">
                <a:latin typeface="Calibri" pitchFamily="34" charset="0"/>
                <a:cs typeface="Calibri" pitchFamily="34" charset="0"/>
              </a:rPr>
              <a:t>ele</a:t>
            </a:r>
            <a:r>
              <a:rPr lang="pt-BR" sz="2600" dirty="0">
                <a:latin typeface="Calibri" pitchFamily="34" charset="0"/>
                <a:cs typeface="Calibri" pitchFamily="34" charset="0"/>
              </a:rPr>
              <a:t>’ to be inserted</a:t>
            </a:r>
          </a:p>
        </p:txBody>
      </p:sp>
    </p:spTree>
    <p:extLst>
      <p:ext uri="{BB962C8B-B14F-4D97-AF65-F5344CB8AC3E}">
        <p14:creationId xmlns:p14="http://schemas.microsoft.com/office/powerpoint/2010/main" val="13658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1" dirty="0"/>
              <a:t>Summary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1192"/>
            <a:ext cx="8245806" cy="4907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Arrays</a:t>
            </a:r>
          </a:p>
          <a:p>
            <a:pPr>
              <a:lnSpc>
                <a:spcPct val="150000"/>
              </a:lnSpc>
            </a:pPr>
            <a:r>
              <a:rPr lang="en-US" dirty="0"/>
              <a:t>1 Dimensional arrays (lists)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Problems on 1D arrays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1C02-BFDB-46F3-81F6-4FEF01B6AB99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98437"/>
            <a:ext cx="7162801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900" b="1" i="1" dirty="0"/>
              <a:t>Syntax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914400"/>
            <a:ext cx="74676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1D Array: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       </a:t>
            </a:r>
            <a:r>
              <a:rPr lang="en-US" sz="2400" dirty="0"/>
              <a:t> Syntax:    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type </a:t>
            </a:r>
            <a:r>
              <a:rPr lang="en-US" sz="2000" b="1" dirty="0" err="1">
                <a:solidFill>
                  <a:srgbClr val="FF0000"/>
                </a:solidFill>
                <a:latin typeface="Tempus Sans ITC" pitchFamily="82" charset="0"/>
              </a:rPr>
              <a:t>array_name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[size];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Memory Requirement: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Total size =size *(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sizeof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data_type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dirty="0"/>
              <a:t>	Initialization: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</a:rPr>
              <a:t>type array-name [size]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={list of values}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dirty="0"/>
              <a:t>Write and Read: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for(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n;i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++)     	      for(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=0;i&lt;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n;i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		 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scanf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(“%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d”,&amp;a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]); 	     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prinft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(“%d\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n”,a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Tempus Sans ITC" pitchFamily="82" charset="0"/>
              </a:rPr>
              <a:t>]);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9270-D07B-44B7-BF70-FEE34976062A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 on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Write a program to find average of an 1-D array.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Write a program to find second largest element in an array.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Write a program to find union and intersection of two arrays.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764-C485-4316-87BB-213C3A5EDA0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 1001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1607"/>
      </p:ext>
    </p:extLst>
  </p:cSld>
  <p:clrMapOvr>
    <a:masterClrMapping/>
  </p:clrMapOvr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44EDC91F-B373-4350-9E84-BD946E457F29}" vid="{48586631-E945-41AB-ACBF-618D52C3995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5BF1DE-E584-495F-8A24-BF1737BA9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F40C6-B26F-420C-A6F4-41D050FF3D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F6DC36-C914-4E10-A3B7-BEE524622569}"/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18723</TotalTime>
  <Words>1079</Words>
  <Application>Microsoft Office PowerPoint</Application>
  <PresentationFormat>On-screen Show (4:3)</PresentationFormat>
  <Paragraphs>151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Calibri</vt:lpstr>
      <vt:lpstr>Consolas</vt:lpstr>
      <vt:lpstr>Tempus Sans ITC</vt:lpstr>
      <vt:lpstr>Wingdings</vt:lpstr>
      <vt:lpstr>cse-1</vt:lpstr>
      <vt:lpstr>1_Office Theme</vt:lpstr>
      <vt:lpstr>temp</vt:lpstr>
      <vt:lpstr>                </vt:lpstr>
      <vt:lpstr>PowerPoint Presentation</vt:lpstr>
      <vt:lpstr>PowerPoint Presentation</vt:lpstr>
      <vt:lpstr>WAP to insert an element to an array at a given   position</vt:lpstr>
      <vt:lpstr>WAP to delete an element from an array </vt:lpstr>
      <vt:lpstr>Insert an element into a sorted array</vt:lpstr>
      <vt:lpstr>Summary </vt:lpstr>
      <vt:lpstr>Syntax</vt:lpstr>
      <vt:lpstr>Tutorials on Array</vt:lpstr>
      <vt:lpstr>Syntax</vt:lpstr>
      <vt:lpstr>Tutorials on Array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L16</dc:title>
  <dc:creator>RAJ</dc:creator>
  <cp:lastModifiedBy>Dr. Jeyakrishnan V  [MU - Jaipur]</cp:lastModifiedBy>
  <cp:revision>352</cp:revision>
  <dcterms:created xsi:type="dcterms:W3CDTF">2008-09-04T13:30:45Z</dcterms:created>
  <dcterms:modified xsi:type="dcterms:W3CDTF">2024-04-03T16:55:37Z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