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4"/>
    <p:sldMasterId id="2147483700" r:id="rId5"/>
  </p:sldMasterIdLst>
  <p:notesMasterIdLst>
    <p:notesMasterId r:id="rId45"/>
  </p:notesMasterIdLst>
  <p:sldIdLst>
    <p:sldId id="257" r:id="rId6"/>
    <p:sldId id="262" r:id="rId7"/>
    <p:sldId id="263" r:id="rId8"/>
    <p:sldId id="603" r:id="rId9"/>
    <p:sldId id="672" r:id="rId10"/>
    <p:sldId id="675" r:id="rId11"/>
    <p:sldId id="659" r:id="rId12"/>
    <p:sldId id="660" r:id="rId13"/>
    <p:sldId id="619" r:id="rId14"/>
    <p:sldId id="620" r:id="rId15"/>
    <p:sldId id="658" r:id="rId16"/>
    <p:sldId id="676" r:id="rId17"/>
    <p:sldId id="642" r:id="rId18"/>
    <p:sldId id="678" r:id="rId19"/>
    <p:sldId id="264" r:id="rId20"/>
    <p:sldId id="265" r:id="rId21"/>
    <p:sldId id="266" r:id="rId22"/>
    <p:sldId id="267" r:id="rId23"/>
    <p:sldId id="268" r:id="rId24"/>
    <p:sldId id="270" r:id="rId25"/>
    <p:sldId id="273" r:id="rId26"/>
    <p:sldId id="274" r:id="rId27"/>
    <p:sldId id="680" r:id="rId28"/>
    <p:sldId id="285" r:id="rId29"/>
    <p:sldId id="271" r:id="rId30"/>
    <p:sldId id="272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7" r:id="rId40"/>
    <p:sldId id="286" r:id="rId41"/>
    <p:sldId id="288" r:id="rId42"/>
    <p:sldId id="283" r:id="rId43"/>
    <p:sldId id="28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F744A-282E-B47D-AE25-8B750808C29E}" v="18" dt="2024-03-12T09:46:33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31-2023-24] AVISHEK PAHAR" userId="S::avishek.23fe10cii00021@muj.manipal.edu::e6ba3e79-c8b8-439f-b707-ed302bd8efa0" providerId="AD" clId="Web-{1DA8ACE1-B2F9-4101-94D9-C82CA9583D8C}"/>
    <pc:docChg chg="modSld">
      <pc:chgData name="[BTECH-031-2023-24] AVISHEK PAHAR" userId="S::avishek.23fe10cii00021@muj.manipal.edu::e6ba3e79-c8b8-439f-b707-ed302bd8efa0" providerId="AD" clId="Web-{1DA8ACE1-B2F9-4101-94D9-C82CA9583D8C}" dt="2024-03-05T13:22:27.954" v="2" actId="14100"/>
      <pc:docMkLst>
        <pc:docMk/>
      </pc:docMkLst>
      <pc:sldChg chg="modSp">
        <pc:chgData name="[BTECH-031-2023-24] AVISHEK PAHAR" userId="S::avishek.23fe10cii00021@muj.manipal.edu::e6ba3e79-c8b8-439f-b707-ed302bd8efa0" providerId="AD" clId="Web-{1DA8ACE1-B2F9-4101-94D9-C82CA9583D8C}" dt="2024-03-05T13:22:27.954" v="2" actId="14100"/>
        <pc:sldMkLst>
          <pc:docMk/>
          <pc:sldMk cId="0" sldId="660"/>
        </pc:sldMkLst>
        <pc:picChg chg="mod">
          <ac:chgData name="[BTECH-031-2023-24] AVISHEK PAHAR" userId="S::avishek.23fe10cii00021@muj.manipal.edu::e6ba3e79-c8b8-439f-b707-ed302bd8efa0" providerId="AD" clId="Web-{1DA8ACE1-B2F9-4101-94D9-C82CA9583D8C}" dt="2024-03-05T13:22:27.954" v="2" actId="14100"/>
          <ac:picMkLst>
            <pc:docMk/>
            <pc:sldMk cId="0" sldId="660"/>
            <ac:picMk id="38918" creationId="{7EEB8A53-4291-4041-A596-22E0851CA313}"/>
          </ac:picMkLst>
        </pc:picChg>
      </pc:sldChg>
    </pc:docChg>
  </pc:docChgLst>
  <pc:docChgLst>
    <pc:chgData name="[BTECH-035-2023-24] Atharv Amol Randive" userId="S::atharv.23fe10cai00342@muj.manipal.edu::18e36b22-f100-47e1-a038-f0aae559647a" providerId="AD" clId="Web-{273F744A-282E-B47D-AE25-8B750808C29E}"/>
    <pc:docChg chg="modSld">
      <pc:chgData name="[BTECH-035-2023-24] Atharv Amol Randive" userId="S::atharv.23fe10cai00342@muj.manipal.edu::18e36b22-f100-47e1-a038-f0aae559647a" providerId="AD" clId="Web-{273F744A-282E-B47D-AE25-8B750808C29E}" dt="2024-03-12T10:17:45.284" v="5" actId="1076"/>
      <pc:docMkLst>
        <pc:docMk/>
      </pc:docMkLst>
      <pc:sldChg chg="modSp">
        <pc:chgData name="[BTECH-035-2023-24] Atharv Amol Randive" userId="S::atharv.23fe10cai00342@muj.manipal.edu::18e36b22-f100-47e1-a038-f0aae559647a" providerId="AD" clId="Web-{273F744A-282E-B47D-AE25-8B750808C29E}" dt="2024-03-12T09:40:54.354" v="0" actId="1076"/>
        <pc:sldMkLst>
          <pc:docMk/>
          <pc:sldMk cId="2439667360" sldId="263"/>
        </pc:sldMkLst>
        <pc:picChg chg="mod">
          <ac:chgData name="[BTECH-035-2023-24] Atharv Amol Randive" userId="S::atharv.23fe10cai00342@muj.manipal.edu::18e36b22-f100-47e1-a038-f0aae559647a" providerId="AD" clId="Web-{273F744A-282E-B47D-AE25-8B750808C29E}" dt="2024-03-12T09:40:54.354" v="0" actId="1076"/>
          <ac:picMkLst>
            <pc:docMk/>
            <pc:sldMk cId="2439667360" sldId="263"/>
            <ac:picMk id="1026" creationId="{00000000-0000-0000-0000-000000000000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273F744A-282E-B47D-AE25-8B750808C29E}" dt="2024-03-12T09:58:45.694" v="4" actId="1076"/>
        <pc:sldMkLst>
          <pc:docMk/>
          <pc:sldMk cId="3955932215" sldId="265"/>
        </pc:sldMkLst>
        <pc:graphicFrameChg chg="mod">
          <ac:chgData name="[BTECH-035-2023-24] Atharv Amol Randive" userId="S::atharv.23fe10cai00342@muj.manipal.edu::18e36b22-f100-47e1-a038-f0aae559647a" providerId="AD" clId="Web-{273F744A-282E-B47D-AE25-8B750808C29E}" dt="2024-03-12T09:58:45.694" v="4" actId="1076"/>
          <ac:graphicFrameMkLst>
            <pc:docMk/>
            <pc:sldMk cId="3955932215" sldId="265"/>
            <ac:graphicFrameMk id="2" creationId="{294690DC-082C-4E56-A2A9-BED97BFD0C75}"/>
          </ac:graphicFrameMkLst>
        </pc:graphicFrameChg>
      </pc:sldChg>
      <pc:sldChg chg="modSp">
        <pc:chgData name="[BTECH-035-2023-24] Atharv Amol Randive" userId="S::atharv.23fe10cai00342@muj.manipal.edu::18e36b22-f100-47e1-a038-f0aae559647a" providerId="AD" clId="Web-{273F744A-282E-B47D-AE25-8B750808C29E}" dt="2024-03-12T10:17:45.284" v="5" actId="1076"/>
        <pc:sldMkLst>
          <pc:docMk/>
          <pc:sldMk cId="3429542374" sldId="284"/>
        </pc:sldMkLst>
        <pc:graphicFrameChg chg="mod">
          <ac:chgData name="[BTECH-035-2023-24] Atharv Amol Randive" userId="S::atharv.23fe10cai00342@muj.manipal.edu::18e36b22-f100-47e1-a038-f0aae559647a" providerId="AD" clId="Web-{273F744A-282E-B47D-AE25-8B750808C29E}" dt="2024-03-12T10:17:45.284" v="5" actId="1076"/>
          <ac:graphicFrameMkLst>
            <pc:docMk/>
            <pc:sldMk cId="3429542374" sldId="284"/>
            <ac:graphicFrameMk id="56327" creationId="{D52B7786-3677-4A6F-AD85-A7FC8FC327ED}"/>
          </ac:graphicFrameMkLst>
        </pc:graphicFrameChg>
      </pc:sldChg>
      <pc:sldChg chg="modSp">
        <pc:chgData name="[BTECH-035-2023-24] Atharv Amol Randive" userId="S::atharv.23fe10cai00342@muj.manipal.edu::18e36b22-f100-47e1-a038-f0aae559647a" providerId="AD" clId="Web-{273F744A-282E-B47D-AE25-8B750808C29E}" dt="2024-03-12T09:46:33.170" v="3" actId="1076"/>
        <pc:sldMkLst>
          <pc:docMk/>
          <pc:sldMk cId="1165719610" sldId="658"/>
        </pc:sldMkLst>
        <pc:picChg chg="mod">
          <ac:chgData name="[BTECH-035-2023-24] Atharv Amol Randive" userId="S::atharv.23fe10cai00342@muj.manipal.edu::18e36b22-f100-47e1-a038-f0aae559647a" providerId="AD" clId="Web-{273F744A-282E-B47D-AE25-8B750808C29E}" dt="2024-03-12T09:46:33.170" v="3" actId="1076"/>
          <ac:picMkLst>
            <pc:docMk/>
            <pc:sldMk cId="1165719610" sldId="658"/>
            <ac:picMk id="36870" creationId="{5661DB7B-9B81-47C3-A711-7100B5932C46}"/>
          </ac:picMkLst>
        </pc:picChg>
      </pc:sldChg>
      <pc:sldChg chg="modSp">
        <pc:chgData name="[BTECH-035-2023-24] Atharv Amol Randive" userId="S::atharv.23fe10cai00342@muj.manipal.edu::18e36b22-f100-47e1-a038-f0aae559647a" providerId="AD" clId="Web-{273F744A-282E-B47D-AE25-8B750808C29E}" dt="2024-03-12T09:44:28.747" v="2"/>
        <pc:sldMkLst>
          <pc:docMk/>
          <pc:sldMk cId="3076453868" sldId="675"/>
        </pc:sldMkLst>
        <pc:graphicFrameChg chg="modGraphic">
          <ac:chgData name="[BTECH-035-2023-24] Atharv Amol Randive" userId="S::atharv.23fe10cai00342@muj.manipal.edu::18e36b22-f100-47e1-a038-f0aae559647a" providerId="AD" clId="Web-{273F744A-282E-B47D-AE25-8B750808C29E}" dt="2024-03-12T09:44:28.747" v="2"/>
          <ac:graphicFrameMkLst>
            <pc:docMk/>
            <pc:sldMk cId="3076453868" sldId="675"/>
            <ac:graphicFrameMk id="3" creationId="{E95B1E8C-2C9C-4520-9EF4-D1FB727423E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98C13-0F9F-4139-8DC1-21B371BA03FC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188971-D7E5-4C87-8FCE-331DC81BD44D}">
      <dgm:prSet/>
      <dgm:spPr/>
      <dgm:t>
        <a:bodyPr/>
        <a:lstStyle/>
        <a:p>
          <a:r>
            <a:rPr lang="en-US" b="1"/>
            <a:t>These are some reserved words in C which have predefined meaning to compiler called keywords. </a:t>
          </a:r>
          <a:endParaRPr lang="en-US"/>
        </a:p>
      </dgm:t>
    </dgm:pt>
    <dgm:pt modelId="{53426E84-0213-441A-803D-87A50E3DC151}" type="parTrans" cxnId="{E30C3BC7-0235-422A-A9AE-2B3C664CBD8A}">
      <dgm:prSet/>
      <dgm:spPr/>
      <dgm:t>
        <a:bodyPr/>
        <a:lstStyle/>
        <a:p>
          <a:endParaRPr lang="en-US"/>
        </a:p>
      </dgm:t>
    </dgm:pt>
    <dgm:pt modelId="{A7214DAB-2DC6-4281-A44D-87A3C0A8F577}" type="sibTrans" cxnId="{E30C3BC7-0235-422A-A9AE-2B3C664CBD8A}">
      <dgm:prSet/>
      <dgm:spPr/>
      <dgm:t>
        <a:bodyPr/>
        <a:lstStyle/>
        <a:p>
          <a:endParaRPr lang="en-US"/>
        </a:p>
      </dgm:t>
    </dgm:pt>
    <dgm:pt modelId="{36D4A236-970C-438D-96C5-1CAAE8E5D5C4}">
      <dgm:prSet/>
      <dgm:spPr/>
      <dgm:t>
        <a:bodyPr/>
        <a:lstStyle/>
        <a:p>
          <a:r>
            <a:rPr lang="en-US" b="1"/>
            <a:t>Keywords are not to be used as variable and constant names. </a:t>
          </a:r>
          <a:endParaRPr lang="en-US"/>
        </a:p>
      </dgm:t>
    </dgm:pt>
    <dgm:pt modelId="{8FEE3D2F-19D0-482F-8D6F-8528DE6A0A54}" type="parTrans" cxnId="{AA808241-F8AA-4DDC-A695-1A848521FFFE}">
      <dgm:prSet/>
      <dgm:spPr/>
      <dgm:t>
        <a:bodyPr/>
        <a:lstStyle/>
        <a:p>
          <a:endParaRPr lang="en-US"/>
        </a:p>
      </dgm:t>
    </dgm:pt>
    <dgm:pt modelId="{AABD0141-50FB-4BB0-9465-C641DF0BAF80}" type="sibTrans" cxnId="{AA808241-F8AA-4DDC-A695-1A848521FFFE}">
      <dgm:prSet/>
      <dgm:spPr/>
      <dgm:t>
        <a:bodyPr/>
        <a:lstStyle/>
        <a:p>
          <a:endParaRPr lang="en-US"/>
        </a:p>
      </dgm:t>
    </dgm:pt>
    <dgm:pt modelId="{12846C00-0D09-46CF-869E-553094A6936E}">
      <dgm:prSet/>
      <dgm:spPr/>
      <dgm:t>
        <a:bodyPr/>
        <a:lstStyle/>
        <a:p>
          <a:r>
            <a:rPr lang="en-US" b="1"/>
            <a:t>All keywords have fixed meanings and these meanings cannot be changed. </a:t>
          </a:r>
          <a:endParaRPr lang="en-US"/>
        </a:p>
      </dgm:t>
    </dgm:pt>
    <dgm:pt modelId="{DE6D3078-5F56-4344-89BC-1D4D1A08E719}" type="parTrans" cxnId="{51A950BD-D5AA-46D6-903B-8392B54A9660}">
      <dgm:prSet/>
      <dgm:spPr/>
      <dgm:t>
        <a:bodyPr/>
        <a:lstStyle/>
        <a:p>
          <a:endParaRPr lang="en-US"/>
        </a:p>
      </dgm:t>
    </dgm:pt>
    <dgm:pt modelId="{A3F34C00-A04D-4D1E-B838-A52E9815AE4D}" type="sibTrans" cxnId="{51A950BD-D5AA-46D6-903B-8392B54A9660}">
      <dgm:prSet/>
      <dgm:spPr/>
      <dgm:t>
        <a:bodyPr/>
        <a:lstStyle/>
        <a:p>
          <a:endParaRPr lang="en-US"/>
        </a:p>
      </dgm:t>
    </dgm:pt>
    <dgm:pt modelId="{2F8F2F41-AF4B-40E1-A168-BBC9CBDD83D7}" type="pres">
      <dgm:prSet presAssocID="{CC098C13-0F9F-4139-8DC1-21B371BA03FC}" presName="linear" presStyleCnt="0">
        <dgm:presLayoutVars>
          <dgm:animLvl val="lvl"/>
          <dgm:resizeHandles val="exact"/>
        </dgm:presLayoutVars>
      </dgm:prSet>
      <dgm:spPr/>
    </dgm:pt>
    <dgm:pt modelId="{D3217208-7B95-4683-AB3E-A87E0280192F}" type="pres">
      <dgm:prSet presAssocID="{68188971-D7E5-4C87-8FCE-331DC81BD4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651D79-1E62-442B-838C-B56DF30AFD83}" type="pres">
      <dgm:prSet presAssocID="{A7214DAB-2DC6-4281-A44D-87A3C0A8F577}" presName="spacer" presStyleCnt="0"/>
      <dgm:spPr/>
    </dgm:pt>
    <dgm:pt modelId="{279AD36D-AAB1-4F1F-938C-697229C403D8}" type="pres">
      <dgm:prSet presAssocID="{36D4A236-970C-438D-96C5-1CAAE8E5D5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587E07-D018-4EBE-928F-A475F5D49AB8}" type="pres">
      <dgm:prSet presAssocID="{AABD0141-50FB-4BB0-9465-C641DF0BAF80}" presName="spacer" presStyleCnt="0"/>
      <dgm:spPr/>
    </dgm:pt>
    <dgm:pt modelId="{28C3F638-7012-4FB7-A5C8-32702B31833C}" type="pres">
      <dgm:prSet presAssocID="{12846C00-0D09-46CF-869E-553094A693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42C608-1877-47EB-BB64-5FE0994AE001}" type="presOf" srcId="{36D4A236-970C-438D-96C5-1CAAE8E5D5C4}" destId="{279AD36D-AAB1-4F1F-938C-697229C403D8}" srcOrd="0" destOrd="0" presId="urn:microsoft.com/office/officeart/2005/8/layout/vList2"/>
    <dgm:cxn modelId="{E4956818-495B-4B95-82F4-213379E0FF65}" type="presOf" srcId="{12846C00-0D09-46CF-869E-553094A6936E}" destId="{28C3F638-7012-4FB7-A5C8-32702B31833C}" srcOrd="0" destOrd="0" presId="urn:microsoft.com/office/officeart/2005/8/layout/vList2"/>
    <dgm:cxn modelId="{94759133-4FA5-464F-A808-5AB02523F709}" type="presOf" srcId="{68188971-D7E5-4C87-8FCE-331DC81BD44D}" destId="{D3217208-7B95-4683-AB3E-A87E0280192F}" srcOrd="0" destOrd="0" presId="urn:microsoft.com/office/officeart/2005/8/layout/vList2"/>
    <dgm:cxn modelId="{AA808241-F8AA-4DDC-A695-1A848521FFFE}" srcId="{CC098C13-0F9F-4139-8DC1-21B371BA03FC}" destId="{36D4A236-970C-438D-96C5-1CAAE8E5D5C4}" srcOrd="1" destOrd="0" parTransId="{8FEE3D2F-19D0-482F-8D6F-8528DE6A0A54}" sibTransId="{AABD0141-50FB-4BB0-9465-C641DF0BAF80}"/>
    <dgm:cxn modelId="{986EFE47-1432-4E9A-A456-6A3567AC78B8}" type="presOf" srcId="{CC098C13-0F9F-4139-8DC1-21B371BA03FC}" destId="{2F8F2F41-AF4B-40E1-A168-BBC9CBDD83D7}" srcOrd="0" destOrd="0" presId="urn:microsoft.com/office/officeart/2005/8/layout/vList2"/>
    <dgm:cxn modelId="{51A950BD-D5AA-46D6-903B-8392B54A9660}" srcId="{CC098C13-0F9F-4139-8DC1-21B371BA03FC}" destId="{12846C00-0D09-46CF-869E-553094A6936E}" srcOrd="2" destOrd="0" parTransId="{DE6D3078-5F56-4344-89BC-1D4D1A08E719}" sibTransId="{A3F34C00-A04D-4D1E-B838-A52E9815AE4D}"/>
    <dgm:cxn modelId="{E30C3BC7-0235-422A-A9AE-2B3C664CBD8A}" srcId="{CC098C13-0F9F-4139-8DC1-21B371BA03FC}" destId="{68188971-D7E5-4C87-8FCE-331DC81BD44D}" srcOrd="0" destOrd="0" parTransId="{53426E84-0213-441A-803D-87A50E3DC151}" sibTransId="{A7214DAB-2DC6-4281-A44D-87A3C0A8F577}"/>
    <dgm:cxn modelId="{E96B482C-F175-46EB-88C3-B2905B5A51CE}" type="presParOf" srcId="{2F8F2F41-AF4B-40E1-A168-BBC9CBDD83D7}" destId="{D3217208-7B95-4683-AB3E-A87E0280192F}" srcOrd="0" destOrd="0" presId="urn:microsoft.com/office/officeart/2005/8/layout/vList2"/>
    <dgm:cxn modelId="{E8AB4298-B059-467D-8966-BAA67D9DB1CB}" type="presParOf" srcId="{2F8F2F41-AF4B-40E1-A168-BBC9CBDD83D7}" destId="{A8651D79-1E62-442B-838C-B56DF30AFD83}" srcOrd="1" destOrd="0" presId="urn:microsoft.com/office/officeart/2005/8/layout/vList2"/>
    <dgm:cxn modelId="{EFE79BDE-3DA3-4C3D-9A94-4AEE18F5979B}" type="presParOf" srcId="{2F8F2F41-AF4B-40E1-A168-BBC9CBDD83D7}" destId="{279AD36D-AAB1-4F1F-938C-697229C403D8}" srcOrd="2" destOrd="0" presId="urn:microsoft.com/office/officeart/2005/8/layout/vList2"/>
    <dgm:cxn modelId="{F5204792-547A-4E2C-8CDD-FA90B5CC0645}" type="presParOf" srcId="{2F8F2F41-AF4B-40E1-A168-BBC9CBDD83D7}" destId="{70587E07-D018-4EBE-928F-A475F5D49AB8}" srcOrd="3" destOrd="0" presId="urn:microsoft.com/office/officeart/2005/8/layout/vList2"/>
    <dgm:cxn modelId="{F2C6E2AC-149C-4C0C-8A18-EEA9E4757650}" type="presParOf" srcId="{2F8F2F41-AF4B-40E1-A168-BBC9CBDD83D7}" destId="{28C3F638-7012-4FB7-A5C8-32702B3183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738FC2-033C-42AB-B62B-EA3FA445061C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447252-8D09-4DB7-A2FA-218E6630F9F7}">
      <dgm:prSet custT="1"/>
      <dgm:spPr/>
      <dgm:t>
        <a:bodyPr/>
        <a:lstStyle/>
        <a:p>
          <a:r>
            <a:rPr lang="en-US" sz="1800" b="1"/>
            <a:t>Floating-point types represent real numbers</a:t>
          </a:r>
          <a:endParaRPr lang="en-US" sz="1800"/>
        </a:p>
      </dgm:t>
    </dgm:pt>
    <dgm:pt modelId="{0D7D71AF-D24A-4397-8335-50C7311C8C47}" type="parTrans" cxnId="{681440CC-1EB9-44B4-ABEF-2086879E4205}">
      <dgm:prSet/>
      <dgm:spPr/>
      <dgm:t>
        <a:bodyPr/>
        <a:lstStyle/>
        <a:p>
          <a:endParaRPr lang="en-US"/>
        </a:p>
      </dgm:t>
    </dgm:pt>
    <dgm:pt modelId="{E296A18F-D520-4C84-BAE2-C826F317AE03}" type="sibTrans" cxnId="{681440CC-1EB9-44B4-ABEF-2086879E4205}">
      <dgm:prSet/>
      <dgm:spPr/>
      <dgm:t>
        <a:bodyPr/>
        <a:lstStyle/>
        <a:p>
          <a:endParaRPr lang="en-US"/>
        </a:p>
      </dgm:t>
    </dgm:pt>
    <dgm:pt modelId="{1AB0AD2A-25EC-4581-B770-59FB66AF919D}">
      <dgm:prSet custT="1"/>
      <dgm:spPr/>
      <dgm:t>
        <a:bodyPr/>
        <a:lstStyle/>
        <a:p>
          <a:r>
            <a:rPr lang="en-US" sz="1400" b="1"/>
            <a:t>Integer part</a:t>
          </a:r>
          <a:endParaRPr lang="en-US" sz="1400"/>
        </a:p>
      </dgm:t>
    </dgm:pt>
    <dgm:pt modelId="{A8BA9711-89D8-420E-85D9-93CEA3304AE4}" type="parTrans" cxnId="{A1A2DCD1-D93F-4A71-B593-596ABE9C10B3}">
      <dgm:prSet/>
      <dgm:spPr/>
      <dgm:t>
        <a:bodyPr/>
        <a:lstStyle/>
        <a:p>
          <a:endParaRPr lang="en-US"/>
        </a:p>
      </dgm:t>
    </dgm:pt>
    <dgm:pt modelId="{D8C87F68-AE98-4E25-A877-6C324AA30910}" type="sibTrans" cxnId="{A1A2DCD1-D93F-4A71-B593-596ABE9C10B3}">
      <dgm:prSet/>
      <dgm:spPr/>
      <dgm:t>
        <a:bodyPr/>
        <a:lstStyle/>
        <a:p>
          <a:endParaRPr lang="en-US"/>
        </a:p>
      </dgm:t>
    </dgm:pt>
    <dgm:pt modelId="{98949BE8-2D6D-4833-9B43-EB3410A1242E}">
      <dgm:prSet custT="1"/>
      <dgm:spPr/>
      <dgm:t>
        <a:bodyPr/>
        <a:lstStyle/>
        <a:p>
          <a:r>
            <a:rPr lang="en-US" sz="1400" b="1"/>
            <a:t>Fractional part</a:t>
          </a:r>
          <a:endParaRPr lang="en-US" sz="1400"/>
        </a:p>
      </dgm:t>
    </dgm:pt>
    <dgm:pt modelId="{84AC80B3-409A-4873-8F21-6E5A52E881C5}" type="parTrans" cxnId="{3A3E4AD1-5894-4636-8462-D0C6C58E7681}">
      <dgm:prSet/>
      <dgm:spPr/>
      <dgm:t>
        <a:bodyPr/>
        <a:lstStyle/>
        <a:p>
          <a:endParaRPr lang="en-US"/>
        </a:p>
      </dgm:t>
    </dgm:pt>
    <dgm:pt modelId="{40BDA007-6F37-4AE5-9AFE-7158255B5D29}" type="sibTrans" cxnId="{3A3E4AD1-5894-4636-8462-D0C6C58E7681}">
      <dgm:prSet/>
      <dgm:spPr/>
      <dgm:t>
        <a:bodyPr/>
        <a:lstStyle/>
        <a:p>
          <a:endParaRPr lang="en-US"/>
        </a:p>
      </dgm:t>
    </dgm:pt>
    <dgm:pt modelId="{2206F7D5-90CF-4940-B193-EB4F1AA30C4C}">
      <dgm:prSet custT="1"/>
      <dgm:spPr/>
      <dgm:t>
        <a:bodyPr/>
        <a:lstStyle/>
        <a:p>
          <a:r>
            <a:rPr lang="en-US" sz="1800" b="1"/>
            <a:t>The number 108.1517 breaks down into the following parts</a:t>
          </a:r>
          <a:endParaRPr lang="en-US" sz="1800"/>
        </a:p>
      </dgm:t>
    </dgm:pt>
    <dgm:pt modelId="{F15B9863-5EC6-48B4-9B9C-B2630F8ED57D}" type="parTrans" cxnId="{CACD02DD-F623-427A-8B0E-44409338A8B2}">
      <dgm:prSet/>
      <dgm:spPr/>
      <dgm:t>
        <a:bodyPr/>
        <a:lstStyle/>
        <a:p>
          <a:endParaRPr lang="en-US"/>
        </a:p>
      </dgm:t>
    </dgm:pt>
    <dgm:pt modelId="{FB9FFD2E-142E-4631-B95E-85E04B359A51}" type="sibTrans" cxnId="{CACD02DD-F623-427A-8B0E-44409338A8B2}">
      <dgm:prSet/>
      <dgm:spPr/>
      <dgm:t>
        <a:bodyPr/>
        <a:lstStyle/>
        <a:p>
          <a:endParaRPr lang="en-US"/>
        </a:p>
      </dgm:t>
    </dgm:pt>
    <dgm:pt modelId="{9025813A-FF41-40EF-BB99-7B93FE27EFF8}">
      <dgm:prSet custT="1"/>
      <dgm:spPr/>
      <dgm:t>
        <a:bodyPr/>
        <a:lstStyle/>
        <a:p>
          <a:r>
            <a:rPr lang="en-US" sz="1400" b="1"/>
            <a:t>108 -  integer part</a:t>
          </a:r>
          <a:endParaRPr lang="en-US" sz="1400"/>
        </a:p>
      </dgm:t>
    </dgm:pt>
    <dgm:pt modelId="{C4D40515-2896-44B4-88D6-EACE0F4D4304}" type="parTrans" cxnId="{4FA35EB3-40CB-447D-B06F-A5F08327764F}">
      <dgm:prSet/>
      <dgm:spPr/>
      <dgm:t>
        <a:bodyPr/>
        <a:lstStyle/>
        <a:p>
          <a:endParaRPr lang="en-US"/>
        </a:p>
      </dgm:t>
    </dgm:pt>
    <dgm:pt modelId="{E733D0AC-5E42-45BE-B0E0-66B586A77A87}" type="sibTrans" cxnId="{4FA35EB3-40CB-447D-B06F-A5F08327764F}">
      <dgm:prSet/>
      <dgm:spPr/>
      <dgm:t>
        <a:bodyPr/>
        <a:lstStyle/>
        <a:p>
          <a:endParaRPr lang="en-US"/>
        </a:p>
      </dgm:t>
    </dgm:pt>
    <dgm:pt modelId="{D66042C6-B826-4227-B587-C17867D5C651}">
      <dgm:prSet custT="1"/>
      <dgm:spPr/>
      <dgm:t>
        <a:bodyPr/>
        <a:lstStyle/>
        <a:p>
          <a:r>
            <a:rPr lang="en-US" sz="1400" b="1"/>
            <a:t>1517 - fractional part</a:t>
          </a:r>
          <a:endParaRPr lang="en-US" sz="1400"/>
        </a:p>
      </dgm:t>
    </dgm:pt>
    <dgm:pt modelId="{900DD7BD-E686-41AC-B890-3A15B0E5F0FC}" type="parTrans" cxnId="{25D94EED-B864-4965-8119-245DF0661404}">
      <dgm:prSet/>
      <dgm:spPr/>
      <dgm:t>
        <a:bodyPr/>
        <a:lstStyle/>
        <a:p>
          <a:endParaRPr lang="en-US"/>
        </a:p>
      </dgm:t>
    </dgm:pt>
    <dgm:pt modelId="{EEE06DDB-ECB9-49CB-9C1B-9DD5E65DD906}" type="sibTrans" cxnId="{25D94EED-B864-4965-8119-245DF0661404}">
      <dgm:prSet/>
      <dgm:spPr/>
      <dgm:t>
        <a:bodyPr/>
        <a:lstStyle/>
        <a:p>
          <a:endParaRPr lang="en-US"/>
        </a:p>
      </dgm:t>
    </dgm:pt>
    <dgm:pt modelId="{77D6E793-8F8F-46BB-BF64-0FF463B07D78}">
      <dgm:prSet custT="1"/>
      <dgm:spPr/>
      <dgm:t>
        <a:bodyPr/>
        <a:lstStyle/>
        <a:p>
          <a:r>
            <a:rPr lang="en-US" sz="1800" b="1"/>
            <a:t>Floating-point constants can also be expressed in </a:t>
          </a:r>
          <a:r>
            <a:rPr lang="en-US" sz="1800" b="1" i="1"/>
            <a:t>scientific notation</a:t>
          </a:r>
          <a:r>
            <a:rPr lang="en-US" sz="1800" b="1"/>
            <a:t>. The value 1.7e4 represents the value 1.7 × 10</a:t>
          </a:r>
          <a:r>
            <a:rPr lang="en-US" sz="1800" b="1" baseline="30000"/>
            <a:t>4</a:t>
          </a:r>
          <a:r>
            <a:rPr lang="en-US" sz="1800" b="1"/>
            <a:t>.</a:t>
          </a:r>
          <a:endParaRPr lang="en-US" sz="1800"/>
        </a:p>
      </dgm:t>
    </dgm:pt>
    <dgm:pt modelId="{42BC450C-AA16-4AEF-898D-B7A419A2EB85}" type="parTrans" cxnId="{6144D76F-C6AA-4C76-86AE-3F03BDD7EDD9}">
      <dgm:prSet/>
      <dgm:spPr/>
      <dgm:t>
        <a:bodyPr/>
        <a:lstStyle/>
        <a:p>
          <a:endParaRPr lang="en-US"/>
        </a:p>
      </dgm:t>
    </dgm:pt>
    <dgm:pt modelId="{B6A9AB44-4476-4B77-98A6-0A841E29F3DE}" type="sibTrans" cxnId="{6144D76F-C6AA-4C76-86AE-3F03BDD7EDD9}">
      <dgm:prSet/>
      <dgm:spPr/>
      <dgm:t>
        <a:bodyPr/>
        <a:lstStyle/>
        <a:p>
          <a:endParaRPr lang="en-US"/>
        </a:p>
      </dgm:t>
    </dgm:pt>
    <dgm:pt modelId="{3CAA89AA-E639-483C-9034-4A60E05534A9}">
      <dgm:prSet custT="1"/>
      <dgm:spPr/>
      <dgm:t>
        <a:bodyPr/>
        <a:lstStyle/>
        <a:p>
          <a:r>
            <a:rPr lang="en-US" sz="1800" b="1"/>
            <a:t>The value before the letter e is known as the </a:t>
          </a:r>
          <a:r>
            <a:rPr lang="en-US" sz="1800" b="1" i="1"/>
            <a:t>mantissa</a:t>
          </a:r>
          <a:r>
            <a:rPr lang="en-US" sz="1800" b="1"/>
            <a:t>, whereas the value that follows e is  called the </a:t>
          </a:r>
          <a:r>
            <a:rPr lang="en-US" sz="1800" b="1" i="1"/>
            <a:t>exponent</a:t>
          </a:r>
          <a:r>
            <a:rPr lang="en-US" sz="1800" b="1"/>
            <a:t>. </a:t>
          </a:r>
          <a:endParaRPr lang="en-US" sz="1800"/>
        </a:p>
      </dgm:t>
    </dgm:pt>
    <dgm:pt modelId="{DD0B577F-2C99-4A68-BA17-ED8DE353636F}" type="parTrans" cxnId="{1DF541C9-DA27-4914-B95F-0D1B1F94827F}">
      <dgm:prSet/>
      <dgm:spPr/>
      <dgm:t>
        <a:bodyPr/>
        <a:lstStyle/>
        <a:p>
          <a:endParaRPr lang="en-US"/>
        </a:p>
      </dgm:t>
    </dgm:pt>
    <dgm:pt modelId="{AEE54DDC-7E6F-420A-8A98-CBE53D34E058}" type="sibTrans" cxnId="{1DF541C9-DA27-4914-B95F-0D1B1F94827F}">
      <dgm:prSet/>
      <dgm:spPr/>
      <dgm:t>
        <a:bodyPr/>
        <a:lstStyle/>
        <a:p>
          <a:endParaRPr lang="en-US"/>
        </a:p>
      </dgm:t>
    </dgm:pt>
    <dgm:pt modelId="{38548939-AAB6-4F48-81BF-36B3ADB3D90C}">
      <dgm:prSet custT="1"/>
      <dgm:spPr/>
      <dgm:t>
        <a:bodyPr/>
        <a:lstStyle/>
        <a:p>
          <a:r>
            <a:rPr lang="en-US" sz="1800" b="1"/>
            <a:t>There are three floating-point  type specifiers</a:t>
          </a:r>
          <a:endParaRPr lang="en-US" sz="1800"/>
        </a:p>
      </dgm:t>
    </dgm:pt>
    <dgm:pt modelId="{2346A6BD-4F87-4AC3-A8EE-D86602418319}" type="parTrans" cxnId="{C862E21E-CDFA-4E27-B335-D81072D7627D}">
      <dgm:prSet/>
      <dgm:spPr/>
      <dgm:t>
        <a:bodyPr/>
        <a:lstStyle/>
        <a:p>
          <a:endParaRPr lang="en-US"/>
        </a:p>
      </dgm:t>
    </dgm:pt>
    <dgm:pt modelId="{F8C9AB8D-E699-473A-B9D9-79EF5E8088AA}" type="sibTrans" cxnId="{C862E21E-CDFA-4E27-B335-D81072D7627D}">
      <dgm:prSet/>
      <dgm:spPr/>
      <dgm:t>
        <a:bodyPr/>
        <a:lstStyle/>
        <a:p>
          <a:endParaRPr lang="en-US"/>
        </a:p>
      </dgm:t>
    </dgm:pt>
    <dgm:pt modelId="{8AC7F335-0BA7-4A72-A02E-6C8A78A5FE8B}">
      <dgm:prSet custT="1"/>
      <dgm:spPr/>
      <dgm:t>
        <a:bodyPr/>
        <a:lstStyle/>
        <a:p>
          <a:r>
            <a:rPr lang="en-US" sz="1400" b="1"/>
            <a:t>float</a:t>
          </a:r>
          <a:endParaRPr lang="en-US" sz="1400"/>
        </a:p>
      </dgm:t>
    </dgm:pt>
    <dgm:pt modelId="{589E5324-1B19-4E16-975A-2E9B73E1CEA1}" type="parTrans" cxnId="{792B94EB-CB8C-4131-BFB6-1690B3F9DFA0}">
      <dgm:prSet/>
      <dgm:spPr/>
      <dgm:t>
        <a:bodyPr/>
        <a:lstStyle/>
        <a:p>
          <a:endParaRPr lang="en-US"/>
        </a:p>
      </dgm:t>
    </dgm:pt>
    <dgm:pt modelId="{A155BD88-4EF8-4CFE-94A4-33146185D92C}" type="sibTrans" cxnId="{792B94EB-CB8C-4131-BFB6-1690B3F9DFA0}">
      <dgm:prSet/>
      <dgm:spPr/>
      <dgm:t>
        <a:bodyPr/>
        <a:lstStyle/>
        <a:p>
          <a:endParaRPr lang="en-US"/>
        </a:p>
      </dgm:t>
    </dgm:pt>
    <dgm:pt modelId="{1BB995C7-906B-41C4-96E1-0840CEC4637C}">
      <dgm:prSet custT="1"/>
      <dgm:spPr/>
      <dgm:t>
        <a:bodyPr/>
        <a:lstStyle/>
        <a:p>
          <a:r>
            <a:rPr lang="en-US" sz="1400" b="1"/>
            <a:t>double</a:t>
          </a:r>
          <a:endParaRPr lang="en-US" sz="1400"/>
        </a:p>
      </dgm:t>
    </dgm:pt>
    <dgm:pt modelId="{8A6A0539-40A8-4860-9DAB-5B997CC5A1D7}" type="parTrans" cxnId="{5DACB695-B346-4ADA-9380-4C43ECBEFBD4}">
      <dgm:prSet/>
      <dgm:spPr/>
      <dgm:t>
        <a:bodyPr/>
        <a:lstStyle/>
        <a:p>
          <a:endParaRPr lang="en-US"/>
        </a:p>
      </dgm:t>
    </dgm:pt>
    <dgm:pt modelId="{82746EE0-D3F5-4CF7-8D51-BC1554D1D4E0}" type="sibTrans" cxnId="{5DACB695-B346-4ADA-9380-4C43ECBEFBD4}">
      <dgm:prSet/>
      <dgm:spPr/>
      <dgm:t>
        <a:bodyPr/>
        <a:lstStyle/>
        <a:p>
          <a:endParaRPr lang="en-US"/>
        </a:p>
      </dgm:t>
    </dgm:pt>
    <dgm:pt modelId="{1765F2B4-CBB9-4A51-83DA-C7F06C5063B2}">
      <dgm:prSet custT="1"/>
      <dgm:spPr/>
      <dgm:t>
        <a:bodyPr/>
        <a:lstStyle/>
        <a:p>
          <a:r>
            <a:rPr lang="en-US" sz="1400" b="1"/>
            <a:t>long double</a:t>
          </a:r>
          <a:endParaRPr lang="en-US" sz="1400"/>
        </a:p>
      </dgm:t>
    </dgm:pt>
    <dgm:pt modelId="{95DA403B-D0DB-4427-9E57-34CBDCFA3A2D}" type="parTrans" cxnId="{2091F0CD-0F51-4A06-9DB6-8B71170E617C}">
      <dgm:prSet/>
      <dgm:spPr/>
      <dgm:t>
        <a:bodyPr/>
        <a:lstStyle/>
        <a:p>
          <a:endParaRPr lang="en-US"/>
        </a:p>
      </dgm:t>
    </dgm:pt>
    <dgm:pt modelId="{9C9AA081-5540-4C77-A9E7-DF84E35894C0}" type="sibTrans" cxnId="{2091F0CD-0F51-4A06-9DB6-8B71170E617C}">
      <dgm:prSet/>
      <dgm:spPr/>
      <dgm:t>
        <a:bodyPr/>
        <a:lstStyle/>
        <a:p>
          <a:endParaRPr lang="en-US"/>
        </a:p>
      </dgm:t>
    </dgm:pt>
    <dgm:pt modelId="{823BDF28-943B-4354-B54E-6F90F52CE502}" type="pres">
      <dgm:prSet presAssocID="{3E738FC2-033C-42AB-B62B-EA3FA445061C}" presName="linear" presStyleCnt="0">
        <dgm:presLayoutVars>
          <dgm:animLvl val="lvl"/>
          <dgm:resizeHandles val="exact"/>
        </dgm:presLayoutVars>
      </dgm:prSet>
      <dgm:spPr/>
    </dgm:pt>
    <dgm:pt modelId="{D1226320-A712-439B-844C-C4BB48C382BA}" type="pres">
      <dgm:prSet presAssocID="{17447252-8D09-4DB7-A2FA-218E6630F9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70D1AC9-87E1-413D-B20B-6092F5AB99C2}" type="pres">
      <dgm:prSet presAssocID="{17447252-8D09-4DB7-A2FA-218E6630F9F7}" presName="childText" presStyleLbl="revTx" presStyleIdx="0" presStyleCnt="3">
        <dgm:presLayoutVars>
          <dgm:bulletEnabled val="1"/>
        </dgm:presLayoutVars>
      </dgm:prSet>
      <dgm:spPr/>
    </dgm:pt>
    <dgm:pt modelId="{B154AB0C-4093-4E99-9907-A17D34B5290A}" type="pres">
      <dgm:prSet presAssocID="{2206F7D5-90CF-4940-B193-EB4F1AA30C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3F009E8-F72C-4E5D-9B67-3323DAEC9E8F}" type="pres">
      <dgm:prSet presAssocID="{2206F7D5-90CF-4940-B193-EB4F1AA30C4C}" presName="childText" presStyleLbl="revTx" presStyleIdx="1" presStyleCnt="3">
        <dgm:presLayoutVars>
          <dgm:bulletEnabled val="1"/>
        </dgm:presLayoutVars>
      </dgm:prSet>
      <dgm:spPr/>
    </dgm:pt>
    <dgm:pt modelId="{9A354A0E-A29B-4F62-B4E6-903A74274F6D}" type="pres">
      <dgm:prSet presAssocID="{77D6E793-8F8F-46BB-BF64-0FF463B07D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7E22E1-F177-4B11-8543-EBD1A3E76A17}" type="pres">
      <dgm:prSet presAssocID="{B6A9AB44-4476-4B77-98A6-0A841E29F3DE}" presName="spacer" presStyleCnt="0"/>
      <dgm:spPr/>
    </dgm:pt>
    <dgm:pt modelId="{DA3515A2-120F-4321-A237-05A4F6D483E2}" type="pres">
      <dgm:prSet presAssocID="{3CAA89AA-E639-483C-9034-4A60E05534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DE1046-25AB-4A1A-8556-DFD2314477A2}" type="pres">
      <dgm:prSet presAssocID="{AEE54DDC-7E6F-420A-8A98-CBE53D34E058}" presName="spacer" presStyleCnt="0"/>
      <dgm:spPr/>
    </dgm:pt>
    <dgm:pt modelId="{C993145B-955E-4C49-BD8C-A00B6075267C}" type="pres">
      <dgm:prSet presAssocID="{38548939-AAB6-4F48-81BF-36B3ADB3D90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849540E-7AAB-41DF-B899-F674A4664617}" type="pres">
      <dgm:prSet presAssocID="{38548939-AAB6-4F48-81BF-36B3ADB3D90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15B080A-1A8E-47FC-B71E-162340C5CCBA}" type="presOf" srcId="{38548939-AAB6-4F48-81BF-36B3ADB3D90C}" destId="{C993145B-955E-4C49-BD8C-A00B6075267C}" srcOrd="0" destOrd="0" presId="urn:microsoft.com/office/officeart/2005/8/layout/vList2"/>
    <dgm:cxn modelId="{B6937A0F-2FA6-43DE-94A2-64F302ADDF8F}" type="presOf" srcId="{1BB995C7-906B-41C4-96E1-0840CEC4637C}" destId="{C849540E-7AAB-41DF-B899-F674A4664617}" srcOrd="0" destOrd="1" presId="urn:microsoft.com/office/officeart/2005/8/layout/vList2"/>
    <dgm:cxn modelId="{2B39FE16-BA87-407A-AA73-DE3616B41D62}" type="presOf" srcId="{3CAA89AA-E639-483C-9034-4A60E05534A9}" destId="{DA3515A2-120F-4321-A237-05A4F6D483E2}" srcOrd="0" destOrd="0" presId="urn:microsoft.com/office/officeart/2005/8/layout/vList2"/>
    <dgm:cxn modelId="{C862E21E-CDFA-4E27-B335-D81072D7627D}" srcId="{3E738FC2-033C-42AB-B62B-EA3FA445061C}" destId="{38548939-AAB6-4F48-81BF-36B3ADB3D90C}" srcOrd="4" destOrd="0" parTransId="{2346A6BD-4F87-4AC3-A8EE-D86602418319}" sibTransId="{F8C9AB8D-E699-473A-B9D9-79EF5E8088AA}"/>
    <dgm:cxn modelId="{64E62D1F-AEAD-4F01-877F-142B6569758A}" type="presOf" srcId="{98949BE8-2D6D-4833-9B43-EB3410A1242E}" destId="{370D1AC9-87E1-413D-B20B-6092F5AB99C2}" srcOrd="0" destOrd="1" presId="urn:microsoft.com/office/officeart/2005/8/layout/vList2"/>
    <dgm:cxn modelId="{CAEC0F3F-6E30-44BB-84CE-C42F781FFB47}" type="presOf" srcId="{D66042C6-B826-4227-B587-C17867D5C651}" destId="{03F009E8-F72C-4E5D-9B67-3323DAEC9E8F}" srcOrd="0" destOrd="1" presId="urn:microsoft.com/office/officeart/2005/8/layout/vList2"/>
    <dgm:cxn modelId="{FF2B516A-F23E-483D-9F1E-AE8FDCDB96C3}" type="presOf" srcId="{77D6E793-8F8F-46BB-BF64-0FF463B07D78}" destId="{9A354A0E-A29B-4F62-B4E6-903A74274F6D}" srcOrd="0" destOrd="0" presId="urn:microsoft.com/office/officeart/2005/8/layout/vList2"/>
    <dgm:cxn modelId="{6144D76F-C6AA-4C76-86AE-3F03BDD7EDD9}" srcId="{3E738FC2-033C-42AB-B62B-EA3FA445061C}" destId="{77D6E793-8F8F-46BB-BF64-0FF463B07D78}" srcOrd="2" destOrd="0" parTransId="{42BC450C-AA16-4AEF-898D-B7A419A2EB85}" sibTransId="{B6A9AB44-4476-4B77-98A6-0A841E29F3DE}"/>
    <dgm:cxn modelId="{4236F379-5F44-4A4C-935A-371EB7D80C29}" type="presOf" srcId="{17447252-8D09-4DB7-A2FA-218E6630F9F7}" destId="{D1226320-A712-439B-844C-C4BB48C382BA}" srcOrd="0" destOrd="0" presId="urn:microsoft.com/office/officeart/2005/8/layout/vList2"/>
    <dgm:cxn modelId="{5DACB695-B346-4ADA-9380-4C43ECBEFBD4}" srcId="{38548939-AAB6-4F48-81BF-36B3ADB3D90C}" destId="{1BB995C7-906B-41C4-96E1-0840CEC4637C}" srcOrd="1" destOrd="0" parTransId="{8A6A0539-40A8-4860-9DAB-5B997CC5A1D7}" sibTransId="{82746EE0-D3F5-4CF7-8D51-BC1554D1D4E0}"/>
    <dgm:cxn modelId="{415602AA-00B1-4E69-8649-27270B1CCD8D}" type="presOf" srcId="{1AB0AD2A-25EC-4581-B770-59FB66AF919D}" destId="{370D1AC9-87E1-413D-B20B-6092F5AB99C2}" srcOrd="0" destOrd="0" presId="urn:microsoft.com/office/officeart/2005/8/layout/vList2"/>
    <dgm:cxn modelId="{A02F13B2-ECEA-43A3-887D-7CB1C254F9C7}" type="presOf" srcId="{1765F2B4-CBB9-4A51-83DA-C7F06C5063B2}" destId="{C849540E-7AAB-41DF-B899-F674A4664617}" srcOrd="0" destOrd="2" presId="urn:microsoft.com/office/officeart/2005/8/layout/vList2"/>
    <dgm:cxn modelId="{4FA35EB3-40CB-447D-B06F-A5F08327764F}" srcId="{2206F7D5-90CF-4940-B193-EB4F1AA30C4C}" destId="{9025813A-FF41-40EF-BB99-7B93FE27EFF8}" srcOrd="0" destOrd="0" parTransId="{C4D40515-2896-44B4-88D6-EACE0F4D4304}" sibTransId="{E733D0AC-5E42-45BE-B0E0-66B586A77A87}"/>
    <dgm:cxn modelId="{1DF541C9-DA27-4914-B95F-0D1B1F94827F}" srcId="{3E738FC2-033C-42AB-B62B-EA3FA445061C}" destId="{3CAA89AA-E639-483C-9034-4A60E05534A9}" srcOrd="3" destOrd="0" parTransId="{DD0B577F-2C99-4A68-BA17-ED8DE353636F}" sibTransId="{AEE54DDC-7E6F-420A-8A98-CBE53D34E058}"/>
    <dgm:cxn modelId="{681440CC-1EB9-44B4-ABEF-2086879E4205}" srcId="{3E738FC2-033C-42AB-B62B-EA3FA445061C}" destId="{17447252-8D09-4DB7-A2FA-218E6630F9F7}" srcOrd="0" destOrd="0" parTransId="{0D7D71AF-D24A-4397-8335-50C7311C8C47}" sibTransId="{E296A18F-D520-4C84-BAE2-C826F317AE03}"/>
    <dgm:cxn modelId="{E9A37DCD-0369-4390-8502-EBA92CCCD9F8}" type="presOf" srcId="{8AC7F335-0BA7-4A72-A02E-6C8A78A5FE8B}" destId="{C849540E-7AAB-41DF-B899-F674A4664617}" srcOrd="0" destOrd="0" presId="urn:microsoft.com/office/officeart/2005/8/layout/vList2"/>
    <dgm:cxn modelId="{2091F0CD-0F51-4A06-9DB6-8B71170E617C}" srcId="{38548939-AAB6-4F48-81BF-36B3ADB3D90C}" destId="{1765F2B4-CBB9-4A51-83DA-C7F06C5063B2}" srcOrd="2" destOrd="0" parTransId="{95DA403B-D0DB-4427-9E57-34CBDCFA3A2D}" sibTransId="{9C9AA081-5540-4C77-A9E7-DF84E35894C0}"/>
    <dgm:cxn modelId="{3A3E4AD1-5894-4636-8462-D0C6C58E7681}" srcId="{17447252-8D09-4DB7-A2FA-218E6630F9F7}" destId="{98949BE8-2D6D-4833-9B43-EB3410A1242E}" srcOrd="1" destOrd="0" parTransId="{84AC80B3-409A-4873-8F21-6E5A52E881C5}" sibTransId="{40BDA007-6F37-4AE5-9AFE-7158255B5D29}"/>
    <dgm:cxn modelId="{A1A2DCD1-D93F-4A71-B593-596ABE9C10B3}" srcId="{17447252-8D09-4DB7-A2FA-218E6630F9F7}" destId="{1AB0AD2A-25EC-4581-B770-59FB66AF919D}" srcOrd="0" destOrd="0" parTransId="{A8BA9711-89D8-420E-85D9-93CEA3304AE4}" sibTransId="{D8C87F68-AE98-4E25-A877-6C324AA30910}"/>
    <dgm:cxn modelId="{F9199ADA-1242-4524-934E-3E9F9BC7FF62}" type="presOf" srcId="{2206F7D5-90CF-4940-B193-EB4F1AA30C4C}" destId="{B154AB0C-4093-4E99-9907-A17D34B5290A}" srcOrd="0" destOrd="0" presId="urn:microsoft.com/office/officeart/2005/8/layout/vList2"/>
    <dgm:cxn modelId="{CACD02DD-F623-427A-8B0E-44409338A8B2}" srcId="{3E738FC2-033C-42AB-B62B-EA3FA445061C}" destId="{2206F7D5-90CF-4940-B193-EB4F1AA30C4C}" srcOrd="1" destOrd="0" parTransId="{F15B9863-5EC6-48B4-9B9C-B2630F8ED57D}" sibTransId="{FB9FFD2E-142E-4631-B95E-85E04B359A51}"/>
    <dgm:cxn modelId="{971016EA-E599-405C-8C2F-DC0DB4707D98}" type="presOf" srcId="{3E738FC2-033C-42AB-B62B-EA3FA445061C}" destId="{823BDF28-943B-4354-B54E-6F90F52CE502}" srcOrd="0" destOrd="0" presId="urn:microsoft.com/office/officeart/2005/8/layout/vList2"/>
    <dgm:cxn modelId="{792B94EB-CB8C-4131-BFB6-1690B3F9DFA0}" srcId="{38548939-AAB6-4F48-81BF-36B3ADB3D90C}" destId="{8AC7F335-0BA7-4A72-A02E-6C8A78A5FE8B}" srcOrd="0" destOrd="0" parTransId="{589E5324-1B19-4E16-975A-2E9B73E1CEA1}" sibTransId="{A155BD88-4EF8-4CFE-94A4-33146185D92C}"/>
    <dgm:cxn modelId="{25D94EED-B864-4965-8119-245DF0661404}" srcId="{2206F7D5-90CF-4940-B193-EB4F1AA30C4C}" destId="{D66042C6-B826-4227-B587-C17867D5C651}" srcOrd="1" destOrd="0" parTransId="{900DD7BD-E686-41AC-B890-3A15B0E5F0FC}" sibTransId="{EEE06DDB-ECB9-49CB-9C1B-9DD5E65DD906}"/>
    <dgm:cxn modelId="{4AC40DEF-E5C3-43EC-A7BC-4FE71056D097}" type="presOf" srcId="{9025813A-FF41-40EF-BB99-7B93FE27EFF8}" destId="{03F009E8-F72C-4E5D-9B67-3323DAEC9E8F}" srcOrd="0" destOrd="0" presId="urn:microsoft.com/office/officeart/2005/8/layout/vList2"/>
    <dgm:cxn modelId="{3A364942-53E9-4A34-B233-0538733E5B37}" type="presParOf" srcId="{823BDF28-943B-4354-B54E-6F90F52CE502}" destId="{D1226320-A712-439B-844C-C4BB48C382BA}" srcOrd="0" destOrd="0" presId="urn:microsoft.com/office/officeart/2005/8/layout/vList2"/>
    <dgm:cxn modelId="{993DC0EE-32FB-447E-AA17-79C390E18605}" type="presParOf" srcId="{823BDF28-943B-4354-B54E-6F90F52CE502}" destId="{370D1AC9-87E1-413D-B20B-6092F5AB99C2}" srcOrd="1" destOrd="0" presId="urn:microsoft.com/office/officeart/2005/8/layout/vList2"/>
    <dgm:cxn modelId="{5FEC4499-23FB-4347-83B0-BAF893C6CBCB}" type="presParOf" srcId="{823BDF28-943B-4354-B54E-6F90F52CE502}" destId="{B154AB0C-4093-4E99-9907-A17D34B5290A}" srcOrd="2" destOrd="0" presId="urn:microsoft.com/office/officeart/2005/8/layout/vList2"/>
    <dgm:cxn modelId="{0FFDF434-C66C-406A-9B49-43C8844D534C}" type="presParOf" srcId="{823BDF28-943B-4354-B54E-6F90F52CE502}" destId="{03F009E8-F72C-4E5D-9B67-3323DAEC9E8F}" srcOrd="3" destOrd="0" presId="urn:microsoft.com/office/officeart/2005/8/layout/vList2"/>
    <dgm:cxn modelId="{DD748946-32AE-473A-9DA5-14713165A0EB}" type="presParOf" srcId="{823BDF28-943B-4354-B54E-6F90F52CE502}" destId="{9A354A0E-A29B-4F62-B4E6-903A74274F6D}" srcOrd="4" destOrd="0" presId="urn:microsoft.com/office/officeart/2005/8/layout/vList2"/>
    <dgm:cxn modelId="{2AE0E473-2858-4EE4-9080-B762BEBC8593}" type="presParOf" srcId="{823BDF28-943B-4354-B54E-6F90F52CE502}" destId="{2C7E22E1-F177-4B11-8543-EBD1A3E76A17}" srcOrd="5" destOrd="0" presId="urn:microsoft.com/office/officeart/2005/8/layout/vList2"/>
    <dgm:cxn modelId="{21A558D8-EA19-4445-BBC6-57AA7C7D8975}" type="presParOf" srcId="{823BDF28-943B-4354-B54E-6F90F52CE502}" destId="{DA3515A2-120F-4321-A237-05A4F6D483E2}" srcOrd="6" destOrd="0" presId="urn:microsoft.com/office/officeart/2005/8/layout/vList2"/>
    <dgm:cxn modelId="{553956AA-244D-4806-A6E0-AB65850CA2A0}" type="presParOf" srcId="{823BDF28-943B-4354-B54E-6F90F52CE502}" destId="{F4DE1046-25AB-4A1A-8556-DFD2314477A2}" srcOrd="7" destOrd="0" presId="urn:microsoft.com/office/officeart/2005/8/layout/vList2"/>
    <dgm:cxn modelId="{E971C48E-EBA0-4706-A6B0-F39CE9A11925}" type="presParOf" srcId="{823BDF28-943B-4354-B54E-6F90F52CE502}" destId="{C993145B-955E-4C49-BD8C-A00B6075267C}" srcOrd="8" destOrd="0" presId="urn:microsoft.com/office/officeart/2005/8/layout/vList2"/>
    <dgm:cxn modelId="{E33ED6FA-D2D6-4B90-A47C-43854F544818}" type="presParOf" srcId="{823BDF28-943B-4354-B54E-6F90F52CE502}" destId="{C849540E-7AAB-41DF-B899-F674A466461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8D72EE-D830-4865-8C11-421916F9E1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B969A2-13BE-4BF3-9C0C-595C675E3FAF}">
      <dgm:prSet custT="1"/>
      <dgm:spPr/>
      <dgm:t>
        <a:bodyPr/>
        <a:lstStyle/>
        <a:p>
          <a:r>
            <a:rPr lang="en-US" sz="2000" b="1"/>
            <a:t>#include &lt;</a:t>
          </a:r>
          <a:r>
            <a:rPr lang="en-US" sz="2000" b="1" err="1"/>
            <a:t>stdio.h</a:t>
          </a:r>
          <a:r>
            <a:rPr lang="en-US" sz="2000" b="1"/>
            <a:t>&gt;</a:t>
          </a:r>
          <a:endParaRPr lang="en-US" sz="2000"/>
        </a:p>
      </dgm:t>
    </dgm:pt>
    <dgm:pt modelId="{030DECCF-8716-4A96-B5E4-A732AC1F3FC8}" type="parTrans" cxnId="{92573680-90C3-4D27-905A-0EA05A850A75}">
      <dgm:prSet/>
      <dgm:spPr/>
      <dgm:t>
        <a:bodyPr/>
        <a:lstStyle/>
        <a:p>
          <a:endParaRPr lang="en-US"/>
        </a:p>
      </dgm:t>
    </dgm:pt>
    <dgm:pt modelId="{390E99EE-A473-4C04-AB7A-38DFA6199931}" type="sibTrans" cxnId="{92573680-90C3-4D27-905A-0EA05A850A75}">
      <dgm:prSet/>
      <dgm:spPr/>
      <dgm:t>
        <a:bodyPr/>
        <a:lstStyle/>
        <a:p>
          <a:endParaRPr lang="en-US"/>
        </a:p>
      </dgm:t>
    </dgm:pt>
    <dgm:pt modelId="{AD0FEA7F-9A80-4BA5-9EF1-D03ED0E6F277}">
      <dgm:prSet custT="1"/>
      <dgm:spPr/>
      <dgm:t>
        <a:bodyPr/>
        <a:lstStyle/>
        <a:p>
          <a:r>
            <a:rPr lang="en-US" sz="2000" b="1"/>
            <a:t>int main ()</a:t>
          </a:r>
          <a:endParaRPr lang="en-US" sz="2000"/>
        </a:p>
      </dgm:t>
    </dgm:pt>
    <dgm:pt modelId="{6E3FB4EC-2DE7-4255-B40A-0EFEC5D5969C}" type="parTrans" cxnId="{3C021ABD-436C-4D06-8090-418CB4907AF8}">
      <dgm:prSet/>
      <dgm:spPr/>
      <dgm:t>
        <a:bodyPr/>
        <a:lstStyle/>
        <a:p>
          <a:endParaRPr lang="en-US"/>
        </a:p>
      </dgm:t>
    </dgm:pt>
    <dgm:pt modelId="{2EA9AAEC-A51D-447A-93FC-9858616EC465}" type="sibTrans" cxnId="{3C021ABD-436C-4D06-8090-418CB4907AF8}">
      <dgm:prSet/>
      <dgm:spPr/>
      <dgm:t>
        <a:bodyPr/>
        <a:lstStyle/>
        <a:p>
          <a:endParaRPr lang="en-US"/>
        </a:p>
      </dgm:t>
    </dgm:pt>
    <dgm:pt modelId="{57F2CFAE-FD0F-42E8-BD07-BA391AD05827}">
      <dgm:prSet custT="1"/>
      <dgm:spPr/>
      <dgm:t>
        <a:bodyPr/>
        <a:lstStyle/>
        <a:p>
          <a:r>
            <a:rPr lang="en-US" sz="2000" b="1"/>
            <a:t>{</a:t>
          </a:r>
          <a:endParaRPr lang="en-US" sz="2000"/>
        </a:p>
      </dgm:t>
    </dgm:pt>
    <dgm:pt modelId="{F1BE5316-E3C9-468C-929B-3B63B1266A2D}" type="parTrans" cxnId="{BEDCEA5D-E9EB-4070-B083-CCC3EC630ACF}">
      <dgm:prSet/>
      <dgm:spPr/>
      <dgm:t>
        <a:bodyPr/>
        <a:lstStyle/>
        <a:p>
          <a:endParaRPr lang="en-US"/>
        </a:p>
      </dgm:t>
    </dgm:pt>
    <dgm:pt modelId="{B8E538EC-1412-4D7C-8CBC-A35AA05B91CB}" type="sibTrans" cxnId="{BEDCEA5D-E9EB-4070-B083-CCC3EC630ACF}">
      <dgm:prSet/>
      <dgm:spPr/>
      <dgm:t>
        <a:bodyPr/>
        <a:lstStyle/>
        <a:p>
          <a:endParaRPr lang="en-US"/>
        </a:p>
      </dgm:t>
    </dgm:pt>
    <dgm:pt modelId="{BE3B9AC5-6057-4551-BE17-3E62CCD0D11A}">
      <dgm:prSet custT="1"/>
      <dgm:spPr/>
      <dgm:t>
        <a:bodyPr/>
        <a:lstStyle/>
        <a:p>
          <a:pPr>
            <a:buFontTx/>
            <a:buNone/>
          </a:pPr>
          <a:r>
            <a:rPr lang="en-US" sz="2000" b="1"/>
            <a:t>int </a:t>
          </a:r>
          <a:r>
            <a:rPr lang="en-US" sz="2000" b="1" err="1"/>
            <a:t>integerVar</a:t>
          </a:r>
          <a:r>
            <a:rPr lang="en-US" sz="2000" b="1"/>
            <a:t> = 100;</a:t>
          </a:r>
          <a:endParaRPr lang="en-US" sz="2000"/>
        </a:p>
      </dgm:t>
    </dgm:pt>
    <dgm:pt modelId="{1DFEA3DF-795F-41AF-95D4-8FFB102228C1}" type="parTrans" cxnId="{C313859D-6A2E-454D-89C3-006BB04180C2}">
      <dgm:prSet/>
      <dgm:spPr/>
      <dgm:t>
        <a:bodyPr/>
        <a:lstStyle/>
        <a:p>
          <a:endParaRPr lang="en-US"/>
        </a:p>
      </dgm:t>
    </dgm:pt>
    <dgm:pt modelId="{C319E20F-4A3B-4A10-BE1D-5915B428DA15}" type="sibTrans" cxnId="{C313859D-6A2E-454D-89C3-006BB04180C2}">
      <dgm:prSet/>
      <dgm:spPr/>
      <dgm:t>
        <a:bodyPr/>
        <a:lstStyle/>
        <a:p>
          <a:endParaRPr lang="en-US"/>
        </a:p>
      </dgm:t>
    </dgm:pt>
    <dgm:pt modelId="{82FFB6C3-9D7F-4B35-A605-3BC9C815F0F9}">
      <dgm:prSet custT="1"/>
      <dgm:spPr/>
      <dgm:t>
        <a:bodyPr/>
        <a:lstStyle/>
        <a:p>
          <a:pPr>
            <a:buFontTx/>
            <a:buNone/>
          </a:pPr>
          <a:r>
            <a:rPr lang="en-US" sz="2000" b="1"/>
            <a:t>float </a:t>
          </a:r>
          <a:r>
            <a:rPr lang="en-US" sz="2000" b="1" err="1"/>
            <a:t>floatingVar</a:t>
          </a:r>
          <a:r>
            <a:rPr lang="en-US" sz="2000" b="1"/>
            <a:t> = 331.79;</a:t>
          </a:r>
          <a:endParaRPr lang="en-US" sz="2000"/>
        </a:p>
      </dgm:t>
    </dgm:pt>
    <dgm:pt modelId="{393F9B93-6379-4D10-9B55-411BD0862071}" type="parTrans" cxnId="{3F49A54C-9E2D-4FDE-995A-C46F078100FA}">
      <dgm:prSet/>
      <dgm:spPr/>
      <dgm:t>
        <a:bodyPr/>
        <a:lstStyle/>
        <a:p>
          <a:endParaRPr lang="en-US"/>
        </a:p>
      </dgm:t>
    </dgm:pt>
    <dgm:pt modelId="{B8A322DB-492D-4E5C-9927-E4FCF8ADC4FE}" type="sibTrans" cxnId="{3F49A54C-9E2D-4FDE-995A-C46F078100FA}">
      <dgm:prSet/>
      <dgm:spPr/>
      <dgm:t>
        <a:bodyPr/>
        <a:lstStyle/>
        <a:p>
          <a:endParaRPr lang="en-US"/>
        </a:p>
      </dgm:t>
    </dgm:pt>
    <dgm:pt modelId="{23B31750-CFE7-4942-8CB5-C4096B2715C8}">
      <dgm:prSet custT="1"/>
      <dgm:spPr/>
      <dgm:t>
        <a:bodyPr/>
        <a:lstStyle/>
        <a:p>
          <a:pPr>
            <a:buFontTx/>
            <a:buNone/>
          </a:pPr>
          <a:r>
            <a:rPr lang="en-US" sz="2000" b="1"/>
            <a:t>double </a:t>
          </a:r>
          <a:r>
            <a:rPr lang="en-US" sz="2000" b="1" err="1"/>
            <a:t>doubleVar</a:t>
          </a:r>
          <a:r>
            <a:rPr lang="en-US" sz="2000" b="1"/>
            <a:t> = 144368.4411;</a:t>
          </a:r>
          <a:endParaRPr lang="en-US" sz="2000"/>
        </a:p>
      </dgm:t>
    </dgm:pt>
    <dgm:pt modelId="{32E8E111-AC27-4D8B-8C2F-35B2E07249EF}" type="parTrans" cxnId="{AF339F77-1E09-46D0-974E-5B2B7E225370}">
      <dgm:prSet/>
      <dgm:spPr/>
      <dgm:t>
        <a:bodyPr/>
        <a:lstStyle/>
        <a:p>
          <a:endParaRPr lang="en-US"/>
        </a:p>
      </dgm:t>
    </dgm:pt>
    <dgm:pt modelId="{A724B07E-E9FB-46B8-A021-F48177636420}" type="sibTrans" cxnId="{AF339F77-1E09-46D0-974E-5B2B7E225370}">
      <dgm:prSet/>
      <dgm:spPr/>
      <dgm:t>
        <a:bodyPr/>
        <a:lstStyle/>
        <a:p>
          <a:endParaRPr lang="en-US"/>
        </a:p>
      </dgm:t>
    </dgm:pt>
    <dgm:pt modelId="{D9CE237B-D3C3-47A9-AEAD-ECF94DF76D2A}">
      <dgm:prSet custT="1"/>
      <dgm:spPr/>
      <dgm:t>
        <a:bodyPr/>
        <a:lstStyle/>
        <a:p>
          <a:pPr>
            <a:buFontTx/>
            <a:buNone/>
          </a:pPr>
          <a:r>
            <a:rPr lang="en-US" sz="2000" b="1"/>
            <a:t>char </a:t>
          </a:r>
          <a:r>
            <a:rPr lang="en-US" sz="2000" b="1" err="1"/>
            <a:t>charVar</a:t>
          </a:r>
          <a:r>
            <a:rPr lang="en-US" sz="2000" b="1"/>
            <a:t> = 'W';</a:t>
          </a:r>
          <a:endParaRPr lang="en-US" sz="2000"/>
        </a:p>
      </dgm:t>
    </dgm:pt>
    <dgm:pt modelId="{90E05843-84AC-43B3-93C9-88469F14B32C}" type="parTrans" cxnId="{D0BE89B9-9434-4252-8799-95F0E868D7B3}">
      <dgm:prSet/>
      <dgm:spPr/>
      <dgm:t>
        <a:bodyPr/>
        <a:lstStyle/>
        <a:p>
          <a:endParaRPr lang="en-US"/>
        </a:p>
      </dgm:t>
    </dgm:pt>
    <dgm:pt modelId="{AC8171E0-4A47-4508-8990-4C9AC91C7A80}" type="sibTrans" cxnId="{D0BE89B9-9434-4252-8799-95F0E868D7B3}">
      <dgm:prSet/>
      <dgm:spPr/>
      <dgm:t>
        <a:bodyPr/>
        <a:lstStyle/>
        <a:p>
          <a:endParaRPr lang="en-US"/>
        </a:p>
      </dgm:t>
    </dgm:pt>
    <dgm:pt modelId="{51A6B720-0D65-46C6-BA13-0BA18AA1EE9A}">
      <dgm:prSet custT="1"/>
      <dgm:spPr/>
      <dgm:t>
        <a:bodyPr/>
        <a:lstStyle/>
        <a:p>
          <a:pPr>
            <a:buFontTx/>
            <a:buNone/>
          </a:pPr>
          <a:r>
            <a:rPr lang="en-US" sz="2000" b="1" err="1"/>
            <a:t>printf</a:t>
          </a:r>
          <a:r>
            <a:rPr lang="en-US" sz="2000" b="1"/>
            <a:t>(“%d\n”, </a:t>
          </a:r>
          <a:r>
            <a:rPr lang="en-US" sz="2000" b="1" err="1"/>
            <a:t>integerVar</a:t>
          </a:r>
          <a:r>
            <a:rPr lang="en-US" sz="2000" b="1"/>
            <a:t>);</a:t>
          </a:r>
          <a:endParaRPr lang="en-US" sz="2000"/>
        </a:p>
      </dgm:t>
    </dgm:pt>
    <dgm:pt modelId="{783E9966-B70C-4E49-8EEC-21F7E6A83FA0}" type="parTrans" cxnId="{C710C445-7B3D-4EED-B070-B734776A178F}">
      <dgm:prSet/>
      <dgm:spPr/>
      <dgm:t>
        <a:bodyPr/>
        <a:lstStyle/>
        <a:p>
          <a:endParaRPr lang="en-US"/>
        </a:p>
      </dgm:t>
    </dgm:pt>
    <dgm:pt modelId="{7F72191B-D924-44FE-9E40-B0EC39664FFF}" type="sibTrans" cxnId="{C710C445-7B3D-4EED-B070-B734776A178F}">
      <dgm:prSet/>
      <dgm:spPr/>
      <dgm:t>
        <a:bodyPr/>
        <a:lstStyle/>
        <a:p>
          <a:endParaRPr lang="en-US"/>
        </a:p>
      </dgm:t>
    </dgm:pt>
    <dgm:pt modelId="{F9D65E13-0434-4AB3-B821-5461EB26232E}">
      <dgm:prSet custT="1"/>
      <dgm:spPr/>
      <dgm:t>
        <a:bodyPr/>
        <a:lstStyle/>
        <a:p>
          <a:pPr>
            <a:buFontTx/>
            <a:buNone/>
          </a:pPr>
          <a:r>
            <a:rPr lang="en-US" sz="2000" b="1" err="1"/>
            <a:t>printf</a:t>
          </a:r>
          <a:r>
            <a:rPr lang="en-US" sz="2000" b="1"/>
            <a:t>(“%f\n”,</a:t>
          </a:r>
          <a:r>
            <a:rPr lang="en-US" sz="2000" b="1" err="1"/>
            <a:t>floatingVar</a:t>
          </a:r>
          <a:r>
            <a:rPr lang="en-US" sz="2000" b="1"/>
            <a:t>);</a:t>
          </a:r>
          <a:endParaRPr lang="en-US" sz="2000"/>
        </a:p>
      </dgm:t>
    </dgm:pt>
    <dgm:pt modelId="{3196FB5A-D881-4CE2-98C4-3ACBA9932872}" type="parTrans" cxnId="{3143ED90-E8F6-4124-B2E7-0EDE1A80B58C}">
      <dgm:prSet/>
      <dgm:spPr/>
      <dgm:t>
        <a:bodyPr/>
        <a:lstStyle/>
        <a:p>
          <a:endParaRPr lang="en-US"/>
        </a:p>
      </dgm:t>
    </dgm:pt>
    <dgm:pt modelId="{D4322D6F-2C4B-4502-8A3C-AD4499544518}" type="sibTrans" cxnId="{3143ED90-E8F6-4124-B2E7-0EDE1A80B58C}">
      <dgm:prSet/>
      <dgm:spPr/>
      <dgm:t>
        <a:bodyPr/>
        <a:lstStyle/>
        <a:p>
          <a:endParaRPr lang="en-US"/>
        </a:p>
      </dgm:t>
    </dgm:pt>
    <dgm:pt modelId="{C953FE37-D6AF-41E8-BDB9-9EC1108D88C3}">
      <dgm:prSet custT="1"/>
      <dgm:spPr/>
      <dgm:t>
        <a:bodyPr/>
        <a:lstStyle/>
        <a:p>
          <a:pPr>
            <a:buFontTx/>
            <a:buNone/>
          </a:pPr>
          <a:r>
            <a:rPr lang="en-US" sz="2000" b="1" err="1"/>
            <a:t>printf</a:t>
          </a:r>
          <a:r>
            <a:rPr lang="en-US" sz="2000" b="1"/>
            <a:t>(“%</a:t>
          </a:r>
          <a:r>
            <a:rPr lang="en-US" sz="2000" b="1" err="1"/>
            <a:t>lf</a:t>
          </a:r>
          <a:r>
            <a:rPr lang="en-US" sz="2000" b="1"/>
            <a:t>\n”,</a:t>
          </a:r>
          <a:r>
            <a:rPr lang="en-US" sz="2000" b="1" err="1"/>
            <a:t>doubleVar</a:t>
          </a:r>
          <a:r>
            <a:rPr lang="en-US" sz="2000" b="1"/>
            <a:t>);</a:t>
          </a:r>
          <a:endParaRPr lang="en-US" sz="2000"/>
        </a:p>
      </dgm:t>
    </dgm:pt>
    <dgm:pt modelId="{29938DF3-E30B-4529-8339-7132E36B33C1}" type="parTrans" cxnId="{D54D3E02-7E19-4A5C-82C9-D668500A5904}">
      <dgm:prSet/>
      <dgm:spPr/>
      <dgm:t>
        <a:bodyPr/>
        <a:lstStyle/>
        <a:p>
          <a:endParaRPr lang="en-US"/>
        </a:p>
      </dgm:t>
    </dgm:pt>
    <dgm:pt modelId="{329A4757-FA3E-4304-B9EA-D7F76969A0D0}" type="sibTrans" cxnId="{D54D3E02-7E19-4A5C-82C9-D668500A5904}">
      <dgm:prSet/>
      <dgm:spPr/>
      <dgm:t>
        <a:bodyPr/>
        <a:lstStyle/>
        <a:p>
          <a:endParaRPr lang="en-US"/>
        </a:p>
      </dgm:t>
    </dgm:pt>
    <dgm:pt modelId="{D70D6B1E-17AE-4290-A329-0794B59988D3}">
      <dgm:prSet custT="1"/>
      <dgm:spPr/>
      <dgm:t>
        <a:bodyPr/>
        <a:lstStyle/>
        <a:p>
          <a:pPr>
            <a:buFontTx/>
            <a:buNone/>
          </a:pPr>
          <a:r>
            <a:rPr lang="en-US" sz="2000" b="1" err="1"/>
            <a:t>printf</a:t>
          </a:r>
          <a:r>
            <a:rPr lang="en-US" sz="2000" b="1"/>
            <a:t>(“%c\n”,</a:t>
          </a:r>
          <a:r>
            <a:rPr lang="en-US" sz="2000" b="1" err="1"/>
            <a:t>charVar</a:t>
          </a:r>
          <a:r>
            <a:rPr lang="en-US" sz="2000" b="1"/>
            <a:t>);</a:t>
          </a:r>
          <a:endParaRPr lang="en-US" sz="2000"/>
        </a:p>
      </dgm:t>
    </dgm:pt>
    <dgm:pt modelId="{ABFC0821-522E-425D-AFF8-435E3F93D3E4}" type="parTrans" cxnId="{AE16416C-8AA6-4C39-866E-4A9139224265}">
      <dgm:prSet/>
      <dgm:spPr/>
      <dgm:t>
        <a:bodyPr/>
        <a:lstStyle/>
        <a:p>
          <a:endParaRPr lang="en-US"/>
        </a:p>
      </dgm:t>
    </dgm:pt>
    <dgm:pt modelId="{C77F2755-EE08-40C6-9803-BA0C9DBBCCAF}" type="sibTrans" cxnId="{AE16416C-8AA6-4C39-866E-4A9139224265}">
      <dgm:prSet/>
      <dgm:spPr/>
      <dgm:t>
        <a:bodyPr/>
        <a:lstStyle/>
        <a:p>
          <a:endParaRPr lang="en-US"/>
        </a:p>
      </dgm:t>
    </dgm:pt>
    <dgm:pt modelId="{DA362F38-88C0-4693-A837-A8962BA735C9}">
      <dgm:prSet custT="1"/>
      <dgm:spPr/>
      <dgm:t>
        <a:bodyPr/>
        <a:lstStyle/>
        <a:p>
          <a:pPr>
            <a:buFontTx/>
            <a:buNone/>
          </a:pPr>
          <a:r>
            <a:rPr lang="en-US" sz="2000" b="1"/>
            <a:t>return 0;</a:t>
          </a:r>
          <a:endParaRPr lang="en-US" sz="2000"/>
        </a:p>
      </dgm:t>
    </dgm:pt>
    <dgm:pt modelId="{37457AB3-B7BE-4F6B-A4AC-5BE4AEA2CE7A}" type="parTrans" cxnId="{90DE8F42-FA42-4226-A53E-2AFEA9FC07C3}">
      <dgm:prSet/>
      <dgm:spPr/>
      <dgm:t>
        <a:bodyPr/>
        <a:lstStyle/>
        <a:p>
          <a:endParaRPr lang="en-US"/>
        </a:p>
      </dgm:t>
    </dgm:pt>
    <dgm:pt modelId="{7FAC0BBA-6FEC-4B35-9B82-7D2C174927E9}" type="sibTrans" cxnId="{90DE8F42-FA42-4226-A53E-2AFEA9FC07C3}">
      <dgm:prSet/>
      <dgm:spPr/>
      <dgm:t>
        <a:bodyPr/>
        <a:lstStyle/>
        <a:p>
          <a:endParaRPr lang="en-US"/>
        </a:p>
      </dgm:t>
    </dgm:pt>
    <dgm:pt modelId="{906DBE2F-CFDD-4ACC-93CC-EFA085D68DD2}">
      <dgm:prSet custT="1"/>
      <dgm:spPr/>
      <dgm:t>
        <a:bodyPr/>
        <a:lstStyle/>
        <a:p>
          <a:r>
            <a:rPr lang="en-US" sz="2000" b="1"/>
            <a:t>}</a:t>
          </a:r>
          <a:endParaRPr lang="en-US" sz="2000"/>
        </a:p>
      </dgm:t>
    </dgm:pt>
    <dgm:pt modelId="{EE1FEDEA-F65E-44FC-A3BA-B7E9C06CE63B}" type="parTrans" cxnId="{35E42641-CB07-40DF-9306-9F1BCE46E831}">
      <dgm:prSet/>
      <dgm:spPr/>
      <dgm:t>
        <a:bodyPr/>
        <a:lstStyle/>
        <a:p>
          <a:endParaRPr lang="en-US"/>
        </a:p>
      </dgm:t>
    </dgm:pt>
    <dgm:pt modelId="{F2C35FF5-F7BA-4656-B3A1-8C19E0417C61}" type="sibTrans" cxnId="{35E42641-CB07-40DF-9306-9F1BCE46E831}">
      <dgm:prSet/>
      <dgm:spPr/>
      <dgm:t>
        <a:bodyPr/>
        <a:lstStyle/>
        <a:p>
          <a:endParaRPr lang="en-US"/>
        </a:p>
      </dgm:t>
    </dgm:pt>
    <dgm:pt modelId="{C3AA8427-3724-4BBD-B9A8-5545AD30EC7A}" type="pres">
      <dgm:prSet presAssocID="{2B8D72EE-D830-4865-8C11-421916F9E14D}" presName="linear" presStyleCnt="0">
        <dgm:presLayoutVars>
          <dgm:dir/>
          <dgm:animLvl val="lvl"/>
          <dgm:resizeHandles val="exact"/>
        </dgm:presLayoutVars>
      </dgm:prSet>
      <dgm:spPr/>
    </dgm:pt>
    <dgm:pt modelId="{238B91B6-40C8-4820-AD66-1BB7B43BACC8}" type="pres">
      <dgm:prSet presAssocID="{D8B969A2-13BE-4BF3-9C0C-595C675E3FAF}" presName="parentLin" presStyleCnt="0"/>
      <dgm:spPr/>
    </dgm:pt>
    <dgm:pt modelId="{FE145B96-2C35-4B1F-8129-D109D5F8F795}" type="pres">
      <dgm:prSet presAssocID="{D8B969A2-13BE-4BF3-9C0C-595C675E3FAF}" presName="parentLeftMargin" presStyleLbl="node1" presStyleIdx="0" presStyleCnt="4"/>
      <dgm:spPr/>
    </dgm:pt>
    <dgm:pt modelId="{5336FA6F-5FBF-45D3-BFBD-C6B8830240EA}" type="pres">
      <dgm:prSet presAssocID="{D8B969A2-13BE-4BF3-9C0C-595C675E3F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1A2CE2-7332-4E7B-98E9-493FA25B7A7E}" type="pres">
      <dgm:prSet presAssocID="{D8B969A2-13BE-4BF3-9C0C-595C675E3FAF}" presName="negativeSpace" presStyleCnt="0"/>
      <dgm:spPr/>
    </dgm:pt>
    <dgm:pt modelId="{42F6EDBC-D2ED-456A-92A9-ADFE165CB13B}" type="pres">
      <dgm:prSet presAssocID="{D8B969A2-13BE-4BF3-9C0C-595C675E3FAF}" presName="childText" presStyleLbl="conFgAcc1" presStyleIdx="0" presStyleCnt="4">
        <dgm:presLayoutVars>
          <dgm:bulletEnabled val="1"/>
        </dgm:presLayoutVars>
      </dgm:prSet>
      <dgm:spPr/>
    </dgm:pt>
    <dgm:pt modelId="{42B2F00C-C690-4935-9086-4FA6B269F14F}" type="pres">
      <dgm:prSet presAssocID="{390E99EE-A473-4C04-AB7A-38DFA6199931}" presName="spaceBetweenRectangles" presStyleCnt="0"/>
      <dgm:spPr/>
    </dgm:pt>
    <dgm:pt modelId="{2D4D519D-4AD2-4733-BD0C-0D5FE67068CB}" type="pres">
      <dgm:prSet presAssocID="{AD0FEA7F-9A80-4BA5-9EF1-D03ED0E6F277}" presName="parentLin" presStyleCnt="0"/>
      <dgm:spPr/>
    </dgm:pt>
    <dgm:pt modelId="{54C81D2D-0139-4CF0-804B-19BAD8D01A25}" type="pres">
      <dgm:prSet presAssocID="{AD0FEA7F-9A80-4BA5-9EF1-D03ED0E6F277}" presName="parentLeftMargin" presStyleLbl="node1" presStyleIdx="0" presStyleCnt="4"/>
      <dgm:spPr/>
    </dgm:pt>
    <dgm:pt modelId="{7F648813-7431-4ECA-9AF1-DBF8DBD8CE45}" type="pres">
      <dgm:prSet presAssocID="{AD0FEA7F-9A80-4BA5-9EF1-D03ED0E6F2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FB30C2-F04F-4840-9710-E0E51DDBCC65}" type="pres">
      <dgm:prSet presAssocID="{AD0FEA7F-9A80-4BA5-9EF1-D03ED0E6F277}" presName="negativeSpace" presStyleCnt="0"/>
      <dgm:spPr/>
    </dgm:pt>
    <dgm:pt modelId="{F629F01F-B44A-4DE4-A086-0C1C71F1D041}" type="pres">
      <dgm:prSet presAssocID="{AD0FEA7F-9A80-4BA5-9EF1-D03ED0E6F277}" presName="childText" presStyleLbl="conFgAcc1" presStyleIdx="1" presStyleCnt="4">
        <dgm:presLayoutVars>
          <dgm:bulletEnabled val="1"/>
        </dgm:presLayoutVars>
      </dgm:prSet>
      <dgm:spPr/>
    </dgm:pt>
    <dgm:pt modelId="{C32D4CA4-093B-49EC-987B-C7FF4CA391F1}" type="pres">
      <dgm:prSet presAssocID="{2EA9AAEC-A51D-447A-93FC-9858616EC465}" presName="spaceBetweenRectangles" presStyleCnt="0"/>
      <dgm:spPr/>
    </dgm:pt>
    <dgm:pt modelId="{45676BFF-C331-4CA9-B18A-2DB4C7876DDD}" type="pres">
      <dgm:prSet presAssocID="{57F2CFAE-FD0F-42E8-BD07-BA391AD05827}" presName="parentLin" presStyleCnt="0"/>
      <dgm:spPr/>
    </dgm:pt>
    <dgm:pt modelId="{DAA986AD-0E74-401D-8055-BD040F8BE5FB}" type="pres">
      <dgm:prSet presAssocID="{57F2CFAE-FD0F-42E8-BD07-BA391AD05827}" presName="parentLeftMargin" presStyleLbl="node1" presStyleIdx="1" presStyleCnt="4"/>
      <dgm:spPr/>
    </dgm:pt>
    <dgm:pt modelId="{BE6A0BED-635A-48D5-946B-8F6620F17881}" type="pres">
      <dgm:prSet presAssocID="{57F2CFAE-FD0F-42E8-BD07-BA391AD058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B092051-9ACF-4610-B2ED-B1003C0B22CB}" type="pres">
      <dgm:prSet presAssocID="{57F2CFAE-FD0F-42E8-BD07-BA391AD05827}" presName="negativeSpace" presStyleCnt="0"/>
      <dgm:spPr/>
    </dgm:pt>
    <dgm:pt modelId="{DBF418F4-D07B-44F6-BC26-B303F07E305A}" type="pres">
      <dgm:prSet presAssocID="{57F2CFAE-FD0F-42E8-BD07-BA391AD05827}" presName="childText" presStyleLbl="conFgAcc1" presStyleIdx="2" presStyleCnt="4">
        <dgm:presLayoutVars>
          <dgm:bulletEnabled val="1"/>
        </dgm:presLayoutVars>
      </dgm:prSet>
      <dgm:spPr/>
    </dgm:pt>
    <dgm:pt modelId="{B3B8DCCE-29BF-4871-B93D-6771B138F254}" type="pres">
      <dgm:prSet presAssocID="{B8E538EC-1412-4D7C-8CBC-A35AA05B91CB}" presName="spaceBetweenRectangles" presStyleCnt="0"/>
      <dgm:spPr/>
    </dgm:pt>
    <dgm:pt modelId="{233F2F17-E05B-4EA7-A052-1559507E5E24}" type="pres">
      <dgm:prSet presAssocID="{906DBE2F-CFDD-4ACC-93CC-EFA085D68DD2}" presName="parentLin" presStyleCnt="0"/>
      <dgm:spPr/>
    </dgm:pt>
    <dgm:pt modelId="{7E5C08F6-6EDA-4295-AAE0-843A933AA1AC}" type="pres">
      <dgm:prSet presAssocID="{906DBE2F-CFDD-4ACC-93CC-EFA085D68DD2}" presName="parentLeftMargin" presStyleLbl="node1" presStyleIdx="2" presStyleCnt="4"/>
      <dgm:spPr/>
    </dgm:pt>
    <dgm:pt modelId="{182C2CC1-53A3-42BC-989F-5C37CCF9B720}" type="pres">
      <dgm:prSet presAssocID="{906DBE2F-CFDD-4ACC-93CC-EFA085D68DD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DA33BA5-3F04-4528-B235-DB8A096AD61C}" type="pres">
      <dgm:prSet presAssocID="{906DBE2F-CFDD-4ACC-93CC-EFA085D68DD2}" presName="negativeSpace" presStyleCnt="0"/>
      <dgm:spPr/>
    </dgm:pt>
    <dgm:pt modelId="{C2704F5E-3C79-4D98-83C6-03FE3F4672B1}" type="pres">
      <dgm:prSet presAssocID="{906DBE2F-CFDD-4ACC-93CC-EFA085D68D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171BE00-300D-4200-B6F0-E390DECFD72F}" type="presOf" srcId="{57F2CFAE-FD0F-42E8-BD07-BA391AD05827}" destId="{BE6A0BED-635A-48D5-946B-8F6620F17881}" srcOrd="1" destOrd="0" presId="urn:microsoft.com/office/officeart/2005/8/layout/list1"/>
    <dgm:cxn modelId="{D54D3E02-7E19-4A5C-82C9-D668500A5904}" srcId="{57F2CFAE-FD0F-42E8-BD07-BA391AD05827}" destId="{C953FE37-D6AF-41E8-BDB9-9EC1108D88C3}" srcOrd="6" destOrd="0" parTransId="{29938DF3-E30B-4529-8339-7132E36B33C1}" sibTransId="{329A4757-FA3E-4304-B9EA-D7F76969A0D0}"/>
    <dgm:cxn modelId="{50A3440C-C065-4BE7-A2B8-C8DB708C870E}" type="presOf" srcId="{D8B969A2-13BE-4BF3-9C0C-595C675E3FAF}" destId="{FE145B96-2C35-4B1F-8129-D109D5F8F795}" srcOrd="0" destOrd="0" presId="urn:microsoft.com/office/officeart/2005/8/layout/list1"/>
    <dgm:cxn modelId="{4A4D943C-BEE0-4D56-9E78-8D320B0EF70D}" type="presOf" srcId="{D8B969A2-13BE-4BF3-9C0C-595C675E3FAF}" destId="{5336FA6F-5FBF-45D3-BFBD-C6B8830240EA}" srcOrd="1" destOrd="0" presId="urn:microsoft.com/office/officeart/2005/8/layout/list1"/>
    <dgm:cxn modelId="{BEDCEA5D-E9EB-4070-B083-CCC3EC630ACF}" srcId="{2B8D72EE-D830-4865-8C11-421916F9E14D}" destId="{57F2CFAE-FD0F-42E8-BD07-BA391AD05827}" srcOrd="2" destOrd="0" parTransId="{F1BE5316-E3C9-468C-929B-3B63B1266A2D}" sibTransId="{B8E538EC-1412-4D7C-8CBC-A35AA05B91CB}"/>
    <dgm:cxn modelId="{35E42641-CB07-40DF-9306-9F1BCE46E831}" srcId="{2B8D72EE-D830-4865-8C11-421916F9E14D}" destId="{906DBE2F-CFDD-4ACC-93CC-EFA085D68DD2}" srcOrd="3" destOrd="0" parTransId="{EE1FEDEA-F65E-44FC-A3BA-B7E9C06CE63B}" sibTransId="{F2C35FF5-F7BA-4656-B3A1-8C19E0417C61}"/>
    <dgm:cxn modelId="{90DE8F42-FA42-4226-A53E-2AFEA9FC07C3}" srcId="{57F2CFAE-FD0F-42E8-BD07-BA391AD05827}" destId="{DA362F38-88C0-4693-A837-A8962BA735C9}" srcOrd="8" destOrd="0" parTransId="{37457AB3-B7BE-4F6B-A4AC-5BE4AEA2CE7A}" sibTransId="{7FAC0BBA-6FEC-4B35-9B82-7D2C174927E9}"/>
    <dgm:cxn modelId="{7A94FB43-74E7-4407-A69A-6459E4AD261A}" type="presOf" srcId="{D9CE237B-D3C3-47A9-AEAD-ECF94DF76D2A}" destId="{DBF418F4-D07B-44F6-BC26-B303F07E305A}" srcOrd="0" destOrd="3" presId="urn:microsoft.com/office/officeart/2005/8/layout/list1"/>
    <dgm:cxn modelId="{A139C864-98A4-46AC-AA37-51CCBE1F1BD2}" type="presOf" srcId="{AD0FEA7F-9A80-4BA5-9EF1-D03ED0E6F277}" destId="{7F648813-7431-4ECA-9AF1-DBF8DBD8CE45}" srcOrd="1" destOrd="0" presId="urn:microsoft.com/office/officeart/2005/8/layout/list1"/>
    <dgm:cxn modelId="{C710C445-7B3D-4EED-B070-B734776A178F}" srcId="{57F2CFAE-FD0F-42E8-BD07-BA391AD05827}" destId="{51A6B720-0D65-46C6-BA13-0BA18AA1EE9A}" srcOrd="4" destOrd="0" parTransId="{783E9966-B70C-4E49-8EEC-21F7E6A83FA0}" sibTransId="{7F72191B-D924-44FE-9E40-B0EC39664FFF}"/>
    <dgm:cxn modelId="{AE16416C-8AA6-4C39-866E-4A9139224265}" srcId="{57F2CFAE-FD0F-42E8-BD07-BA391AD05827}" destId="{D70D6B1E-17AE-4290-A329-0794B59988D3}" srcOrd="7" destOrd="0" parTransId="{ABFC0821-522E-425D-AFF8-435E3F93D3E4}" sibTransId="{C77F2755-EE08-40C6-9803-BA0C9DBBCCAF}"/>
    <dgm:cxn modelId="{3F49A54C-9E2D-4FDE-995A-C46F078100FA}" srcId="{57F2CFAE-FD0F-42E8-BD07-BA391AD05827}" destId="{82FFB6C3-9D7F-4B35-A605-3BC9C815F0F9}" srcOrd="1" destOrd="0" parTransId="{393F9B93-6379-4D10-9B55-411BD0862071}" sibTransId="{B8A322DB-492D-4E5C-9927-E4FCF8ADC4FE}"/>
    <dgm:cxn modelId="{E1FEAA4F-427E-4ADD-B1E8-776E1E12D395}" type="presOf" srcId="{906DBE2F-CFDD-4ACC-93CC-EFA085D68DD2}" destId="{7E5C08F6-6EDA-4295-AAE0-843A933AA1AC}" srcOrd="0" destOrd="0" presId="urn:microsoft.com/office/officeart/2005/8/layout/list1"/>
    <dgm:cxn modelId="{36955254-E8F8-4B31-8470-7C6D53D0D971}" type="presOf" srcId="{51A6B720-0D65-46C6-BA13-0BA18AA1EE9A}" destId="{DBF418F4-D07B-44F6-BC26-B303F07E305A}" srcOrd="0" destOrd="4" presId="urn:microsoft.com/office/officeart/2005/8/layout/list1"/>
    <dgm:cxn modelId="{FA4C7C77-F66C-41DE-8088-0AFE483811F5}" type="presOf" srcId="{23B31750-CFE7-4942-8CB5-C4096B2715C8}" destId="{DBF418F4-D07B-44F6-BC26-B303F07E305A}" srcOrd="0" destOrd="2" presId="urn:microsoft.com/office/officeart/2005/8/layout/list1"/>
    <dgm:cxn modelId="{AF339F77-1E09-46D0-974E-5B2B7E225370}" srcId="{57F2CFAE-FD0F-42E8-BD07-BA391AD05827}" destId="{23B31750-CFE7-4942-8CB5-C4096B2715C8}" srcOrd="2" destOrd="0" parTransId="{32E8E111-AC27-4D8B-8C2F-35B2E07249EF}" sibTransId="{A724B07E-E9FB-46B8-A021-F48177636420}"/>
    <dgm:cxn modelId="{85B80A78-B08E-4E32-81CF-8DB649445875}" type="presOf" srcId="{2B8D72EE-D830-4865-8C11-421916F9E14D}" destId="{C3AA8427-3724-4BBD-B9A8-5545AD30EC7A}" srcOrd="0" destOrd="0" presId="urn:microsoft.com/office/officeart/2005/8/layout/list1"/>
    <dgm:cxn modelId="{35D5407B-6518-40F3-8623-9A5053BFB3EA}" type="presOf" srcId="{906DBE2F-CFDD-4ACC-93CC-EFA085D68DD2}" destId="{182C2CC1-53A3-42BC-989F-5C37CCF9B720}" srcOrd="1" destOrd="0" presId="urn:microsoft.com/office/officeart/2005/8/layout/list1"/>
    <dgm:cxn modelId="{92573680-90C3-4D27-905A-0EA05A850A75}" srcId="{2B8D72EE-D830-4865-8C11-421916F9E14D}" destId="{D8B969A2-13BE-4BF3-9C0C-595C675E3FAF}" srcOrd="0" destOrd="0" parTransId="{030DECCF-8716-4A96-B5E4-A732AC1F3FC8}" sibTransId="{390E99EE-A473-4C04-AB7A-38DFA6199931}"/>
    <dgm:cxn modelId="{3143ED90-E8F6-4124-B2E7-0EDE1A80B58C}" srcId="{57F2CFAE-FD0F-42E8-BD07-BA391AD05827}" destId="{F9D65E13-0434-4AB3-B821-5461EB26232E}" srcOrd="5" destOrd="0" parTransId="{3196FB5A-D881-4CE2-98C4-3ACBA9932872}" sibTransId="{D4322D6F-2C4B-4502-8A3C-AD4499544518}"/>
    <dgm:cxn modelId="{65D4FA91-2A15-4BD2-9A90-8D58159453F4}" type="presOf" srcId="{82FFB6C3-9D7F-4B35-A605-3BC9C815F0F9}" destId="{DBF418F4-D07B-44F6-BC26-B303F07E305A}" srcOrd="0" destOrd="1" presId="urn:microsoft.com/office/officeart/2005/8/layout/list1"/>
    <dgm:cxn modelId="{D001FC91-6A18-45F9-BB59-730B8677A5B2}" type="presOf" srcId="{AD0FEA7F-9A80-4BA5-9EF1-D03ED0E6F277}" destId="{54C81D2D-0139-4CF0-804B-19BAD8D01A25}" srcOrd="0" destOrd="0" presId="urn:microsoft.com/office/officeart/2005/8/layout/list1"/>
    <dgm:cxn modelId="{C2A9CD9B-B02B-4E7C-9D91-C6DFEEB1B9FF}" type="presOf" srcId="{F9D65E13-0434-4AB3-B821-5461EB26232E}" destId="{DBF418F4-D07B-44F6-BC26-B303F07E305A}" srcOrd="0" destOrd="5" presId="urn:microsoft.com/office/officeart/2005/8/layout/list1"/>
    <dgm:cxn modelId="{C313859D-6A2E-454D-89C3-006BB04180C2}" srcId="{57F2CFAE-FD0F-42E8-BD07-BA391AD05827}" destId="{BE3B9AC5-6057-4551-BE17-3E62CCD0D11A}" srcOrd="0" destOrd="0" parTransId="{1DFEA3DF-795F-41AF-95D4-8FFB102228C1}" sibTransId="{C319E20F-4A3B-4A10-BE1D-5915B428DA15}"/>
    <dgm:cxn modelId="{D0BE89B9-9434-4252-8799-95F0E868D7B3}" srcId="{57F2CFAE-FD0F-42E8-BD07-BA391AD05827}" destId="{D9CE237B-D3C3-47A9-AEAD-ECF94DF76D2A}" srcOrd="3" destOrd="0" parTransId="{90E05843-84AC-43B3-93C9-88469F14B32C}" sibTransId="{AC8171E0-4A47-4508-8990-4C9AC91C7A80}"/>
    <dgm:cxn modelId="{3C021ABD-436C-4D06-8090-418CB4907AF8}" srcId="{2B8D72EE-D830-4865-8C11-421916F9E14D}" destId="{AD0FEA7F-9A80-4BA5-9EF1-D03ED0E6F277}" srcOrd="1" destOrd="0" parTransId="{6E3FB4EC-2DE7-4255-B40A-0EFEC5D5969C}" sibTransId="{2EA9AAEC-A51D-447A-93FC-9858616EC465}"/>
    <dgm:cxn modelId="{1F8BABCA-2BE5-4F4A-B388-2B2486BF7323}" type="presOf" srcId="{C953FE37-D6AF-41E8-BDB9-9EC1108D88C3}" destId="{DBF418F4-D07B-44F6-BC26-B303F07E305A}" srcOrd="0" destOrd="6" presId="urn:microsoft.com/office/officeart/2005/8/layout/list1"/>
    <dgm:cxn modelId="{B25E5FCF-26EF-45D7-BD59-E60750CDABFA}" type="presOf" srcId="{57F2CFAE-FD0F-42E8-BD07-BA391AD05827}" destId="{DAA986AD-0E74-401D-8055-BD040F8BE5FB}" srcOrd="0" destOrd="0" presId="urn:microsoft.com/office/officeart/2005/8/layout/list1"/>
    <dgm:cxn modelId="{651B1EDC-EFD5-42EB-8261-CB8C97DD5AD0}" type="presOf" srcId="{D70D6B1E-17AE-4290-A329-0794B59988D3}" destId="{DBF418F4-D07B-44F6-BC26-B303F07E305A}" srcOrd="0" destOrd="7" presId="urn:microsoft.com/office/officeart/2005/8/layout/list1"/>
    <dgm:cxn modelId="{E24241DE-F1E5-4B8F-9457-4E8C634FBC57}" type="presOf" srcId="{BE3B9AC5-6057-4551-BE17-3E62CCD0D11A}" destId="{DBF418F4-D07B-44F6-BC26-B303F07E305A}" srcOrd="0" destOrd="0" presId="urn:microsoft.com/office/officeart/2005/8/layout/list1"/>
    <dgm:cxn modelId="{6C3E93FB-9712-4444-9396-5E5EAE2BB255}" type="presOf" srcId="{DA362F38-88C0-4693-A837-A8962BA735C9}" destId="{DBF418F4-D07B-44F6-BC26-B303F07E305A}" srcOrd="0" destOrd="8" presId="urn:microsoft.com/office/officeart/2005/8/layout/list1"/>
    <dgm:cxn modelId="{C1CA7DBE-CF8D-4B6C-AA04-848D1BFD00B3}" type="presParOf" srcId="{C3AA8427-3724-4BBD-B9A8-5545AD30EC7A}" destId="{238B91B6-40C8-4820-AD66-1BB7B43BACC8}" srcOrd="0" destOrd="0" presId="urn:microsoft.com/office/officeart/2005/8/layout/list1"/>
    <dgm:cxn modelId="{9798C618-8CB1-4F07-B9B9-0A2A1EA2284A}" type="presParOf" srcId="{238B91B6-40C8-4820-AD66-1BB7B43BACC8}" destId="{FE145B96-2C35-4B1F-8129-D109D5F8F795}" srcOrd="0" destOrd="0" presId="urn:microsoft.com/office/officeart/2005/8/layout/list1"/>
    <dgm:cxn modelId="{B708BA55-79ED-48B4-B347-EB81A2361CC1}" type="presParOf" srcId="{238B91B6-40C8-4820-AD66-1BB7B43BACC8}" destId="{5336FA6F-5FBF-45D3-BFBD-C6B8830240EA}" srcOrd="1" destOrd="0" presId="urn:microsoft.com/office/officeart/2005/8/layout/list1"/>
    <dgm:cxn modelId="{791230D9-CB55-486E-887C-AEE713AC63A3}" type="presParOf" srcId="{C3AA8427-3724-4BBD-B9A8-5545AD30EC7A}" destId="{271A2CE2-7332-4E7B-98E9-493FA25B7A7E}" srcOrd="1" destOrd="0" presId="urn:microsoft.com/office/officeart/2005/8/layout/list1"/>
    <dgm:cxn modelId="{76D5BA3A-B425-4182-959A-3AD647164710}" type="presParOf" srcId="{C3AA8427-3724-4BBD-B9A8-5545AD30EC7A}" destId="{42F6EDBC-D2ED-456A-92A9-ADFE165CB13B}" srcOrd="2" destOrd="0" presId="urn:microsoft.com/office/officeart/2005/8/layout/list1"/>
    <dgm:cxn modelId="{2D0AC326-C2C6-4906-BA0E-87023CD581DD}" type="presParOf" srcId="{C3AA8427-3724-4BBD-B9A8-5545AD30EC7A}" destId="{42B2F00C-C690-4935-9086-4FA6B269F14F}" srcOrd="3" destOrd="0" presId="urn:microsoft.com/office/officeart/2005/8/layout/list1"/>
    <dgm:cxn modelId="{9A091817-AA90-470B-8694-31DA62455014}" type="presParOf" srcId="{C3AA8427-3724-4BBD-B9A8-5545AD30EC7A}" destId="{2D4D519D-4AD2-4733-BD0C-0D5FE67068CB}" srcOrd="4" destOrd="0" presId="urn:microsoft.com/office/officeart/2005/8/layout/list1"/>
    <dgm:cxn modelId="{58BEC9AD-9AF8-4699-80A9-C65756402E70}" type="presParOf" srcId="{2D4D519D-4AD2-4733-BD0C-0D5FE67068CB}" destId="{54C81D2D-0139-4CF0-804B-19BAD8D01A25}" srcOrd="0" destOrd="0" presId="urn:microsoft.com/office/officeart/2005/8/layout/list1"/>
    <dgm:cxn modelId="{D20832B4-05EB-4020-A7E5-C6D904F290D2}" type="presParOf" srcId="{2D4D519D-4AD2-4733-BD0C-0D5FE67068CB}" destId="{7F648813-7431-4ECA-9AF1-DBF8DBD8CE45}" srcOrd="1" destOrd="0" presId="urn:microsoft.com/office/officeart/2005/8/layout/list1"/>
    <dgm:cxn modelId="{144C6802-58A7-4F97-856F-D3991E1D9F61}" type="presParOf" srcId="{C3AA8427-3724-4BBD-B9A8-5545AD30EC7A}" destId="{10FB30C2-F04F-4840-9710-E0E51DDBCC65}" srcOrd="5" destOrd="0" presId="urn:microsoft.com/office/officeart/2005/8/layout/list1"/>
    <dgm:cxn modelId="{D32DF2E4-7B49-44AD-BC8F-7DCA7477525F}" type="presParOf" srcId="{C3AA8427-3724-4BBD-B9A8-5545AD30EC7A}" destId="{F629F01F-B44A-4DE4-A086-0C1C71F1D041}" srcOrd="6" destOrd="0" presId="urn:microsoft.com/office/officeart/2005/8/layout/list1"/>
    <dgm:cxn modelId="{5C216A24-C996-418E-9210-7FD609033374}" type="presParOf" srcId="{C3AA8427-3724-4BBD-B9A8-5545AD30EC7A}" destId="{C32D4CA4-093B-49EC-987B-C7FF4CA391F1}" srcOrd="7" destOrd="0" presId="urn:microsoft.com/office/officeart/2005/8/layout/list1"/>
    <dgm:cxn modelId="{98990842-BBB8-4E6C-8820-5B410ED1C943}" type="presParOf" srcId="{C3AA8427-3724-4BBD-B9A8-5545AD30EC7A}" destId="{45676BFF-C331-4CA9-B18A-2DB4C7876DDD}" srcOrd="8" destOrd="0" presId="urn:microsoft.com/office/officeart/2005/8/layout/list1"/>
    <dgm:cxn modelId="{95C40960-78AE-4427-8C95-71A2C7A4F1F0}" type="presParOf" srcId="{45676BFF-C331-4CA9-B18A-2DB4C7876DDD}" destId="{DAA986AD-0E74-401D-8055-BD040F8BE5FB}" srcOrd="0" destOrd="0" presId="urn:microsoft.com/office/officeart/2005/8/layout/list1"/>
    <dgm:cxn modelId="{2345FCB4-4F35-4D5E-906E-F79E8B69F29E}" type="presParOf" srcId="{45676BFF-C331-4CA9-B18A-2DB4C7876DDD}" destId="{BE6A0BED-635A-48D5-946B-8F6620F17881}" srcOrd="1" destOrd="0" presId="urn:microsoft.com/office/officeart/2005/8/layout/list1"/>
    <dgm:cxn modelId="{FEC8F7D4-40B5-4113-BB41-D087988246BB}" type="presParOf" srcId="{C3AA8427-3724-4BBD-B9A8-5545AD30EC7A}" destId="{AB092051-9ACF-4610-B2ED-B1003C0B22CB}" srcOrd="9" destOrd="0" presId="urn:microsoft.com/office/officeart/2005/8/layout/list1"/>
    <dgm:cxn modelId="{A41DFE45-59B6-4B5A-803E-579C9C0B2625}" type="presParOf" srcId="{C3AA8427-3724-4BBD-B9A8-5545AD30EC7A}" destId="{DBF418F4-D07B-44F6-BC26-B303F07E305A}" srcOrd="10" destOrd="0" presId="urn:microsoft.com/office/officeart/2005/8/layout/list1"/>
    <dgm:cxn modelId="{30ACF117-6A9B-4DD8-B1E8-C68577D6296D}" type="presParOf" srcId="{C3AA8427-3724-4BBD-B9A8-5545AD30EC7A}" destId="{B3B8DCCE-29BF-4871-B93D-6771B138F254}" srcOrd="11" destOrd="0" presId="urn:microsoft.com/office/officeart/2005/8/layout/list1"/>
    <dgm:cxn modelId="{28E7C003-7F33-4B5E-8CD8-4AFE24C04C96}" type="presParOf" srcId="{C3AA8427-3724-4BBD-B9A8-5545AD30EC7A}" destId="{233F2F17-E05B-4EA7-A052-1559507E5E24}" srcOrd="12" destOrd="0" presId="urn:microsoft.com/office/officeart/2005/8/layout/list1"/>
    <dgm:cxn modelId="{7DF71490-4724-49E0-B6EC-1AD993835C1E}" type="presParOf" srcId="{233F2F17-E05B-4EA7-A052-1559507E5E24}" destId="{7E5C08F6-6EDA-4295-AAE0-843A933AA1AC}" srcOrd="0" destOrd="0" presId="urn:microsoft.com/office/officeart/2005/8/layout/list1"/>
    <dgm:cxn modelId="{232715B5-CFB3-4CF5-8FFA-B6B886821D8D}" type="presParOf" srcId="{233F2F17-E05B-4EA7-A052-1559507E5E24}" destId="{182C2CC1-53A3-42BC-989F-5C37CCF9B720}" srcOrd="1" destOrd="0" presId="urn:microsoft.com/office/officeart/2005/8/layout/list1"/>
    <dgm:cxn modelId="{494EBE3C-75B4-4CBF-AAC9-055D103DF031}" type="presParOf" srcId="{C3AA8427-3724-4BBD-B9A8-5545AD30EC7A}" destId="{7DA33BA5-3F04-4528-B235-DB8A096AD61C}" srcOrd="13" destOrd="0" presId="urn:microsoft.com/office/officeart/2005/8/layout/list1"/>
    <dgm:cxn modelId="{3953B286-5AF7-4E47-A7FA-49215A557CC3}" type="presParOf" srcId="{C3AA8427-3724-4BBD-B9A8-5545AD30EC7A}" destId="{C2704F5E-3C79-4D98-83C6-03FE3F4672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ADCC5-9413-4F36-AD03-1F88739BDE7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2BF4471-1107-4FCF-B373-0F8441153934}">
      <dgm:prSet phldrT="[Text]" custT="1"/>
      <dgm:spPr/>
      <dgm:t>
        <a:bodyPr/>
        <a:lstStyle/>
        <a:p>
          <a:pPr>
            <a:buFont typeface="Arial" charset="0"/>
            <a:buChar char="•"/>
          </a:pPr>
          <a:r>
            <a:rPr lang="en-US" altLang="en-US" sz="2200" b="1"/>
            <a:t>Variables are the symbolic names for storing computational data. </a:t>
          </a:r>
          <a:endParaRPr lang="en-IN" sz="2200"/>
        </a:p>
      </dgm:t>
    </dgm:pt>
    <dgm:pt modelId="{F7BC2561-D06C-49A5-9A17-C9E5E3F54242}" type="parTrans" cxnId="{A9CE89A5-68C6-4546-A290-A17DB6964EA8}">
      <dgm:prSet/>
      <dgm:spPr/>
      <dgm:t>
        <a:bodyPr/>
        <a:lstStyle/>
        <a:p>
          <a:endParaRPr lang="en-IN"/>
        </a:p>
      </dgm:t>
    </dgm:pt>
    <dgm:pt modelId="{77433EBA-A12F-47E5-9275-39E96862278E}" type="sibTrans" cxnId="{A9CE89A5-68C6-4546-A290-A17DB6964EA8}">
      <dgm:prSet/>
      <dgm:spPr/>
      <dgm:t>
        <a:bodyPr/>
        <a:lstStyle/>
        <a:p>
          <a:endParaRPr lang="en-IN"/>
        </a:p>
      </dgm:t>
    </dgm:pt>
    <dgm:pt modelId="{E72A8BCC-FD36-4965-B1DC-8B9DF25FB61A}">
      <dgm:prSet custT="1"/>
      <dgm:spPr/>
      <dgm:t>
        <a:bodyPr/>
        <a:lstStyle/>
        <a:p>
          <a:r>
            <a:rPr lang="en-US" altLang="en-US" sz="2200" b="1"/>
            <a:t>Variable: a </a:t>
          </a:r>
          <a:r>
            <a:rPr lang="en-US" altLang="en-US" sz="2200" b="1" i="1" u="sng"/>
            <a:t>symbolic name</a:t>
          </a:r>
          <a:r>
            <a:rPr lang="en-US" altLang="en-US" sz="2200" b="1" i="1"/>
            <a:t> </a:t>
          </a:r>
          <a:r>
            <a:rPr lang="en-US" altLang="en-US" sz="2200" b="1"/>
            <a:t>for a memory location</a:t>
          </a:r>
        </a:p>
      </dgm:t>
    </dgm:pt>
    <dgm:pt modelId="{A782209D-696E-4CF9-A06E-F19C38B2D31B}" type="parTrans" cxnId="{FC37A13B-9D7D-4023-AFC0-4C51A19E5B3C}">
      <dgm:prSet/>
      <dgm:spPr/>
      <dgm:t>
        <a:bodyPr/>
        <a:lstStyle/>
        <a:p>
          <a:endParaRPr lang="en-IN"/>
        </a:p>
      </dgm:t>
    </dgm:pt>
    <dgm:pt modelId="{5125FD2C-97FB-49A3-8D8C-BE3980E6A2B2}" type="sibTrans" cxnId="{FC37A13B-9D7D-4023-AFC0-4C51A19E5B3C}">
      <dgm:prSet/>
      <dgm:spPr/>
      <dgm:t>
        <a:bodyPr/>
        <a:lstStyle/>
        <a:p>
          <a:endParaRPr lang="en-IN"/>
        </a:p>
      </dgm:t>
    </dgm:pt>
    <dgm:pt modelId="{85059832-6FCB-4FF3-A8B3-063AF56B2E1B}">
      <dgm:prSet custT="1"/>
      <dgm:spPr/>
      <dgm:t>
        <a:bodyPr/>
        <a:lstStyle/>
        <a:p>
          <a:r>
            <a:rPr lang="en-US" altLang="en-US" sz="2200" b="1"/>
            <a:t>In C variables have to be </a:t>
          </a:r>
          <a:r>
            <a:rPr lang="en-US" altLang="en-US" sz="2200" b="1" i="1"/>
            <a:t>declared</a:t>
          </a:r>
          <a:r>
            <a:rPr lang="en-US" altLang="en-US" sz="2200" b="1"/>
            <a:t> before they are used Ex:  int x;</a:t>
          </a:r>
        </a:p>
      </dgm:t>
    </dgm:pt>
    <dgm:pt modelId="{9F698D2D-1C8B-4E4F-B6AD-74681B455013}" type="parTrans" cxnId="{F17D0611-2001-4EB8-8CF6-417CAFDCC901}">
      <dgm:prSet/>
      <dgm:spPr/>
      <dgm:t>
        <a:bodyPr/>
        <a:lstStyle/>
        <a:p>
          <a:endParaRPr lang="en-IN"/>
        </a:p>
      </dgm:t>
    </dgm:pt>
    <dgm:pt modelId="{BE16F443-BA66-4880-9364-8F7B802703C7}" type="sibTrans" cxnId="{F17D0611-2001-4EB8-8CF6-417CAFDCC901}">
      <dgm:prSet/>
      <dgm:spPr/>
      <dgm:t>
        <a:bodyPr/>
        <a:lstStyle/>
        <a:p>
          <a:endParaRPr lang="en-IN"/>
        </a:p>
      </dgm:t>
    </dgm:pt>
    <dgm:pt modelId="{42648FE1-FB94-4941-A9F2-3FB645718221}">
      <dgm:prSet custT="1"/>
      <dgm:spPr/>
      <dgm:t>
        <a:bodyPr/>
        <a:lstStyle/>
        <a:p>
          <a:r>
            <a:rPr lang="en-US" sz="2200" b="1"/>
            <a:t>A variable may take different values at different times during execution.</a:t>
          </a:r>
        </a:p>
      </dgm:t>
    </dgm:pt>
    <dgm:pt modelId="{3B5D2F7A-FC12-4534-B274-FE262F38753B}" type="parTrans" cxnId="{93856867-F13D-4A30-91A2-5B831930EBCA}">
      <dgm:prSet/>
      <dgm:spPr/>
      <dgm:t>
        <a:bodyPr/>
        <a:lstStyle/>
        <a:p>
          <a:endParaRPr lang="en-IN"/>
        </a:p>
      </dgm:t>
    </dgm:pt>
    <dgm:pt modelId="{2781AEC9-E4EA-45FA-83B2-83340829FB70}" type="sibTrans" cxnId="{93856867-F13D-4A30-91A2-5B831930EBCA}">
      <dgm:prSet/>
      <dgm:spPr/>
      <dgm:t>
        <a:bodyPr/>
        <a:lstStyle/>
        <a:p>
          <a:endParaRPr lang="en-IN"/>
        </a:p>
      </dgm:t>
    </dgm:pt>
    <dgm:pt modelId="{559A0BAF-4004-4F93-A172-BCCE771B2BBC}">
      <dgm:prSet custT="1"/>
      <dgm:spPr/>
      <dgm:t>
        <a:bodyPr/>
        <a:lstStyle/>
        <a:p>
          <a:r>
            <a:rPr lang="en-US" altLang="en-US" sz="2200" b="1" i="1"/>
            <a:t>Declarations </a:t>
          </a:r>
          <a:r>
            <a:rPr lang="en-US" altLang="en-US" sz="2200" b="1"/>
            <a:t>reserve storage for the variable.</a:t>
          </a:r>
        </a:p>
      </dgm:t>
    </dgm:pt>
    <dgm:pt modelId="{7AC939C7-32E6-41D8-8BC3-FC3D47B19FEF}" type="parTrans" cxnId="{6E06CD49-2E85-4BCA-9085-243AD329B6B7}">
      <dgm:prSet/>
      <dgm:spPr/>
      <dgm:t>
        <a:bodyPr/>
        <a:lstStyle/>
        <a:p>
          <a:endParaRPr lang="en-IN"/>
        </a:p>
      </dgm:t>
    </dgm:pt>
    <dgm:pt modelId="{53596A1F-AE7D-45AA-A028-629A13FD4449}" type="sibTrans" cxnId="{6E06CD49-2E85-4BCA-9085-243AD329B6B7}">
      <dgm:prSet/>
      <dgm:spPr/>
      <dgm:t>
        <a:bodyPr/>
        <a:lstStyle/>
        <a:p>
          <a:endParaRPr lang="en-IN"/>
        </a:p>
      </dgm:t>
    </dgm:pt>
    <dgm:pt modelId="{CBC6D537-A8AE-429C-9A4C-868A5E2E1176}">
      <dgm:prSet custT="1"/>
      <dgm:spPr/>
      <dgm:t>
        <a:bodyPr/>
        <a:lstStyle/>
        <a:p>
          <a:r>
            <a:rPr lang="en-US" altLang="en-US" sz="2200" b="1"/>
            <a:t>Value is assigned to the variable by </a:t>
          </a:r>
          <a:r>
            <a:rPr lang="en-US" altLang="en-US" sz="2200" b="1" i="1"/>
            <a:t>initialization</a:t>
          </a:r>
          <a:r>
            <a:rPr lang="en-US" altLang="en-US" sz="2200" b="1"/>
            <a:t> or </a:t>
          </a:r>
          <a:r>
            <a:rPr lang="en-US" altLang="en-US" sz="2200" b="1" i="1"/>
            <a:t>assignment</a:t>
          </a:r>
        </a:p>
      </dgm:t>
    </dgm:pt>
    <dgm:pt modelId="{45285800-4028-44A8-A243-19B665B5C540}" type="parTrans" cxnId="{18FDC455-A20D-44A8-8266-D377AF89D373}">
      <dgm:prSet/>
      <dgm:spPr/>
      <dgm:t>
        <a:bodyPr/>
        <a:lstStyle/>
        <a:p>
          <a:endParaRPr lang="en-IN"/>
        </a:p>
      </dgm:t>
    </dgm:pt>
    <dgm:pt modelId="{6B632BAD-3ED3-4D43-AD8D-4E80000CF011}" type="sibTrans" cxnId="{18FDC455-A20D-44A8-8266-D377AF89D373}">
      <dgm:prSet/>
      <dgm:spPr/>
      <dgm:t>
        <a:bodyPr/>
        <a:lstStyle/>
        <a:p>
          <a:endParaRPr lang="en-IN"/>
        </a:p>
      </dgm:t>
    </dgm:pt>
    <dgm:pt modelId="{E576D8CC-D1A8-4439-8FE2-2346DEA7402A}" type="pres">
      <dgm:prSet presAssocID="{13DADCC5-9413-4F36-AD03-1F88739BDE7D}" presName="Name0" presStyleCnt="0">
        <dgm:presLayoutVars>
          <dgm:chMax val="7"/>
          <dgm:chPref val="7"/>
          <dgm:dir/>
        </dgm:presLayoutVars>
      </dgm:prSet>
      <dgm:spPr/>
    </dgm:pt>
    <dgm:pt modelId="{478ED6D0-96D1-4432-81BE-1447B2937F4B}" type="pres">
      <dgm:prSet presAssocID="{13DADCC5-9413-4F36-AD03-1F88739BDE7D}" presName="Name1" presStyleCnt="0"/>
      <dgm:spPr/>
    </dgm:pt>
    <dgm:pt modelId="{CE0E2D2B-143D-4785-AF79-E5887D4A4AA9}" type="pres">
      <dgm:prSet presAssocID="{13DADCC5-9413-4F36-AD03-1F88739BDE7D}" presName="cycle" presStyleCnt="0"/>
      <dgm:spPr/>
    </dgm:pt>
    <dgm:pt modelId="{A2586425-326C-47E3-A186-D52EFDF516BB}" type="pres">
      <dgm:prSet presAssocID="{13DADCC5-9413-4F36-AD03-1F88739BDE7D}" presName="srcNode" presStyleLbl="node1" presStyleIdx="0" presStyleCnt="6"/>
      <dgm:spPr/>
    </dgm:pt>
    <dgm:pt modelId="{31F668B0-E855-45E8-AB9B-3706AF38F62A}" type="pres">
      <dgm:prSet presAssocID="{13DADCC5-9413-4F36-AD03-1F88739BDE7D}" presName="conn" presStyleLbl="parChTrans1D2" presStyleIdx="0" presStyleCnt="1"/>
      <dgm:spPr/>
    </dgm:pt>
    <dgm:pt modelId="{455AB6EB-587E-41BA-A966-3C18019F7223}" type="pres">
      <dgm:prSet presAssocID="{13DADCC5-9413-4F36-AD03-1F88739BDE7D}" presName="extraNode" presStyleLbl="node1" presStyleIdx="0" presStyleCnt="6"/>
      <dgm:spPr/>
    </dgm:pt>
    <dgm:pt modelId="{E0B9D2C1-3213-4C4B-A195-1CFC05AE293F}" type="pres">
      <dgm:prSet presAssocID="{13DADCC5-9413-4F36-AD03-1F88739BDE7D}" presName="dstNode" presStyleLbl="node1" presStyleIdx="0" presStyleCnt="6"/>
      <dgm:spPr/>
    </dgm:pt>
    <dgm:pt modelId="{3038F94D-A763-46D5-AF31-D49C0C54D4FB}" type="pres">
      <dgm:prSet presAssocID="{F2BF4471-1107-4FCF-B373-0F8441153934}" presName="text_1" presStyleLbl="node1" presStyleIdx="0" presStyleCnt="6">
        <dgm:presLayoutVars>
          <dgm:bulletEnabled val="1"/>
        </dgm:presLayoutVars>
      </dgm:prSet>
      <dgm:spPr/>
    </dgm:pt>
    <dgm:pt modelId="{CD66467A-AB3E-4232-9891-BFA629C8AF3E}" type="pres">
      <dgm:prSet presAssocID="{F2BF4471-1107-4FCF-B373-0F8441153934}" presName="accent_1" presStyleCnt="0"/>
      <dgm:spPr/>
    </dgm:pt>
    <dgm:pt modelId="{01C80BCE-811B-4D61-9BBF-F30FCA40AD5E}" type="pres">
      <dgm:prSet presAssocID="{F2BF4471-1107-4FCF-B373-0F8441153934}" presName="accentRepeatNode" presStyleLbl="solidFgAcc1" presStyleIdx="0" presStyleCnt="6"/>
      <dgm:spPr/>
    </dgm:pt>
    <dgm:pt modelId="{4BCD6FB1-A3D9-43F4-B5D4-DCA849A8C76E}" type="pres">
      <dgm:prSet presAssocID="{E72A8BCC-FD36-4965-B1DC-8B9DF25FB61A}" presName="text_2" presStyleLbl="node1" presStyleIdx="1" presStyleCnt="6">
        <dgm:presLayoutVars>
          <dgm:bulletEnabled val="1"/>
        </dgm:presLayoutVars>
      </dgm:prSet>
      <dgm:spPr/>
    </dgm:pt>
    <dgm:pt modelId="{B66FC96D-7915-44E2-B7E9-2B6E5861DCBC}" type="pres">
      <dgm:prSet presAssocID="{E72A8BCC-FD36-4965-B1DC-8B9DF25FB61A}" presName="accent_2" presStyleCnt="0"/>
      <dgm:spPr/>
    </dgm:pt>
    <dgm:pt modelId="{0E9CEDD1-2FEB-4B54-8CB8-EC6275A4FA94}" type="pres">
      <dgm:prSet presAssocID="{E72A8BCC-FD36-4965-B1DC-8B9DF25FB61A}" presName="accentRepeatNode" presStyleLbl="solidFgAcc1" presStyleIdx="1" presStyleCnt="6"/>
      <dgm:spPr/>
    </dgm:pt>
    <dgm:pt modelId="{F14CA69F-3B19-4001-AE38-96D8011BBA63}" type="pres">
      <dgm:prSet presAssocID="{85059832-6FCB-4FF3-A8B3-063AF56B2E1B}" presName="text_3" presStyleLbl="node1" presStyleIdx="2" presStyleCnt="6">
        <dgm:presLayoutVars>
          <dgm:bulletEnabled val="1"/>
        </dgm:presLayoutVars>
      </dgm:prSet>
      <dgm:spPr/>
    </dgm:pt>
    <dgm:pt modelId="{8C9F5E6F-C793-419F-8009-36C7BE1B097D}" type="pres">
      <dgm:prSet presAssocID="{85059832-6FCB-4FF3-A8B3-063AF56B2E1B}" presName="accent_3" presStyleCnt="0"/>
      <dgm:spPr/>
    </dgm:pt>
    <dgm:pt modelId="{94763182-22B6-410F-82E3-56952313CCAC}" type="pres">
      <dgm:prSet presAssocID="{85059832-6FCB-4FF3-A8B3-063AF56B2E1B}" presName="accentRepeatNode" presStyleLbl="solidFgAcc1" presStyleIdx="2" presStyleCnt="6"/>
      <dgm:spPr/>
    </dgm:pt>
    <dgm:pt modelId="{3D1B0D6B-EAA2-495F-A14D-C78C5C265D4E}" type="pres">
      <dgm:prSet presAssocID="{42648FE1-FB94-4941-A9F2-3FB645718221}" presName="text_4" presStyleLbl="node1" presStyleIdx="3" presStyleCnt="6">
        <dgm:presLayoutVars>
          <dgm:bulletEnabled val="1"/>
        </dgm:presLayoutVars>
      </dgm:prSet>
      <dgm:spPr/>
    </dgm:pt>
    <dgm:pt modelId="{8C9F60EA-39E7-491A-AF46-34B564DBD75F}" type="pres">
      <dgm:prSet presAssocID="{42648FE1-FB94-4941-A9F2-3FB645718221}" presName="accent_4" presStyleCnt="0"/>
      <dgm:spPr/>
    </dgm:pt>
    <dgm:pt modelId="{AC4BFF22-CE04-469F-BC86-9DEDCFCE9331}" type="pres">
      <dgm:prSet presAssocID="{42648FE1-FB94-4941-A9F2-3FB645718221}" presName="accentRepeatNode" presStyleLbl="solidFgAcc1" presStyleIdx="3" presStyleCnt="6"/>
      <dgm:spPr/>
    </dgm:pt>
    <dgm:pt modelId="{DC90E9FC-1C0F-4E1E-85AD-62C60AD1246E}" type="pres">
      <dgm:prSet presAssocID="{559A0BAF-4004-4F93-A172-BCCE771B2BBC}" presName="text_5" presStyleLbl="node1" presStyleIdx="4" presStyleCnt="6">
        <dgm:presLayoutVars>
          <dgm:bulletEnabled val="1"/>
        </dgm:presLayoutVars>
      </dgm:prSet>
      <dgm:spPr/>
    </dgm:pt>
    <dgm:pt modelId="{FF8F7BBA-9D74-4711-B9FC-58B38A6B737E}" type="pres">
      <dgm:prSet presAssocID="{559A0BAF-4004-4F93-A172-BCCE771B2BBC}" presName="accent_5" presStyleCnt="0"/>
      <dgm:spPr/>
    </dgm:pt>
    <dgm:pt modelId="{6C2CCEC1-D5DB-46C0-B240-A2C6BFD3E25F}" type="pres">
      <dgm:prSet presAssocID="{559A0BAF-4004-4F93-A172-BCCE771B2BBC}" presName="accentRepeatNode" presStyleLbl="solidFgAcc1" presStyleIdx="4" presStyleCnt="6"/>
      <dgm:spPr/>
    </dgm:pt>
    <dgm:pt modelId="{8A689B7A-C86F-47CE-B401-9E28E2F148FB}" type="pres">
      <dgm:prSet presAssocID="{CBC6D537-A8AE-429C-9A4C-868A5E2E1176}" presName="text_6" presStyleLbl="node1" presStyleIdx="5" presStyleCnt="6">
        <dgm:presLayoutVars>
          <dgm:bulletEnabled val="1"/>
        </dgm:presLayoutVars>
      </dgm:prSet>
      <dgm:spPr/>
    </dgm:pt>
    <dgm:pt modelId="{378E7D00-9C5F-4DFD-A00F-D7F0390AB96F}" type="pres">
      <dgm:prSet presAssocID="{CBC6D537-A8AE-429C-9A4C-868A5E2E1176}" presName="accent_6" presStyleCnt="0"/>
      <dgm:spPr/>
    </dgm:pt>
    <dgm:pt modelId="{6D3E5AA7-E116-413E-8605-DE7355DFD95E}" type="pres">
      <dgm:prSet presAssocID="{CBC6D537-A8AE-429C-9A4C-868A5E2E1176}" presName="accentRepeatNode" presStyleLbl="solidFgAcc1" presStyleIdx="5" presStyleCnt="6"/>
      <dgm:spPr/>
    </dgm:pt>
  </dgm:ptLst>
  <dgm:cxnLst>
    <dgm:cxn modelId="{F17D0611-2001-4EB8-8CF6-417CAFDCC901}" srcId="{13DADCC5-9413-4F36-AD03-1F88739BDE7D}" destId="{85059832-6FCB-4FF3-A8B3-063AF56B2E1B}" srcOrd="2" destOrd="0" parTransId="{9F698D2D-1C8B-4E4F-B6AD-74681B455013}" sibTransId="{BE16F443-BA66-4880-9364-8F7B802703C7}"/>
    <dgm:cxn modelId="{C536C31B-5E91-48E4-9A03-5E6FC4FEC05D}" type="presOf" srcId="{77433EBA-A12F-47E5-9275-39E96862278E}" destId="{31F668B0-E855-45E8-AB9B-3706AF38F62A}" srcOrd="0" destOrd="0" presId="urn:microsoft.com/office/officeart/2008/layout/VerticalCurvedList"/>
    <dgm:cxn modelId="{FC37A13B-9D7D-4023-AFC0-4C51A19E5B3C}" srcId="{13DADCC5-9413-4F36-AD03-1F88739BDE7D}" destId="{E72A8BCC-FD36-4965-B1DC-8B9DF25FB61A}" srcOrd="1" destOrd="0" parTransId="{A782209D-696E-4CF9-A06E-F19C38B2D31B}" sibTransId="{5125FD2C-97FB-49A3-8D8C-BE3980E6A2B2}"/>
    <dgm:cxn modelId="{964D1562-ED0C-481F-9623-C5AE7DB08E1F}" type="presOf" srcId="{CBC6D537-A8AE-429C-9A4C-868A5E2E1176}" destId="{8A689B7A-C86F-47CE-B401-9E28E2F148FB}" srcOrd="0" destOrd="0" presId="urn:microsoft.com/office/officeart/2008/layout/VerticalCurvedList"/>
    <dgm:cxn modelId="{ABF96566-3ABD-4C79-99F9-3DF457FEA4EB}" type="presOf" srcId="{42648FE1-FB94-4941-A9F2-3FB645718221}" destId="{3D1B0D6B-EAA2-495F-A14D-C78C5C265D4E}" srcOrd="0" destOrd="0" presId="urn:microsoft.com/office/officeart/2008/layout/VerticalCurvedList"/>
    <dgm:cxn modelId="{93856867-F13D-4A30-91A2-5B831930EBCA}" srcId="{13DADCC5-9413-4F36-AD03-1F88739BDE7D}" destId="{42648FE1-FB94-4941-A9F2-3FB645718221}" srcOrd="3" destOrd="0" parTransId="{3B5D2F7A-FC12-4534-B274-FE262F38753B}" sibTransId="{2781AEC9-E4EA-45FA-83B2-83340829FB70}"/>
    <dgm:cxn modelId="{6E06CD49-2E85-4BCA-9085-243AD329B6B7}" srcId="{13DADCC5-9413-4F36-AD03-1F88739BDE7D}" destId="{559A0BAF-4004-4F93-A172-BCCE771B2BBC}" srcOrd="4" destOrd="0" parTransId="{7AC939C7-32E6-41D8-8BC3-FC3D47B19FEF}" sibTransId="{53596A1F-AE7D-45AA-A028-629A13FD4449}"/>
    <dgm:cxn modelId="{EFB93E75-B1B8-41B6-AAE4-524E984FCD02}" type="presOf" srcId="{559A0BAF-4004-4F93-A172-BCCE771B2BBC}" destId="{DC90E9FC-1C0F-4E1E-85AD-62C60AD1246E}" srcOrd="0" destOrd="0" presId="urn:microsoft.com/office/officeart/2008/layout/VerticalCurvedList"/>
    <dgm:cxn modelId="{18FDC455-A20D-44A8-8266-D377AF89D373}" srcId="{13DADCC5-9413-4F36-AD03-1F88739BDE7D}" destId="{CBC6D537-A8AE-429C-9A4C-868A5E2E1176}" srcOrd="5" destOrd="0" parTransId="{45285800-4028-44A8-A243-19B665B5C540}" sibTransId="{6B632BAD-3ED3-4D43-AD8D-4E80000CF011}"/>
    <dgm:cxn modelId="{5A47A686-8303-461E-AE20-D3B307835454}" type="presOf" srcId="{E72A8BCC-FD36-4965-B1DC-8B9DF25FB61A}" destId="{4BCD6FB1-A3D9-43F4-B5D4-DCA849A8C76E}" srcOrd="0" destOrd="0" presId="urn:microsoft.com/office/officeart/2008/layout/VerticalCurvedList"/>
    <dgm:cxn modelId="{0D4E19A5-5BBE-4750-80D0-6BC8F914F43A}" type="presOf" srcId="{F2BF4471-1107-4FCF-B373-0F8441153934}" destId="{3038F94D-A763-46D5-AF31-D49C0C54D4FB}" srcOrd="0" destOrd="0" presId="urn:microsoft.com/office/officeart/2008/layout/VerticalCurvedList"/>
    <dgm:cxn modelId="{A9CE89A5-68C6-4546-A290-A17DB6964EA8}" srcId="{13DADCC5-9413-4F36-AD03-1F88739BDE7D}" destId="{F2BF4471-1107-4FCF-B373-0F8441153934}" srcOrd="0" destOrd="0" parTransId="{F7BC2561-D06C-49A5-9A17-C9E5E3F54242}" sibTransId="{77433EBA-A12F-47E5-9275-39E96862278E}"/>
    <dgm:cxn modelId="{7A68EEB4-A994-49B9-83B4-888A16ADFF34}" type="presOf" srcId="{85059832-6FCB-4FF3-A8B3-063AF56B2E1B}" destId="{F14CA69F-3B19-4001-AE38-96D8011BBA63}" srcOrd="0" destOrd="0" presId="urn:microsoft.com/office/officeart/2008/layout/VerticalCurvedList"/>
    <dgm:cxn modelId="{6CB225D1-7B6D-4F67-9A5D-8A180BDDD3F3}" type="presOf" srcId="{13DADCC5-9413-4F36-AD03-1F88739BDE7D}" destId="{E576D8CC-D1A8-4439-8FE2-2346DEA7402A}" srcOrd="0" destOrd="0" presId="urn:microsoft.com/office/officeart/2008/layout/VerticalCurvedList"/>
    <dgm:cxn modelId="{8D9172DE-4C3B-4F26-9C0E-C5D7F307A60A}" type="presParOf" srcId="{E576D8CC-D1A8-4439-8FE2-2346DEA7402A}" destId="{478ED6D0-96D1-4432-81BE-1447B2937F4B}" srcOrd="0" destOrd="0" presId="urn:microsoft.com/office/officeart/2008/layout/VerticalCurvedList"/>
    <dgm:cxn modelId="{7316EB45-4A82-4C87-B0C3-8001DE11F951}" type="presParOf" srcId="{478ED6D0-96D1-4432-81BE-1447B2937F4B}" destId="{CE0E2D2B-143D-4785-AF79-E5887D4A4AA9}" srcOrd="0" destOrd="0" presId="urn:microsoft.com/office/officeart/2008/layout/VerticalCurvedList"/>
    <dgm:cxn modelId="{09DDF461-0BE3-43A8-91F6-83E2B6297C4E}" type="presParOf" srcId="{CE0E2D2B-143D-4785-AF79-E5887D4A4AA9}" destId="{A2586425-326C-47E3-A186-D52EFDF516BB}" srcOrd="0" destOrd="0" presId="urn:microsoft.com/office/officeart/2008/layout/VerticalCurvedList"/>
    <dgm:cxn modelId="{85F56A1D-8138-4EBB-A086-B9B6CDFA4633}" type="presParOf" srcId="{CE0E2D2B-143D-4785-AF79-E5887D4A4AA9}" destId="{31F668B0-E855-45E8-AB9B-3706AF38F62A}" srcOrd="1" destOrd="0" presId="urn:microsoft.com/office/officeart/2008/layout/VerticalCurvedList"/>
    <dgm:cxn modelId="{C243946A-F8EA-4679-B6F1-F87699F8F308}" type="presParOf" srcId="{CE0E2D2B-143D-4785-AF79-E5887D4A4AA9}" destId="{455AB6EB-587E-41BA-A966-3C18019F7223}" srcOrd="2" destOrd="0" presId="urn:microsoft.com/office/officeart/2008/layout/VerticalCurvedList"/>
    <dgm:cxn modelId="{F4FDD696-0DA8-457F-A371-F57314B00C87}" type="presParOf" srcId="{CE0E2D2B-143D-4785-AF79-E5887D4A4AA9}" destId="{E0B9D2C1-3213-4C4B-A195-1CFC05AE293F}" srcOrd="3" destOrd="0" presId="urn:microsoft.com/office/officeart/2008/layout/VerticalCurvedList"/>
    <dgm:cxn modelId="{C297344B-5EAE-438B-9C04-49059F54BF56}" type="presParOf" srcId="{478ED6D0-96D1-4432-81BE-1447B2937F4B}" destId="{3038F94D-A763-46D5-AF31-D49C0C54D4FB}" srcOrd="1" destOrd="0" presId="urn:microsoft.com/office/officeart/2008/layout/VerticalCurvedList"/>
    <dgm:cxn modelId="{219D59BD-D6EA-4D53-8213-F5ED9201A9F5}" type="presParOf" srcId="{478ED6D0-96D1-4432-81BE-1447B2937F4B}" destId="{CD66467A-AB3E-4232-9891-BFA629C8AF3E}" srcOrd="2" destOrd="0" presId="urn:microsoft.com/office/officeart/2008/layout/VerticalCurvedList"/>
    <dgm:cxn modelId="{18BEFA11-5DA9-410C-BCC4-AE5CE72AB9CF}" type="presParOf" srcId="{CD66467A-AB3E-4232-9891-BFA629C8AF3E}" destId="{01C80BCE-811B-4D61-9BBF-F30FCA40AD5E}" srcOrd="0" destOrd="0" presId="urn:microsoft.com/office/officeart/2008/layout/VerticalCurvedList"/>
    <dgm:cxn modelId="{63C2DA0A-5959-477C-B81A-6611A9C7C8D1}" type="presParOf" srcId="{478ED6D0-96D1-4432-81BE-1447B2937F4B}" destId="{4BCD6FB1-A3D9-43F4-B5D4-DCA849A8C76E}" srcOrd="3" destOrd="0" presId="urn:microsoft.com/office/officeart/2008/layout/VerticalCurvedList"/>
    <dgm:cxn modelId="{C7A3E39D-787A-4801-BC11-E85230CB6EBF}" type="presParOf" srcId="{478ED6D0-96D1-4432-81BE-1447B2937F4B}" destId="{B66FC96D-7915-44E2-B7E9-2B6E5861DCBC}" srcOrd="4" destOrd="0" presId="urn:microsoft.com/office/officeart/2008/layout/VerticalCurvedList"/>
    <dgm:cxn modelId="{741403F3-23ED-4808-BE73-9AEDE56CD0A5}" type="presParOf" srcId="{B66FC96D-7915-44E2-B7E9-2B6E5861DCBC}" destId="{0E9CEDD1-2FEB-4B54-8CB8-EC6275A4FA94}" srcOrd="0" destOrd="0" presId="urn:microsoft.com/office/officeart/2008/layout/VerticalCurvedList"/>
    <dgm:cxn modelId="{D1FA15A1-6BEB-4BA5-A1A1-ED05E214E202}" type="presParOf" srcId="{478ED6D0-96D1-4432-81BE-1447B2937F4B}" destId="{F14CA69F-3B19-4001-AE38-96D8011BBA63}" srcOrd="5" destOrd="0" presId="urn:microsoft.com/office/officeart/2008/layout/VerticalCurvedList"/>
    <dgm:cxn modelId="{5605CFD1-7D82-43DA-B57B-898859986B1A}" type="presParOf" srcId="{478ED6D0-96D1-4432-81BE-1447B2937F4B}" destId="{8C9F5E6F-C793-419F-8009-36C7BE1B097D}" srcOrd="6" destOrd="0" presId="urn:microsoft.com/office/officeart/2008/layout/VerticalCurvedList"/>
    <dgm:cxn modelId="{682E85B6-2AD4-4584-97D7-A40E7049D347}" type="presParOf" srcId="{8C9F5E6F-C793-419F-8009-36C7BE1B097D}" destId="{94763182-22B6-410F-82E3-56952313CCAC}" srcOrd="0" destOrd="0" presId="urn:microsoft.com/office/officeart/2008/layout/VerticalCurvedList"/>
    <dgm:cxn modelId="{4AD354F6-824D-486B-A96A-8B7E783E1E54}" type="presParOf" srcId="{478ED6D0-96D1-4432-81BE-1447B2937F4B}" destId="{3D1B0D6B-EAA2-495F-A14D-C78C5C265D4E}" srcOrd="7" destOrd="0" presId="urn:microsoft.com/office/officeart/2008/layout/VerticalCurvedList"/>
    <dgm:cxn modelId="{F55F8044-119D-412A-A7B4-EBA59EE9E3F7}" type="presParOf" srcId="{478ED6D0-96D1-4432-81BE-1447B2937F4B}" destId="{8C9F60EA-39E7-491A-AF46-34B564DBD75F}" srcOrd="8" destOrd="0" presId="urn:microsoft.com/office/officeart/2008/layout/VerticalCurvedList"/>
    <dgm:cxn modelId="{65BD69F8-B54B-478C-8E78-915135947483}" type="presParOf" srcId="{8C9F60EA-39E7-491A-AF46-34B564DBD75F}" destId="{AC4BFF22-CE04-469F-BC86-9DEDCFCE9331}" srcOrd="0" destOrd="0" presId="urn:microsoft.com/office/officeart/2008/layout/VerticalCurvedList"/>
    <dgm:cxn modelId="{2C4CAAFB-DFD2-4770-A7A4-77BDCDAC63DD}" type="presParOf" srcId="{478ED6D0-96D1-4432-81BE-1447B2937F4B}" destId="{DC90E9FC-1C0F-4E1E-85AD-62C60AD1246E}" srcOrd="9" destOrd="0" presId="urn:microsoft.com/office/officeart/2008/layout/VerticalCurvedList"/>
    <dgm:cxn modelId="{F6E5F6B2-6E40-44A2-9CA4-50BAF904A198}" type="presParOf" srcId="{478ED6D0-96D1-4432-81BE-1447B2937F4B}" destId="{FF8F7BBA-9D74-4711-B9FC-58B38A6B737E}" srcOrd="10" destOrd="0" presId="urn:microsoft.com/office/officeart/2008/layout/VerticalCurvedList"/>
    <dgm:cxn modelId="{0CB09EFB-2111-4B96-BD66-D4DABE88D56F}" type="presParOf" srcId="{FF8F7BBA-9D74-4711-B9FC-58B38A6B737E}" destId="{6C2CCEC1-D5DB-46C0-B240-A2C6BFD3E25F}" srcOrd="0" destOrd="0" presId="urn:microsoft.com/office/officeart/2008/layout/VerticalCurvedList"/>
    <dgm:cxn modelId="{E29B81BA-4743-4B43-A585-C1F9BB38B74C}" type="presParOf" srcId="{478ED6D0-96D1-4432-81BE-1447B2937F4B}" destId="{8A689B7A-C86F-47CE-B401-9E28E2F148FB}" srcOrd="11" destOrd="0" presId="urn:microsoft.com/office/officeart/2008/layout/VerticalCurvedList"/>
    <dgm:cxn modelId="{4E5C9984-57BE-4368-B2AD-C4134E2660E1}" type="presParOf" srcId="{478ED6D0-96D1-4432-81BE-1447B2937F4B}" destId="{378E7D00-9C5F-4DFD-A00F-D7F0390AB96F}" srcOrd="12" destOrd="0" presId="urn:microsoft.com/office/officeart/2008/layout/VerticalCurvedList"/>
    <dgm:cxn modelId="{1977B949-B98F-4DB1-8E3A-BE6F77EF4D4B}" type="presParOf" srcId="{378E7D00-9C5F-4DFD-A00F-D7F0390AB96F}" destId="{6D3E5AA7-E116-413E-8605-DE7355DFD9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07279-AD8F-4E37-BF71-E27B00B92CA9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DFB3EC-E1BE-4762-BA64-5C18C097EFEB}">
      <dgm:prSet/>
      <dgm:spPr/>
      <dgm:t>
        <a:bodyPr/>
        <a:lstStyle/>
        <a:p>
          <a:r>
            <a:rPr lang="en-US" b="1"/>
            <a:t>Symbolic names can be used in C for various data items used by a programmer. </a:t>
          </a:r>
          <a:endParaRPr lang="en-US"/>
        </a:p>
      </dgm:t>
    </dgm:pt>
    <dgm:pt modelId="{94E0E3AD-8230-4710-9070-73033735CF54}" type="parTrans" cxnId="{046062F0-19A3-41EC-92C5-D408C49AAD38}">
      <dgm:prSet/>
      <dgm:spPr/>
      <dgm:t>
        <a:bodyPr/>
        <a:lstStyle/>
        <a:p>
          <a:endParaRPr lang="en-US"/>
        </a:p>
      </dgm:t>
    </dgm:pt>
    <dgm:pt modelId="{861F86AB-8463-4E69-83D1-66891D7A917E}" type="sibTrans" cxnId="{046062F0-19A3-41EC-92C5-D408C49AAD38}">
      <dgm:prSet/>
      <dgm:spPr/>
      <dgm:t>
        <a:bodyPr/>
        <a:lstStyle/>
        <a:p>
          <a:endParaRPr lang="en-US"/>
        </a:p>
      </dgm:t>
    </dgm:pt>
    <dgm:pt modelId="{CBA0B02B-BF66-4E62-88D6-C9D949D0A6FB}">
      <dgm:prSet/>
      <dgm:spPr/>
      <dgm:t>
        <a:bodyPr/>
        <a:lstStyle/>
        <a:p>
          <a:r>
            <a:rPr lang="en-US" b="1"/>
            <a:t>A symbolic name is generally  known as an identifier. An identifier is a name for a variable, constant, function, etc. </a:t>
          </a:r>
          <a:endParaRPr lang="en-US"/>
        </a:p>
      </dgm:t>
    </dgm:pt>
    <dgm:pt modelId="{16E74872-6066-41E3-9873-131036DBEC47}" type="parTrans" cxnId="{B8E424AB-F246-4D31-84F0-B80C608E1A21}">
      <dgm:prSet/>
      <dgm:spPr/>
      <dgm:t>
        <a:bodyPr/>
        <a:lstStyle/>
        <a:p>
          <a:endParaRPr lang="en-US"/>
        </a:p>
      </dgm:t>
    </dgm:pt>
    <dgm:pt modelId="{88B76664-8CB6-4B57-8045-4D2868E74A29}" type="sibTrans" cxnId="{B8E424AB-F246-4D31-84F0-B80C608E1A21}">
      <dgm:prSet/>
      <dgm:spPr/>
      <dgm:t>
        <a:bodyPr/>
        <a:lstStyle/>
        <a:p>
          <a:endParaRPr lang="en-US"/>
        </a:p>
      </dgm:t>
    </dgm:pt>
    <dgm:pt modelId="{66548CB2-67AA-4955-B465-C9F854EC68D4}">
      <dgm:prSet/>
      <dgm:spPr/>
      <dgm:t>
        <a:bodyPr/>
        <a:lstStyle/>
        <a:p>
          <a:r>
            <a:rPr lang="en-US" b="1"/>
            <a:t>The identifier is a sequence of characters taken from C character set. </a:t>
          </a:r>
          <a:endParaRPr lang="en-US"/>
        </a:p>
      </dgm:t>
    </dgm:pt>
    <dgm:pt modelId="{B8044855-92C6-4BDF-A1DF-46D171D2EFA7}" type="parTrans" cxnId="{9BDAC72E-A747-4B34-BFC2-62C7ECFF9524}">
      <dgm:prSet/>
      <dgm:spPr/>
      <dgm:t>
        <a:bodyPr/>
        <a:lstStyle/>
        <a:p>
          <a:endParaRPr lang="en-US"/>
        </a:p>
      </dgm:t>
    </dgm:pt>
    <dgm:pt modelId="{52418D89-E730-415B-A636-8DAF579A86CC}" type="sibTrans" cxnId="{9BDAC72E-A747-4B34-BFC2-62C7ECFF9524}">
      <dgm:prSet/>
      <dgm:spPr/>
      <dgm:t>
        <a:bodyPr/>
        <a:lstStyle/>
        <a:p>
          <a:endParaRPr lang="en-US"/>
        </a:p>
      </dgm:t>
    </dgm:pt>
    <dgm:pt modelId="{2940F192-978B-4F87-BE30-67D4C781BD76}" type="pres">
      <dgm:prSet presAssocID="{A4007279-AD8F-4E37-BF71-E27B00B92CA9}" presName="linear" presStyleCnt="0">
        <dgm:presLayoutVars>
          <dgm:animLvl val="lvl"/>
          <dgm:resizeHandles val="exact"/>
        </dgm:presLayoutVars>
      </dgm:prSet>
      <dgm:spPr/>
    </dgm:pt>
    <dgm:pt modelId="{0E81795E-CB44-454F-AE85-4F51CF2E3906}" type="pres">
      <dgm:prSet presAssocID="{07DFB3EC-E1BE-4762-BA64-5C18C097EF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48C70-6942-4B6B-9994-D3ED826E973E}" type="pres">
      <dgm:prSet presAssocID="{861F86AB-8463-4E69-83D1-66891D7A917E}" presName="spacer" presStyleCnt="0"/>
      <dgm:spPr/>
    </dgm:pt>
    <dgm:pt modelId="{23BD634F-C9D9-4639-A445-01FBBCB68F03}" type="pres">
      <dgm:prSet presAssocID="{CBA0B02B-BF66-4E62-88D6-C9D949D0A6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87FEEF-22EB-434B-9644-DBCC92975104}" type="pres">
      <dgm:prSet presAssocID="{88B76664-8CB6-4B57-8045-4D2868E74A29}" presName="spacer" presStyleCnt="0"/>
      <dgm:spPr/>
    </dgm:pt>
    <dgm:pt modelId="{4D978CBC-2D0A-4E05-9DE5-D2362A444F92}" type="pres">
      <dgm:prSet presAssocID="{66548CB2-67AA-4955-B465-C9F854EC68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DAC72E-A747-4B34-BFC2-62C7ECFF9524}" srcId="{A4007279-AD8F-4E37-BF71-E27B00B92CA9}" destId="{66548CB2-67AA-4955-B465-C9F854EC68D4}" srcOrd="2" destOrd="0" parTransId="{B8044855-92C6-4BDF-A1DF-46D171D2EFA7}" sibTransId="{52418D89-E730-415B-A636-8DAF579A86CC}"/>
    <dgm:cxn modelId="{AE197360-D7A6-45BA-A444-32D7712CBB83}" type="presOf" srcId="{CBA0B02B-BF66-4E62-88D6-C9D949D0A6FB}" destId="{23BD634F-C9D9-4639-A445-01FBBCB68F03}" srcOrd="0" destOrd="0" presId="urn:microsoft.com/office/officeart/2005/8/layout/vList2"/>
    <dgm:cxn modelId="{C9A63066-B508-4D4B-BBFE-A6EC82540783}" type="presOf" srcId="{66548CB2-67AA-4955-B465-C9F854EC68D4}" destId="{4D978CBC-2D0A-4E05-9DE5-D2362A444F92}" srcOrd="0" destOrd="0" presId="urn:microsoft.com/office/officeart/2005/8/layout/vList2"/>
    <dgm:cxn modelId="{A3087E8D-F90D-409D-9559-0389582A8162}" type="presOf" srcId="{07DFB3EC-E1BE-4762-BA64-5C18C097EFEB}" destId="{0E81795E-CB44-454F-AE85-4F51CF2E3906}" srcOrd="0" destOrd="0" presId="urn:microsoft.com/office/officeart/2005/8/layout/vList2"/>
    <dgm:cxn modelId="{B8E424AB-F246-4D31-84F0-B80C608E1A21}" srcId="{A4007279-AD8F-4E37-BF71-E27B00B92CA9}" destId="{CBA0B02B-BF66-4E62-88D6-C9D949D0A6FB}" srcOrd="1" destOrd="0" parTransId="{16E74872-6066-41E3-9873-131036DBEC47}" sibTransId="{88B76664-8CB6-4B57-8045-4D2868E74A29}"/>
    <dgm:cxn modelId="{FD5586DF-7CC6-4D34-A262-928A91235781}" type="presOf" srcId="{A4007279-AD8F-4E37-BF71-E27B00B92CA9}" destId="{2940F192-978B-4F87-BE30-67D4C781BD76}" srcOrd="0" destOrd="0" presId="urn:microsoft.com/office/officeart/2005/8/layout/vList2"/>
    <dgm:cxn modelId="{046062F0-19A3-41EC-92C5-D408C49AAD38}" srcId="{A4007279-AD8F-4E37-BF71-E27B00B92CA9}" destId="{07DFB3EC-E1BE-4762-BA64-5C18C097EFEB}" srcOrd="0" destOrd="0" parTransId="{94E0E3AD-8230-4710-9070-73033735CF54}" sibTransId="{861F86AB-8463-4E69-83D1-66891D7A917E}"/>
    <dgm:cxn modelId="{10552E1C-2E8B-400A-9C7A-9407276EA6A8}" type="presParOf" srcId="{2940F192-978B-4F87-BE30-67D4C781BD76}" destId="{0E81795E-CB44-454F-AE85-4F51CF2E3906}" srcOrd="0" destOrd="0" presId="urn:microsoft.com/office/officeart/2005/8/layout/vList2"/>
    <dgm:cxn modelId="{78059864-3DDC-4E45-8900-04CA2B1403B4}" type="presParOf" srcId="{2940F192-978B-4F87-BE30-67D4C781BD76}" destId="{BE748C70-6942-4B6B-9994-D3ED826E973E}" srcOrd="1" destOrd="0" presId="urn:microsoft.com/office/officeart/2005/8/layout/vList2"/>
    <dgm:cxn modelId="{D45F3F28-5DCD-4604-94E9-1C1DCD81289F}" type="presParOf" srcId="{2940F192-978B-4F87-BE30-67D4C781BD76}" destId="{23BD634F-C9D9-4639-A445-01FBBCB68F03}" srcOrd="2" destOrd="0" presId="urn:microsoft.com/office/officeart/2005/8/layout/vList2"/>
    <dgm:cxn modelId="{7E05C98B-5877-4B7E-9F96-C72D7C4C7F07}" type="presParOf" srcId="{2940F192-978B-4F87-BE30-67D4C781BD76}" destId="{7A87FEEF-22EB-434B-9644-DBCC92975104}" srcOrd="3" destOrd="0" presId="urn:microsoft.com/office/officeart/2005/8/layout/vList2"/>
    <dgm:cxn modelId="{805B0382-7665-4EEB-AC68-9CBCDFFD33B7}" type="presParOf" srcId="{2940F192-978B-4F87-BE30-67D4C781BD76}" destId="{4D978CBC-2D0A-4E05-9DE5-D2362A444F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E32EEF-0C2F-4005-9BE9-3F2B4F16226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954D3C2-D4EA-49C9-8B4D-9AB59609B157}">
      <dgm:prSet custT="1"/>
      <dgm:spPr/>
      <dgm:t>
        <a:bodyPr/>
        <a:lstStyle/>
        <a:p>
          <a:r>
            <a:rPr lang="en-US" altLang="en-US" sz="1800" b="1"/>
            <a:t>Name must begin with a letter or underscore ( _ ) and can be followed by any combination of letters, underscores, or digits.</a:t>
          </a:r>
        </a:p>
      </dgm:t>
    </dgm:pt>
    <dgm:pt modelId="{60B2DC1A-7B48-4FD8-BB3E-9D81C49A4BB8}" type="parTrans" cxnId="{014D1C31-CD89-4EE6-B6CD-5B2D3E9C5CF5}">
      <dgm:prSet/>
      <dgm:spPr/>
      <dgm:t>
        <a:bodyPr/>
        <a:lstStyle/>
        <a:p>
          <a:endParaRPr lang="en-IN"/>
        </a:p>
      </dgm:t>
    </dgm:pt>
    <dgm:pt modelId="{34844B1C-4C1F-41E7-9F78-56A8A37FEBC1}" type="sibTrans" cxnId="{014D1C31-CD89-4EE6-B6CD-5B2D3E9C5CF5}">
      <dgm:prSet/>
      <dgm:spPr/>
      <dgm:t>
        <a:bodyPr/>
        <a:lstStyle/>
        <a:p>
          <a:endParaRPr lang="en-IN"/>
        </a:p>
      </dgm:t>
    </dgm:pt>
    <dgm:pt modelId="{87002C2B-7625-488A-9125-18EAE4BB0CB2}">
      <dgm:prSet custT="1"/>
      <dgm:spPr/>
      <dgm:t>
        <a:bodyPr/>
        <a:lstStyle/>
        <a:p>
          <a:r>
            <a:rPr lang="en-US" altLang="en-US" sz="1800" b="1"/>
            <a:t>Key words cannot be used as a variable name.</a:t>
          </a:r>
        </a:p>
      </dgm:t>
    </dgm:pt>
    <dgm:pt modelId="{8F4CC52C-39EF-4605-BC7A-F5024BDA0B77}" type="parTrans" cxnId="{4D162F64-7B7E-4F45-9F12-9D298AE66381}">
      <dgm:prSet/>
      <dgm:spPr/>
      <dgm:t>
        <a:bodyPr/>
        <a:lstStyle/>
        <a:p>
          <a:endParaRPr lang="en-IN"/>
        </a:p>
      </dgm:t>
    </dgm:pt>
    <dgm:pt modelId="{9E8851EF-76BB-4D75-A587-3AAC33070B80}" type="sibTrans" cxnId="{4D162F64-7B7E-4F45-9F12-9D298AE66381}">
      <dgm:prSet/>
      <dgm:spPr/>
      <dgm:t>
        <a:bodyPr/>
        <a:lstStyle/>
        <a:p>
          <a:endParaRPr lang="en-IN"/>
        </a:p>
      </dgm:t>
    </dgm:pt>
    <dgm:pt modelId="{09E6F32D-F473-4DA1-8CFB-937DD81512C1}">
      <dgm:prSet custT="1"/>
      <dgm:spPr/>
      <dgm:t>
        <a:bodyPr/>
        <a:lstStyle/>
        <a:p>
          <a:r>
            <a:rPr lang="en-US" altLang="en-US" sz="1800" b="1"/>
            <a:t>C is case-sensitive: sum, Sum, and SUM each refer to a different variable.</a:t>
          </a:r>
        </a:p>
      </dgm:t>
    </dgm:pt>
    <dgm:pt modelId="{3FBB7AFB-B3C7-4415-8B18-DC4A2B0AF3F7}" type="parTrans" cxnId="{711DB70C-863B-4848-956B-4077E666D81A}">
      <dgm:prSet/>
      <dgm:spPr/>
      <dgm:t>
        <a:bodyPr/>
        <a:lstStyle/>
        <a:p>
          <a:endParaRPr lang="en-IN"/>
        </a:p>
      </dgm:t>
    </dgm:pt>
    <dgm:pt modelId="{15EA78CA-5CD7-47FB-BBC4-4DFBB5FED945}" type="sibTrans" cxnId="{711DB70C-863B-4848-956B-4077E666D81A}">
      <dgm:prSet/>
      <dgm:spPr/>
      <dgm:t>
        <a:bodyPr/>
        <a:lstStyle/>
        <a:p>
          <a:endParaRPr lang="en-IN"/>
        </a:p>
      </dgm:t>
    </dgm:pt>
    <dgm:pt modelId="{22F4C0A2-0709-4071-86D4-D7362AEB1CF2}">
      <dgm:prSet custT="1"/>
      <dgm:spPr/>
      <dgm:t>
        <a:bodyPr/>
        <a:lstStyle/>
        <a:p>
          <a:r>
            <a:rPr lang="en-US" altLang="en-US" sz="1800" b="1"/>
            <a:t>Variable names can be as long as you want, although only the first 63 (or 31) characters might be significant. </a:t>
          </a:r>
        </a:p>
      </dgm:t>
    </dgm:pt>
    <dgm:pt modelId="{AABE7A72-9104-447F-B4B2-BFC66B43928B}" type="parTrans" cxnId="{3580F758-5168-41A0-93AF-8808894985C4}">
      <dgm:prSet/>
      <dgm:spPr/>
      <dgm:t>
        <a:bodyPr/>
        <a:lstStyle/>
        <a:p>
          <a:endParaRPr lang="en-IN"/>
        </a:p>
      </dgm:t>
    </dgm:pt>
    <dgm:pt modelId="{521BBE70-15D9-42B0-AADC-4E9221133720}" type="sibTrans" cxnId="{3580F758-5168-41A0-93AF-8808894985C4}">
      <dgm:prSet/>
      <dgm:spPr/>
      <dgm:t>
        <a:bodyPr/>
        <a:lstStyle/>
        <a:p>
          <a:endParaRPr lang="en-IN"/>
        </a:p>
      </dgm:t>
    </dgm:pt>
    <dgm:pt modelId="{27EFC574-4C26-4FCA-A658-573E02A87A32}">
      <dgm:prSet custT="1"/>
      <dgm:spPr/>
      <dgm:t>
        <a:bodyPr/>
        <a:lstStyle/>
        <a:p>
          <a:r>
            <a:rPr lang="en-US" altLang="en-US" sz="1800" b="1"/>
            <a:t>Choice of meaningful variable names can increase the readability of a program</a:t>
          </a:r>
        </a:p>
      </dgm:t>
    </dgm:pt>
    <dgm:pt modelId="{4A06AF4F-2E54-419E-858D-EA73D0D51EEF}" type="parTrans" cxnId="{8A229181-21A8-40A3-8657-45B48DB7635D}">
      <dgm:prSet/>
      <dgm:spPr/>
      <dgm:t>
        <a:bodyPr/>
        <a:lstStyle/>
        <a:p>
          <a:endParaRPr lang="en-IN"/>
        </a:p>
      </dgm:t>
    </dgm:pt>
    <dgm:pt modelId="{0099DE41-99EE-4B7B-8F1A-31B580D903A7}" type="sibTrans" cxnId="{8A229181-21A8-40A3-8657-45B48DB7635D}">
      <dgm:prSet/>
      <dgm:spPr/>
      <dgm:t>
        <a:bodyPr/>
        <a:lstStyle/>
        <a:p>
          <a:endParaRPr lang="en-IN"/>
        </a:p>
      </dgm:t>
    </dgm:pt>
    <dgm:pt modelId="{552D8BB0-56BD-4EC7-B1C3-14A363FB9F17}" type="pres">
      <dgm:prSet presAssocID="{36E32EEF-0C2F-4005-9BE9-3F2B4F162264}" presName="Name0" presStyleCnt="0">
        <dgm:presLayoutVars>
          <dgm:chMax val="7"/>
          <dgm:chPref val="7"/>
          <dgm:dir/>
        </dgm:presLayoutVars>
      </dgm:prSet>
      <dgm:spPr/>
    </dgm:pt>
    <dgm:pt modelId="{A02BDFA2-A4F2-4FFE-B2D3-5B5636515636}" type="pres">
      <dgm:prSet presAssocID="{36E32EEF-0C2F-4005-9BE9-3F2B4F162264}" presName="Name1" presStyleCnt="0"/>
      <dgm:spPr/>
    </dgm:pt>
    <dgm:pt modelId="{44D45D35-EFF9-4AB0-B5FC-B5447956C8E9}" type="pres">
      <dgm:prSet presAssocID="{36E32EEF-0C2F-4005-9BE9-3F2B4F162264}" presName="cycle" presStyleCnt="0"/>
      <dgm:spPr/>
    </dgm:pt>
    <dgm:pt modelId="{22B2FA4D-833B-48A5-B9DA-8F847FC75229}" type="pres">
      <dgm:prSet presAssocID="{36E32EEF-0C2F-4005-9BE9-3F2B4F162264}" presName="srcNode" presStyleLbl="node1" presStyleIdx="0" presStyleCnt="5"/>
      <dgm:spPr/>
    </dgm:pt>
    <dgm:pt modelId="{70BCB705-14AB-408C-8BB9-ADDCE0308768}" type="pres">
      <dgm:prSet presAssocID="{36E32EEF-0C2F-4005-9BE9-3F2B4F162264}" presName="conn" presStyleLbl="parChTrans1D2" presStyleIdx="0" presStyleCnt="1"/>
      <dgm:spPr/>
    </dgm:pt>
    <dgm:pt modelId="{43CE633E-9373-4B17-8269-8ACEB4822A31}" type="pres">
      <dgm:prSet presAssocID="{36E32EEF-0C2F-4005-9BE9-3F2B4F162264}" presName="extraNode" presStyleLbl="node1" presStyleIdx="0" presStyleCnt="5"/>
      <dgm:spPr/>
    </dgm:pt>
    <dgm:pt modelId="{DC464815-8833-45F3-8465-69E661527367}" type="pres">
      <dgm:prSet presAssocID="{36E32EEF-0C2F-4005-9BE9-3F2B4F162264}" presName="dstNode" presStyleLbl="node1" presStyleIdx="0" presStyleCnt="5"/>
      <dgm:spPr/>
    </dgm:pt>
    <dgm:pt modelId="{65A4ED87-49F5-4A20-9CE6-E180B274D57C}" type="pres">
      <dgm:prSet presAssocID="{B954D3C2-D4EA-49C9-8B4D-9AB59609B157}" presName="text_1" presStyleLbl="node1" presStyleIdx="0" presStyleCnt="5">
        <dgm:presLayoutVars>
          <dgm:bulletEnabled val="1"/>
        </dgm:presLayoutVars>
      </dgm:prSet>
      <dgm:spPr/>
    </dgm:pt>
    <dgm:pt modelId="{DCB101DA-3CF1-40D3-B84D-FFE60F689E55}" type="pres">
      <dgm:prSet presAssocID="{B954D3C2-D4EA-49C9-8B4D-9AB59609B157}" presName="accent_1" presStyleCnt="0"/>
      <dgm:spPr/>
    </dgm:pt>
    <dgm:pt modelId="{17DFCA13-01BB-4083-8F5A-0EC0AB3272F7}" type="pres">
      <dgm:prSet presAssocID="{B954D3C2-D4EA-49C9-8B4D-9AB59609B157}" presName="accentRepeatNode" presStyleLbl="solidFgAcc1" presStyleIdx="0" presStyleCnt="5"/>
      <dgm:spPr/>
    </dgm:pt>
    <dgm:pt modelId="{028872B4-7702-45C0-B5DF-F9C819A406AE}" type="pres">
      <dgm:prSet presAssocID="{87002C2B-7625-488A-9125-18EAE4BB0CB2}" presName="text_2" presStyleLbl="node1" presStyleIdx="1" presStyleCnt="5">
        <dgm:presLayoutVars>
          <dgm:bulletEnabled val="1"/>
        </dgm:presLayoutVars>
      </dgm:prSet>
      <dgm:spPr/>
    </dgm:pt>
    <dgm:pt modelId="{E872D346-3F5C-42D3-946B-572DBB3FBD21}" type="pres">
      <dgm:prSet presAssocID="{87002C2B-7625-488A-9125-18EAE4BB0CB2}" presName="accent_2" presStyleCnt="0"/>
      <dgm:spPr/>
    </dgm:pt>
    <dgm:pt modelId="{29C6FF7C-1756-430A-A5CB-B2706BE5A80E}" type="pres">
      <dgm:prSet presAssocID="{87002C2B-7625-488A-9125-18EAE4BB0CB2}" presName="accentRepeatNode" presStyleLbl="solidFgAcc1" presStyleIdx="1" presStyleCnt="5"/>
      <dgm:spPr/>
    </dgm:pt>
    <dgm:pt modelId="{0810EF51-B66B-44A7-9B85-CB4DA19AEB33}" type="pres">
      <dgm:prSet presAssocID="{09E6F32D-F473-4DA1-8CFB-937DD81512C1}" presName="text_3" presStyleLbl="node1" presStyleIdx="2" presStyleCnt="5">
        <dgm:presLayoutVars>
          <dgm:bulletEnabled val="1"/>
        </dgm:presLayoutVars>
      </dgm:prSet>
      <dgm:spPr/>
    </dgm:pt>
    <dgm:pt modelId="{BF0ADF07-EC50-469D-AB6E-B388D6B423E8}" type="pres">
      <dgm:prSet presAssocID="{09E6F32D-F473-4DA1-8CFB-937DD81512C1}" presName="accent_3" presStyleCnt="0"/>
      <dgm:spPr/>
    </dgm:pt>
    <dgm:pt modelId="{4F7ACB7C-BB04-481C-B8D6-E79346F73EED}" type="pres">
      <dgm:prSet presAssocID="{09E6F32D-F473-4DA1-8CFB-937DD81512C1}" presName="accentRepeatNode" presStyleLbl="solidFgAcc1" presStyleIdx="2" presStyleCnt="5"/>
      <dgm:spPr/>
    </dgm:pt>
    <dgm:pt modelId="{B7994AEB-148E-4C34-A76C-E331D6FE3FC1}" type="pres">
      <dgm:prSet presAssocID="{22F4C0A2-0709-4071-86D4-D7362AEB1CF2}" presName="text_4" presStyleLbl="node1" presStyleIdx="3" presStyleCnt="5">
        <dgm:presLayoutVars>
          <dgm:bulletEnabled val="1"/>
        </dgm:presLayoutVars>
      </dgm:prSet>
      <dgm:spPr/>
    </dgm:pt>
    <dgm:pt modelId="{A7C76C04-6360-4FAE-8139-D47E0A5953D5}" type="pres">
      <dgm:prSet presAssocID="{22F4C0A2-0709-4071-86D4-D7362AEB1CF2}" presName="accent_4" presStyleCnt="0"/>
      <dgm:spPr/>
    </dgm:pt>
    <dgm:pt modelId="{D3000732-309C-4B6C-975C-885A67A8BD3A}" type="pres">
      <dgm:prSet presAssocID="{22F4C0A2-0709-4071-86D4-D7362AEB1CF2}" presName="accentRepeatNode" presStyleLbl="solidFgAcc1" presStyleIdx="3" presStyleCnt="5"/>
      <dgm:spPr/>
    </dgm:pt>
    <dgm:pt modelId="{ADA25A26-49AB-48BC-9966-FFB9ED2490DB}" type="pres">
      <dgm:prSet presAssocID="{27EFC574-4C26-4FCA-A658-573E02A87A32}" presName="text_5" presStyleLbl="node1" presStyleIdx="4" presStyleCnt="5">
        <dgm:presLayoutVars>
          <dgm:bulletEnabled val="1"/>
        </dgm:presLayoutVars>
      </dgm:prSet>
      <dgm:spPr/>
    </dgm:pt>
    <dgm:pt modelId="{DAAF9E0B-746C-4A87-A986-D2ABC45680A8}" type="pres">
      <dgm:prSet presAssocID="{27EFC574-4C26-4FCA-A658-573E02A87A32}" presName="accent_5" presStyleCnt="0"/>
      <dgm:spPr/>
    </dgm:pt>
    <dgm:pt modelId="{E79062F1-EFB0-4B3E-94A0-8DC2EC3FB4D2}" type="pres">
      <dgm:prSet presAssocID="{27EFC574-4C26-4FCA-A658-573E02A87A32}" presName="accentRepeatNode" presStyleLbl="solidFgAcc1" presStyleIdx="4" presStyleCnt="5"/>
      <dgm:spPr/>
    </dgm:pt>
  </dgm:ptLst>
  <dgm:cxnLst>
    <dgm:cxn modelId="{711DB70C-863B-4848-956B-4077E666D81A}" srcId="{36E32EEF-0C2F-4005-9BE9-3F2B4F162264}" destId="{09E6F32D-F473-4DA1-8CFB-937DD81512C1}" srcOrd="2" destOrd="0" parTransId="{3FBB7AFB-B3C7-4415-8B18-DC4A2B0AF3F7}" sibTransId="{15EA78CA-5CD7-47FB-BBC4-4DFBB5FED945}"/>
    <dgm:cxn modelId="{D9BFDC12-1382-459A-9CF1-716A837B00E2}" type="presOf" srcId="{87002C2B-7625-488A-9125-18EAE4BB0CB2}" destId="{028872B4-7702-45C0-B5DF-F9C819A406AE}" srcOrd="0" destOrd="0" presId="urn:microsoft.com/office/officeart/2008/layout/VerticalCurvedList"/>
    <dgm:cxn modelId="{560D212E-563B-4D98-B530-FD530E856FA8}" type="presOf" srcId="{27EFC574-4C26-4FCA-A658-573E02A87A32}" destId="{ADA25A26-49AB-48BC-9966-FFB9ED2490DB}" srcOrd="0" destOrd="0" presId="urn:microsoft.com/office/officeart/2008/layout/VerticalCurvedList"/>
    <dgm:cxn modelId="{014D1C31-CD89-4EE6-B6CD-5B2D3E9C5CF5}" srcId="{36E32EEF-0C2F-4005-9BE9-3F2B4F162264}" destId="{B954D3C2-D4EA-49C9-8B4D-9AB59609B157}" srcOrd="0" destOrd="0" parTransId="{60B2DC1A-7B48-4FD8-BB3E-9D81C49A4BB8}" sibTransId="{34844B1C-4C1F-41E7-9F78-56A8A37FEBC1}"/>
    <dgm:cxn modelId="{F23A1F35-F4B4-4661-B6F1-6F892592FC19}" type="presOf" srcId="{34844B1C-4C1F-41E7-9F78-56A8A37FEBC1}" destId="{70BCB705-14AB-408C-8BB9-ADDCE0308768}" srcOrd="0" destOrd="0" presId="urn:microsoft.com/office/officeart/2008/layout/VerticalCurvedList"/>
    <dgm:cxn modelId="{5178C95E-DC4D-4D68-9C21-0D56836DEA56}" type="presOf" srcId="{B954D3C2-D4EA-49C9-8B4D-9AB59609B157}" destId="{65A4ED87-49F5-4A20-9CE6-E180B274D57C}" srcOrd="0" destOrd="0" presId="urn:microsoft.com/office/officeart/2008/layout/VerticalCurvedList"/>
    <dgm:cxn modelId="{3389895F-E162-47E0-8D54-614BB4B3A819}" type="presOf" srcId="{22F4C0A2-0709-4071-86D4-D7362AEB1CF2}" destId="{B7994AEB-148E-4C34-A76C-E331D6FE3FC1}" srcOrd="0" destOrd="0" presId="urn:microsoft.com/office/officeart/2008/layout/VerticalCurvedList"/>
    <dgm:cxn modelId="{4D162F64-7B7E-4F45-9F12-9D298AE66381}" srcId="{36E32EEF-0C2F-4005-9BE9-3F2B4F162264}" destId="{87002C2B-7625-488A-9125-18EAE4BB0CB2}" srcOrd="1" destOrd="0" parTransId="{8F4CC52C-39EF-4605-BC7A-F5024BDA0B77}" sibTransId="{9E8851EF-76BB-4D75-A587-3AAC33070B80}"/>
    <dgm:cxn modelId="{DDA32F65-83AA-43B2-AF65-D12994AD0958}" type="presOf" srcId="{09E6F32D-F473-4DA1-8CFB-937DD81512C1}" destId="{0810EF51-B66B-44A7-9B85-CB4DA19AEB33}" srcOrd="0" destOrd="0" presId="urn:microsoft.com/office/officeart/2008/layout/VerticalCurvedList"/>
    <dgm:cxn modelId="{3580F758-5168-41A0-93AF-8808894985C4}" srcId="{36E32EEF-0C2F-4005-9BE9-3F2B4F162264}" destId="{22F4C0A2-0709-4071-86D4-D7362AEB1CF2}" srcOrd="3" destOrd="0" parTransId="{AABE7A72-9104-447F-B4B2-BFC66B43928B}" sibTransId="{521BBE70-15D9-42B0-AADC-4E9221133720}"/>
    <dgm:cxn modelId="{8A229181-21A8-40A3-8657-45B48DB7635D}" srcId="{36E32EEF-0C2F-4005-9BE9-3F2B4F162264}" destId="{27EFC574-4C26-4FCA-A658-573E02A87A32}" srcOrd="4" destOrd="0" parTransId="{4A06AF4F-2E54-419E-858D-EA73D0D51EEF}" sibTransId="{0099DE41-99EE-4B7B-8F1A-31B580D903A7}"/>
    <dgm:cxn modelId="{486FFF86-F114-4A25-B641-DE34668DB480}" type="presOf" srcId="{36E32EEF-0C2F-4005-9BE9-3F2B4F162264}" destId="{552D8BB0-56BD-4EC7-B1C3-14A363FB9F17}" srcOrd="0" destOrd="0" presId="urn:microsoft.com/office/officeart/2008/layout/VerticalCurvedList"/>
    <dgm:cxn modelId="{5C264D9F-57CF-4E1D-86BB-FB5E03C70DF8}" type="presParOf" srcId="{552D8BB0-56BD-4EC7-B1C3-14A363FB9F17}" destId="{A02BDFA2-A4F2-4FFE-B2D3-5B5636515636}" srcOrd="0" destOrd="0" presId="urn:microsoft.com/office/officeart/2008/layout/VerticalCurvedList"/>
    <dgm:cxn modelId="{9AF08313-3C45-41C5-8CFE-6FCA3FDA2E86}" type="presParOf" srcId="{A02BDFA2-A4F2-4FFE-B2D3-5B5636515636}" destId="{44D45D35-EFF9-4AB0-B5FC-B5447956C8E9}" srcOrd="0" destOrd="0" presId="urn:microsoft.com/office/officeart/2008/layout/VerticalCurvedList"/>
    <dgm:cxn modelId="{1915AFE5-3DD7-4C2A-93AE-1947A25F0CD1}" type="presParOf" srcId="{44D45D35-EFF9-4AB0-B5FC-B5447956C8E9}" destId="{22B2FA4D-833B-48A5-B9DA-8F847FC75229}" srcOrd="0" destOrd="0" presId="urn:microsoft.com/office/officeart/2008/layout/VerticalCurvedList"/>
    <dgm:cxn modelId="{049E87EB-94A2-4210-B4B8-E8D6EF80A301}" type="presParOf" srcId="{44D45D35-EFF9-4AB0-B5FC-B5447956C8E9}" destId="{70BCB705-14AB-408C-8BB9-ADDCE0308768}" srcOrd="1" destOrd="0" presId="urn:microsoft.com/office/officeart/2008/layout/VerticalCurvedList"/>
    <dgm:cxn modelId="{0518A26C-01B4-4252-83AE-CE378F67939F}" type="presParOf" srcId="{44D45D35-EFF9-4AB0-B5FC-B5447956C8E9}" destId="{43CE633E-9373-4B17-8269-8ACEB4822A31}" srcOrd="2" destOrd="0" presId="urn:microsoft.com/office/officeart/2008/layout/VerticalCurvedList"/>
    <dgm:cxn modelId="{E9BE7CA9-9E2F-458C-82F1-6A9AC2862EE1}" type="presParOf" srcId="{44D45D35-EFF9-4AB0-B5FC-B5447956C8E9}" destId="{DC464815-8833-45F3-8465-69E661527367}" srcOrd="3" destOrd="0" presId="urn:microsoft.com/office/officeart/2008/layout/VerticalCurvedList"/>
    <dgm:cxn modelId="{8CBCEE7A-4C93-48B9-AAEC-67BBBC59F59B}" type="presParOf" srcId="{A02BDFA2-A4F2-4FFE-B2D3-5B5636515636}" destId="{65A4ED87-49F5-4A20-9CE6-E180B274D57C}" srcOrd="1" destOrd="0" presId="urn:microsoft.com/office/officeart/2008/layout/VerticalCurvedList"/>
    <dgm:cxn modelId="{CC46906E-2A88-4162-9FA5-3310750E28B8}" type="presParOf" srcId="{A02BDFA2-A4F2-4FFE-B2D3-5B5636515636}" destId="{DCB101DA-3CF1-40D3-B84D-FFE60F689E55}" srcOrd="2" destOrd="0" presId="urn:microsoft.com/office/officeart/2008/layout/VerticalCurvedList"/>
    <dgm:cxn modelId="{0B290245-6058-4AB8-8FB2-B2E75236ED7E}" type="presParOf" srcId="{DCB101DA-3CF1-40D3-B84D-FFE60F689E55}" destId="{17DFCA13-01BB-4083-8F5A-0EC0AB3272F7}" srcOrd="0" destOrd="0" presId="urn:microsoft.com/office/officeart/2008/layout/VerticalCurvedList"/>
    <dgm:cxn modelId="{C32C677B-148D-46AD-A409-7416FC486A18}" type="presParOf" srcId="{A02BDFA2-A4F2-4FFE-B2D3-5B5636515636}" destId="{028872B4-7702-45C0-B5DF-F9C819A406AE}" srcOrd="3" destOrd="0" presId="urn:microsoft.com/office/officeart/2008/layout/VerticalCurvedList"/>
    <dgm:cxn modelId="{88F5219C-9135-4D14-85F0-0031E8F7D2F1}" type="presParOf" srcId="{A02BDFA2-A4F2-4FFE-B2D3-5B5636515636}" destId="{E872D346-3F5C-42D3-946B-572DBB3FBD21}" srcOrd="4" destOrd="0" presId="urn:microsoft.com/office/officeart/2008/layout/VerticalCurvedList"/>
    <dgm:cxn modelId="{691AC99C-E2CB-4FB3-91D8-731476175555}" type="presParOf" srcId="{E872D346-3F5C-42D3-946B-572DBB3FBD21}" destId="{29C6FF7C-1756-430A-A5CB-B2706BE5A80E}" srcOrd="0" destOrd="0" presId="urn:microsoft.com/office/officeart/2008/layout/VerticalCurvedList"/>
    <dgm:cxn modelId="{11A63447-C574-485D-B1C2-E8B69A9111B8}" type="presParOf" srcId="{A02BDFA2-A4F2-4FFE-B2D3-5B5636515636}" destId="{0810EF51-B66B-44A7-9B85-CB4DA19AEB33}" srcOrd="5" destOrd="0" presId="urn:microsoft.com/office/officeart/2008/layout/VerticalCurvedList"/>
    <dgm:cxn modelId="{73A8A865-9B20-4DC1-998C-B3E9DC0B644E}" type="presParOf" srcId="{A02BDFA2-A4F2-4FFE-B2D3-5B5636515636}" destId="{BF0ADF07-EC50-469D-AB6E-B388D6B423E8}" srcOrd="6" destOrd="0" presId="urn:microsoft.com/office/officeart/2008/layout/VerticalCurvedList"/>
    <dgm:cxn modelId="{4D200705-6FA5-4C9F-865B-20ECA7E318A8}" type="presParOf" srcId="{BF0ADF07-EC50-469D-AB6E-B388D6B423E8}" destId="{4F7ACB7C-BB04-481C-B8D6-E79346F73EED}" srcOrd="0" destOrd="0" presId="urn:microsoft.com/office/officeart/2008/layout/VerticalCurvedList"/>
    <dgm:cxn modelId="{D23DF6E2-9E6C-4A26-B8AD-ED0CF2C270FB}" type="presParOf" srcId="{A02BDFA2-A4F2-4FFE-B2D3-5B5636515636}" destId="{B7994AEB-148E-4C34-A76C-E331D6FE3FC1}" srcOrd="7" destOrd="0" presId="urn:microsoft.com/office/officeart/2008/layout/VerticalCurvedList"/>
    <dgm:cxn modelId="{7A5480BC-8E88-4B4A-BFE9-7CAF267E7E53}" type="presParOf" srcId="{A02BDFA2-A4F2-4FFE-B2D3-5B5636515636}" destId="{A7C76C04-6360-4FAE-8139-D47E0A5953D5}" srcOrd="8" destOrd="0" presId="urn:microsoft.com/office/officeart/2008/layout/VerticalCurvedList"/>
    <dgm:cxn modelId="{9ECFD60B-F0BA-4DCB-A0BE-7B833A7E8240}" type="presParOf" srcId="{A7C76C04-6360-4FAE-8139-D47E0A5953D5}" destId="{D3000732-309C-4B6C-975C-885A67A8BD3A}" srcOrd="0" destOrd="0" presId="urn:microsoft.com/office/officeart/2008/layout/VerticalCurvedList"/>
    <dgm:cxn modelId="{1A61278A-7FDA-4064-9FA9-B2127A3C8CCF}" type="presParOf" srcId="{A02BDFA2-A4F2-4FFE-B2D3-5B5636515636}" destId="{ADA25A26-49AB-48BC-9966-FFB9ED2490DB}" srcOrd="9" destOrd="0" presId="urn:microsoft.com/office/officeart/2008/layout/VerticalCurvedList"/>
    <dgm:cxn modelId="{BE39AAD7-6F62-4229-94E7-6BDE7B4F35D4}" type="presParOf" srcId="{A02BDFA2-A4F2-4FFE-B2D3-5B5636515636}" destId="{DAAF9E0B-746C-4A87-A986-D2ABC45680A8}" srcOrd="10" destOrd="0" presId="urn:microsoft.com/office/officeart/2008/layout/VerticalCurvedList"/>
    <dgm:cxn modelId="{B64E8212-35BF-44DE-A905-CFF6264770A1}" type="presParOf" srcId="{DAAF9E0B-746C-4A87-A986-D2ABC45680A8}" destId="{E79062F1-EFB0-4B3E-94A0-8DC2EC3FB4D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22DD38-CD72-4E1C-99DE-A8C8F92F499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33C99CC-8161-4E23-BC48-425328DBF458}">
      <dgm:prSet phldrT="[Text]"/>
      <dgm:spPr/>
      <dgm:t>
        <a:bodyPr/>
        <a:lstStyle/>
        <a:p>
          <a:r>
            <a:rPr lang="en-US" altLang="en-US" b="1"/>
            <a:t>Putting all the variables in one place makes it easier for a reader to understand the program.</a:t>
          </a:r>
          <a:endParaRPr lang="en-IN"/>
        </a:p>
      </dgm:t>
    </dgm:pt>
    <dgm:pt modelId="{621878EA-197A-46F5-8CDC-F099B5519646}" type="parTrans" cxnId="{14064605-4A08-4193-B2A7-11268C10A926}">
      <dgm:prSet/>
      <dgm:spPr/>
      <dgm:t>
        <a:bodyPr/>
        <a:lstStyle/>
        <a:p>
          <a:endParaRPr lang="en-IN"/>
        </a:p>
      </dgm:t>
    </dgm:pt>
    <dgm:pt modelId="{E957D7C1-7947-4E5C-80C0-0F38F3BBB47F}" type="sibTrans" cxnId="{14064605-4A08-4193-B2A7-11268C10A926}">
      <dgm:prSet/>
      <dgm:spPr/>
      <dgm:t>
        <a:bodyPr/>
        <a:lstStyle/>
        <a:p>
          <a:endParaRPr lang="en-IN"/>
        </a:p>
      </dgm:t>
    </dgm:pt>
    <dgm:pt modelId="{95D3BA65-6E1B-431A-9186-B004C1A64EF5}">
      <dgm:prSet/>
      <dgm:spPr/>
      <dgm:t>
        <a:bodyPr/>
        <a:lstStyle/>
        <a:p>
          <a:r>
            <a:rPr lang="en-US" altLang="en-US" b="1"/>
            <a:t>Thinking about which variables to declare encourages the programmer to do some planning before writing a program. </a:t>
          </a:r>
        </a:p>
      </dgm:t>
    </dgm:pt>
    <dgm:pt modelId="{4E226D76-D113-4A9A-A475-27B0A014CD5D}" type="parTrans" cxnId="{82BEC245-C3BD-4797-94C5-3B2B12A850B7}">
      <dgm:prSet/>
      <dgm:spPr/>
      <dgm:t>
        <a:bodyPr/>
        <a:lstStyle/>
        <a:p>
          <a:endParaRPr lang="en-IN"/>
        </a:p>
      </dgm:t>
    </dgm:pt>
    <dgm:pt modelId="{FD583E86-3FBF-480E-9FE8-9C7E496EA62F}" type="sibTrans" cxnId="{82BEC245-C3BD-4797-94C5-3B2B12A850B7}">
      <dgm:prSet/>
      <dgm:spPr/>
      <dgm:t>
        <a:bodyPr/>
        <a:lstStyle/>
        <a:p>
          <a:endParaRPr lang="en-IN"/>
        </a:p>
      </dgm:t>
    </dgm:pt>
    <dgm:pt modelId="{9549477A-841F-4531-BE96-E41546020C14}">
      <dgm:prSet/>
      <dgm:spPr/>
      <dgm:t>
        <a:bodyPr/>
        <a:lstStyle/>
        <a:p>
          <a:r>
            <a:rPr lang="en-US" altLang="en-US" b="1"/>
            <a:t>The obligation to declare all variables helps prevent bugs of  misspelled variable names.</a:t>
          </a:r>
        </a:p>
      </dgm:t>
    </dgm:pt>
    <dgm:pt modelId="{FC72B7D2-5955-4F77-8420-D432485B1CF8}" type="parTrans" cxnId="{BF0DBB28-6065-4BDE-B08B-250A69F84670}">
      <dgm:prSet/>
      <dgm:spPr/>
      <dgm:t>
        <a:bodyPr/>
        <a:lstStyle/>
        <a:p>
          <a:endParaRPr lang="en-IN"/>
        </a:p>
      </dgm:t>
    </dgm:pt>
    <dgm:pt modelId="{230F170E-F33B-4889-907C-F56BC26D671E}" type="sibTrans" cxnId="{BF0DBB28-6065-4BDE-B08B-250A69F84670}">
      <dgm:prSet/>
      <dgm:spPr/>
      <dgm:t>
        <a:bodyPr/>
        <a:lstStyle/>
        <a:p>
          <a:endParaRPr lang="en-IN"/>
        </a:p>
      </dgm:t>
    </dgm:pt>
    <dgm:pt modelId="{E5EBFC18-20EB-418A-B70F-DEB4597DA0F3}">
      <dgm:prSet/>
      <dgm:spPr/>
      <dgm:t>
        <a:bodyPr/>
        <a:lstStyle/>
        <a:p>
          <a:r>
            <a:rPr lang="en-US" altLang="en-US" b="1"/>
            <a:t>Compiler knows the amount of memory needed for storing the variable.</a:t>
          </a:r>
        </a:p>
      </dgm:t>
    </dgm:pt>
    <dgm:pt modelId="{6D980F55-D902-4830-982A-95B508F08E03}" type="parTrans" cxnId="{8FD3DD2E-43D6-4F35-AB46-4D3469154919}">
      <dgm:prSet/>
      <dgm:spPr/>
      <dgm:t>
        <a:bodyPr/>
        <a:lstStyle/>
        <a:p>
          <a:endParaRPr lang="en-IN"/>
        </a:p>
      </dgm:t>
    </dgm:pt>
    <dgm:pt modelId="{5F458AF7-DE0A-4057-86F7-D31612404370}" type="sibTrans" cxnId="{8FD3DD2E-43D6-4F35-AB46-4D3469154919}">
      <dgm:prSet/>
      <dgm:spPr/>
      <dgm:t>
        <a:bodyPr/>
        <a:lstStyle/>
        <a:p>
          <a:endParaRPr lang="en-IN"/>
        </a:p>
      </dgm:t>
    </dgm:pt>
    <dgm:pt modelId="{C47B6FCC-04EC-4720-9EC1-7B09125E193C}">
      <dgm:prSet/>
      <dgm:spPr/>
      <dgm:t>
        <a:bodyPr/>
        <a:lstStyle/>
        <a:p>
          <a:r>
            <a:rPr lang="en-US" altLang="en-US" b="1"/>
            <a:t>Compiler can verify that operations done on a variable are allowed by its type.</a:t>
          </a:r>
        </a:p>
      </dgm:t>
    </dgm:pt>
    <dgm:pt modelId="{D9216BA2-07AC-4A16-8DAD-BDAF9BCD2EC3}" type="parTrans" cxnId="{EE65B830-067A-49BD-BDBA-3849FB3EC603}">
      <dgm:prSet/>
      <dgm:spPr/>
      <dgm:t>
        <a:bodyPr/>
        <a:lstStyle/>
        <a:p>
          <a:endParaRPr lang="en-IN"/>
        </a:p>
      </dgm:t>
    </dgm:pt>
    <dgm:pt modelId="{9C2294E1-C17A-4650-B6A1-3E3005D0155E}" type="sibTrans" cxnId="{EE65B830-067A-49BD-BDBA-3849FB3EC603}">
      <dgm:prSet/>
      <dgm:spPr/>
      <dgm:t>
        <a:bodyPr/>
        <a:lstStyle/>
        <a:p>
          <a:endParaRPr lang="en-IN"/>
        </a:p>
      </dgm:t>
    </dgm:pt>
    <dgm:pt modelId="{0041DCD9-3316-4681-B02C-8C41AA6FCC17}" type="pres">
      <dgm:prSet presAssocID="{CB22DD38-CD72-4E1C-99DE-A8C8F92F4990}" presName="Name0" presStyleCnt="0">
        <dgm:presLayoutVars>
          <dgm:chMax val="7"/>
          <dgm:chPref val="7"/>
          <dgm:dir/>
        </dgm:presLayoutVars>
      </dgm:prSet>
      <dgm:spPr/>
    </dgm:pt>
    <dgm:pt modelId="{93B73C01-EAB4-479A-8F77-0DA9DCBF5821}" type="pres">
      <dgm:prSet presAssocID="{CB22DD38-CD72-4E1C-99DE-A8C8F92F4990}" presName="Name1" presStyleCnt="0"/>
      <dgm:spPr/>
    </dgm:pt>
    <dgm:pt modelId="{CAA17DB4-4C40-447D-BA92-DE4A3865E96A}" type="pres">
      <dgm:prSet presAssocID="{CB22DD38-CD72-4E1C-99DE-A8C8F92F4990}" presName="cycle" presStyleCnt="0"/>
      <dgm:spPr/>
    </dgm:pt>
    <dgm:pt modelId="{0C394697-4D81-4BB2-B5D4-754D056A04B7}" type="pres">
      <dgm:prSet presAssocID="{CB22DD38-CD72-4E1C-99DE-A8C8F92F4990}" presName="srcNode" presStyleLbl="node1" presStyleIdx="0" presStyleCnt="5"/>
      <dgm:spPr/>
    </dgm:pt>
    <dgm:pt modelId="{CF1D7784-5C53-477D-AD77-126CD3D67B9B}" type="pres">
      <dgm:prSet presAssocID="{CB22DD38-CD72-4E1C-99DE-A8C8F92F4990}" presName="conn" presStyleLbl="parChTrans1D2" presStyleIdx="0" presStyleCnt="1"/>
      <dgm:spPr/>
    </dgm:pt>
    <dgm:pt modelId="{FB25E717-7AA8-4392-94A5-1682C2D55BE4}" type="pres">
      <dgm:prSet presAssocID="{CB22DD38-CD72-4E1C-99DE-A8C8F92F4990}" presName="extraNode" presStyleLbl="node1" presStyleIdx="0" presStyleCnt="5"/>
      <dgm:spPr/>
    </dgm:pt>
    <dgm:pt modelId="{44C3B4C4-F7F0-48D8-8A75-B0063ED7DC2D}" type="pres">
      <dgm:prSet presAssocID="{CB22DD38-CD72-4E1C-99DE-A8C8F92F4990}" presName="dstNode" presStyleLbl="node1" presStyleIdx="0" presStyleCnt="5"/>
      <dgm:spPr/>
    </dgm:pt>
    <dgm:pt modelId="{C8BC4F3F-A0A9-4AAF-A4F4-3797F57A71B5}" type="pres">
      <dgm:prSet presAssocID="{A33C99CC-8161-4E23-BC48-425328DBF458}" presName="text_1" presStyleLbl="node1" presStyleIdx="0" presStyleCnt="5" custLinFactNeighborX="1029" custLinFactNeighborY="8912">
        <dgm:presLayoutVars>
          <dgm:bulletEnabled val="1"/>
        </dgm:presLayoutVars>
      </dgm:prSet>
      <dgm:spPr/>
    </dgm:pt>
    <dgm:pt modelId="{1B6A2BA7-92D9-45FF-9065-AF77FC91C043}" type="pres">
      <dgm:prSet presAssocID="{A33C99CC-8161-4E23-BC48-425328DBF458}" presName="accent_1" presStyleCnt="0"/>
      <dgm:spPr/>
    </dgm:pt>
    <dgm:pt modelId="{065FF5B4-7A90-4F2A-8CDC-B660C667EAE6}" type="pres">
      <dgm:prSet presAssocID="{A33C99CC-8161-4E23-BC48-425328DBF458}" presName="accentRepeatNode" presStyleLbl="solidFgAcc1" presStyleIdx="0" presStyleCnt="5"/>
      <dgm:spPr/>
    </dgm:pt>
    <dgm:pt modelId="{22813F32-0F47-4F5C-9999-85837B1F86CB}" type="pres">
      <dgm:prSet presAssocID="{95D3BA65-6E1B-431A-9186-B004C1A64EF5}" presName="text_2" presStyleLbl="node1" presStyleIdx="1" presStyleCnt="5" custScaleX="101384">
        <dgm:presLayoutVars>
          <dgm:bulletEnabled val="1"/>
        </dgm:presLayoutVars>
      </dgm:prSet>
      <dgm:spPr/>
    </dgm:pt>
    <dgm:pt modelId="{B28CAB03-3393-4B05-B8F9-1D6220AEAC32}" type="pres">
      <dgm:prSet presAssocID="{95D3BA65-6E1B-431A-9186-B004C1A64EF5}" presName="accent_2" presStyleCnt="0"/>
      <dgm:spPr/>
    </dgm:pt>
    <dgm:pt modelId="{4A47C01A-B27F-46D1-8DAE-0CAD69191155}" type="pres">
      <dgm:prSet presAssocID="{95D3BA65-6E1B-431A-9186-B004C1A64EF5}" presName="accentRepeatNode" presStyleLbl="solidFgAcc1" presStyleIdx="1" presStyleCnt="5"/>
      <dgm:spPr/>
    </dgm:pt>
    <dgm:pt modelId="{543FAD64-FC56-45A1-BEC0-DF1E57701194}" type="pres">
      <dgm:prSet presAssocID="{9549477A-841F-4531-BE96-E41546020C14}" presName="text_3" presStyleLbl="node1" presStyleIdx="2" presStyleCnt="5">
        <dgm:presLayoutVars>
          <dgm:bulletEnabled val="1"/>
        </dgm:presLayoutVars>
      </dgm:prSet>
      <dgm:spPr/>
    </dgm:pt>
    <dgm:pt modelId="{509AA8DE-7E36-492C-8A88-4578220076E5}" type="pres">
      <dgm:prSet presAssocID="{9549477A-841F-4531-BE96-E41546020C14}" presName="accent_3" presStyleCnt="0"/>
      <dgm:spPr/>
    </dgm:pt>
    <dgm:pt modelId="{A464BB2E-CD1C-4319-B469-7BF5B28F19B8}" type="pres">
      <dgm:prSet presAssocID="{9549477A-841F-4531-BE96-E41546020C14}" presName="accentRepeatNode" presStyleLbl="solidFgAcc1" presStyleIdx="2" presStyleCnt="5"/>
      <dgm:spPr/>
    </dgm:pt>
    <dgm:pt modelId="{3BDAE1F2-79A9-486E-9378-66E30E6C52CC}" type="pres">
      <dgm:prSet presAssocID="{E5EBFC18-20EB-418A-B70F-DEB4597DA0F3}" presName="text_4" presStyleLbl="node1" presStyleIdx="3" presStyleCnt="5">
        <dgm:presLayoutVars>
          <dgm:bulletEnabled val="1"/>
        </dgm:presLayoutVars>
      </dgm:prSet>
      <dgm:spPr/>
    </dgm:pt>
    <dgm:pt modelId="{D4D45157-2DF7-4C7D-A05C-F7E79ABD69F8}" type="pres">
      <dgm:prSet presAssocID="{E5EBFC18-20EB-418A-B70F-DEB4597DA0F3}" presName="accent_4" presStyleCnt="0"/>
      <dgm:spPr/>
    </dgm:pt>
    <dgm:pt modelId="{C5AF8E3A-CDB9-4D22-8A8D-37B8CF5AE245}" type="pres">
      <dgm:prSet presAssocID="{E5EBFC18-20EB-418A-B70F-DEB4597DA0F3}" presName="accentRepeatNode" presStyleLbl="solidFgAcc1" presStyleIdx="3" presStyleCnt="5"/>
      <dgm:spPr/>
    </dgm:pt>
    <dgm:pt modelId="{5745DCB8-7F65-4404-A4E1-AB30941B3CB1}" type="pres">
      <dgm:prSet presAssocID="{C47B6FCC-04EC-4720-9EC1-7B09125E193C}" presName="text_5" presStyleLbl="node1" presStyleIdx="4" presStyleCnt="5">
        <dgm:presLayoutVars>
          <dgm:bulletEnabled val="1"/>
        </dgm:presLayoutVars>
      </dgm:prSet>
      <dgm:spPr/>
    </dgm:pt>
    <dgm:pt modelId="{54FC92B5-41C3-4397-BB59-8FEE5C39B1CF}" type="pres">
      <dgm:prSet presAssocID="{C47B6FCC-04EC-4720-9EC1-7B09125E193C}" presName="accent_5" presStyleCnt="0"/>
      <dgm:spPr/>
    </dgm:pt>
    <dgm:pt modelId="{6B5621CA-B951-40AD-AC0E-1A944717C7AE}" type="pres">
      <dgm:prSet presAssocID="{C47B6FCC-04EC-4720-9EC1-7B09125E193C}" presName="accentRepeatNode" presStyleLbl="solidFgAcc1" presStyleIdx="4" presStyleCnt="5"/>
      <dgm:spPr/>
    </dgm:pt>
  </dgm:ptLst>
  <dgm:cxnLst>
    <dgm:cxn modelId="{C898DC02-7195-4113-A333-0828303954E5}" type="presOf" srcId="{C47B6FCC-04EC-4720-9EC1-7B09125E193C}" destId="{5745DCB8-7F65-4404-A4E1-AB30941B3CB1}" srcOrd="0" destOrd="0" presId="urn:microsoft.com/office/officeart/2008/layout/VerticalCurvedList"/>
    <dgm:cxn modelId="{14064605-4A08-4193-B2A7-11268C10A926}" srcId="{CB22DD38-CD72-4E1C-99DE-A8C8F92F4990}" destId="{A33C99CC-8161-4E23-BC48-425328DBF458}" srcOrd="0" destOrd="0" parTransId="{621878EA-197A-46F5-8CDC-F099B5519646}" sibTransId="{E957D7C1-7947-4E5C-80C0-0F38F3BBB47F}"/>
    <dgm:cxn modelId="{CE83EF07-69B1-4963-8235-C8843F01A3ED}" type="presOf" srcId="{E957D7C1-7947-4E5C-80C0-0F38F3BBB47F}" destId="{CF1D7784-5C53-477D-AD77-126CD3D67B9B}" srcOrd="0" destOrd="0" presId="urn:microsoft.com/office/officeart/2008/layout/VerticalCurvedList"/>
    <dgm:cxn modelId="{BF0DBB28-6065-4BDE-B08B-250A69F84670}" srcId="{CB22DD38-CD72-4E1C-99DE-A8C8F92F4990}" destId="{9549477A-841F-4531-BE96-E41546020C14}" srcOrd="2" destOrd="0" parTransId="{FC72B7D2-5955-4F77-8420-D432485B1CF8}" sibTransId="{230F170E-F33B-4889-907C-F56BC26D671E}"/>
    <dgm:cxn modelId="{8FD3DD2E-43D6-4F35-AB46-4D3469154919}" srcId="{CB22DD38-CD72-4E1C-99DE-A8C8F92F4990}" destId="{E5EBFC18-20EB-418A-B70F-DEB4597DA0F3}" srcOrd="3" destOrd="0" parTransId="{6D980F55-D902-4830-982A-95B508F08E03}" sibTransId="{5F458AF7-DE0A-4057-86F7-D31612404370}"/>
    <dgm:cxn modelId="{EE65B830-067A-49BD-BDBA-3849FB3EC603}" srcId="{CB22DD38-CD72-4E1C-99DE-A8C8F92F4990}" destId="{C47B6FCC-04EC-4720-9EC1-7B09125E193C}" srcOrd="4" destOrd="0" parTransId="{D9216BA2-07AC-4A16-8DAD-BDAF9BCD2EC3}" sibTransId="{9C2294E1-C17A-4650-B6A1-3E3005D0155E}"/>
    <dgm:cxn modelId="{52A72D3D-9123-4330-BBE9-B00EEB9869D8}" type="presOf" srcId="{95D3BA65-6E1B-431A-9186-B004C1A64EF5}" destId="{22813F32-0F47-4F5C-9999-85837B1F86CB}" srcOrd="0" destOrd="0" presId="urn:microsoft.com/office/officeart/2008/layout/VerticalCurvedList"/>
    <dgm:cxn modelId="{82BEC245-C3BD-4797-94C5-3B2B12A850B7}" srcId="{CB22DD38-CD72-4E1C-99DE-A8C8F92F4990}" destId="{95D3BA65-6E1B-431A-9186-B004C1A64EF5}" srcOrd="1" destOrd="0" parTransId="{4E226D76-D113-4A9A-A475-27B0A014CD5D}" sibTransId="{FD583E86-3FBF-480E-9FE8-9C7E496EA62F}"/>
    <dgm:cxn modelId="{DB491459-8FBD-469A-94B3-2C3100F23BF8}" type="presOf" srcId="{9549477A-841F-4531-BE96-E41546020C14}" destId="{543FAD64-FC56-45A1-BEC0-DF1E57701194}" srcOrd="0" destOrd="0" presId="urn:microsoft.com/office/officeart/2008/layout/VerticalCurvedList"/>
    <dgm:cxn modelId="{D98AB159-43D1-4516-8013-BF61DBBA78AD}" type="presOf" srcId="{CB22DD38-CD72-4E1C-99DE-A8C8F92F4990}" destId="{0041DCD9-3316-4681-B02C-8C41AA6FCC17}" srcOrd="0" destOrd="0" presId="urn:microsoft.com/office/officeart/2008/layout/VerticalCurvedList"/>
    <dgm:cxn modelId="{C7994DD3-6975-42CB-863C-597553291039}" type="presOf" srcId="{A33C99CC-8161-4E23-BC48-425328DBF458}" destId="{C8BC4F3F-A0A9-4AAF-A4F4-3797F57A71B5}" srcOrd="0" destOrd="0" presId="urn:microsoft.com/office/officeart/2008/layout/VerticalCurvedList"/>
    <dgm:cxn modelId="{A940E5EB-1996-4F43-8635-D3C82448E1DD}" type="presOf" srcId="{E5EBFC18-20EB-418A-B70F-DEB4597DA0F3}" destId="{3BDAE1F2-79A9-486E-9378-66E30E6C52CC}" srcOrd="0" destOrd="0" presId="urn:microsoft.com/office/officeart/2008/layout/VerticalCurvedList"/>
    <dgm:cxn modelId="{9471F3C4-D72C-40DF-9322-23EE145BBE5E}" type="presParOf" srcId="{0041DCD9-3316-4681-B02C-8C41AA6FCC17}" destId="{93B73C01-EAB4-479A-8F77-0DA9DCBF5821}" srcOrd="0" destOrd="0" presId="urn:microsoft.com/office/officeart/2008/layout/VerticalCurvedList"/>
    <dgm:cxn modelId="{D99E66EF-A748-496F-86E5-B6158F3570A1}" type="presParOf" srcId="{93B73C01-EAB4-479A-8F77-0DA9DCBF5821}" destId="{CAA17DB4-4C40-447D-BA92-DE4A3865E96A}" srcOrd="0" destOrd="0" presId="urn:microsoft.com/office/officeart/2008/layout/VerticalCurvedList"/>
    <dgm:cxn modelId="{91CE5F69-FE81-42B9-967F-CF2B4E356B57}" type="presParOf" srcId="{CAA17DB4-4C40-447D-BA92-DE4A3865E96A}" destId="{0C394697-4D81-4BB2-B5D4-754D056A04B7}" srcOrd="0" destOrd="0" presId="urn:microsoft.com/office/officeart/2008/layout/VerticalCurvedList"/>
    <dgm:cxn modelId="{346A4DCA-8842-446D-B216-855E4ECC1980}" type="presParOf" srcId="{CAA17DB4-4C40-447D-BA92-DE4A3865E96A}" destId="{CF1D7784-5C53-477D-AD77-126CD3D67B9B}" srcOrd="1" destOrd="0" presId="urn:microsoft.com/office/officeart/2008/layout/VerticalCurvedList"/>
    <dgm:cxn modelId="{D4FD3E78-4BB9-48EC-924F-3B38FD813396}" type="presParOf" srcId="{CAA17DB4-4C40-447D-BA92-DE4A3865E96A}" destId="{FB25E717-7AA8-4392-94A5-1682C2D55BE4}" srcOrd="2" destOrd="0" presId="urn:microsoft.com/office/officeart/2008/layout/VerticalCurvedList"/>
    <dgm:cxn modelId="{8BA6979E-AFB4-44FF-8808-343EE12AA76C}" type="presParOf" srcId="{CAA17DB4-4C40-447D-BA92-DE4A3865E96A}" destId="{44C3B4C4-F7F0-48D8-8A75-B0063ED7DC2D}" srcOrd="3" destOrd="0" presId="urn:microsoft.com/office/officeart/2008/layout/VerticalCurvedList"/>
    <dgm:cxn modelId="{4E9150E4-237F-470D-B3FD-AEE7A83A0A33}" type="presParOf" srcId="{93B73C01-EAB4-479A-8F77-0DA9DCBF5821}" destId="{C8BC4F3F-A0A9-4AAF-A4F4-3797F57A71B5}" srcOrd="1" destOrd="0" presId="urn:microsoft.com/office/officeart/2008/layout/VerticalCurvedList"/>
    <dgm:cxn modelId="{B9F6A4ED-A93E-483E-8CE8-484D13168AC2}" type="presParOf" srcId="{93B73C01-EAB4-479A-8F77-0DA9DCBF5821}" destId="{1B6A2BA7-92D9-45FF-9065-AF77FC91C043}" srcOrd="2" destOrd="0" presId="urn:microsoft.com/office/officeart/2008/layout/VerticalCurvedList"/>
    <dgm:cxn modelId="{1306419B-6591-4EFB-AE20-3E4AC020DBE9}" type="presParOf" srcId="{1B6A2BA7-92D9-45FF-9065-AF77FC91C043}" destId="{065FF5B4-7A90-4F2A-8CDC-B660C667EAE6}" srcOrd="0" destOrd="0" presId="urn:microsoft.com/office/officeart/2008/layout/VerticalCurvedList"/>
    <dgm:cxn modelId="{D9F08092-74A0-4B04-8F34-98B512816C8D}" type="presParOf" srcId="{93B73C01-EAB4-479A-8F77-0DA9DCBF5821}" destId="{22813F32-0F47-4F5C-9999-85837B1F86CB}" srcOrd="3" destOrd="0" presId="urn:microsoft.com/office/officeart/2008/layout/VerticalCurvedList"/>
    <dgm:cxn modelId="{66C3780F-CE70-4E9A-AAAA-BF150D28FF5F}" type="presParOf" srcId="{93B73C01-EAB4-479A-8F77-0DA9DCBF5821}" destId="{B28CAB03-3393-4B05-B8F9-1D6220AEAC32}" srcOrd="4" destOrd="0" presId="urn:microsoft.com/office/officeart/2008/layout/VerticalCurvedList"/>
    <dgm:cxn modelId="{8E522F46-32CD-44FB-8E7D-22A79BC753FC}" type="presParOf" srcId="{B28CAB03-3393-4B05-B8F9-1D6220AEAC32}" destId="{4A47C01A-B27F-46D1-8DAE-0CAD69191155}" srcOrd="0" destOrd="0" presId="urn:microsoft.com/office/officeart/2008/layout/VerticalCurvedList"/>
    <dgm:cxn modelId="{760C5D78-2423-48CF-9A89-733B3741010D}" type="presParOf" srcId="{93B73C01-EAB4-479A-8F77-0DA9DCBF5821}" destId="{543FAD64-FC56-45A1-BEC0-DF1E57701194}" srcOrd="5" destOrd="0" presId="urn:microsoft.com/office/officeart/2008/layout/VerticalCurvedList"/>
    <dgm:cxn modelId="{B72A6BB6-6391-49EA-81E5-6D06CF35F523}" type="presParOf" srcId="{93B73C01-EAB4-479A-8F77-0DA9DCBF5821}" destId="{509AA8DE-7E36-492C-8A88-4578220076E5}" srcOrd="6" destOrd="0" presId="urn:microsoft.com/office/officeart/2008/layout/VerticalCurvedList"/>
    <dgm:cxn modelId="{CF79D1E7-380B-46C0-B3C8-6442ADCEEB01}" type="presParOf" srcId="{509AA8DE-7E36-492C-8A88-4578220076E5}" destId="{A464BB2E-CD1C-4319-B469-7BF5B28F19B8}" srcOrd="0" destOrd="0" presId="urn:microsoft.com/office/officeart/2008/layout/VerticalCurvedList"/>
    <dgm:cxn modelId="{82F3CFE6-EE81-4B1E-912A-0B7295483961}" type="presParOf" srcId="{93B73C01-EAB4-479A-8F77-0DA9DCBF5821}" destId="{3BDAE1F2-79A9-486E-9378-66E30E6C52CC}" srcOrd="7" destOrd="0" presId="urn:microsoft.com/office/officeart/2008/layout/VerticalCurvedList"/>
    <dgm:cxn modelId="{C1944C0D-25A7-4DEE-98F1-BD237424F197}" type="presParOf" srcId="{93B73C01-EAB4-479A-8F77-0DA9DCBF5821}" destId="{D4D45157-2DF7-4C7D-A05C-F7E79ABD69F8}" srcOrd="8" destOrd="0" presId="urn:microsoft.com/office/officeart/2008/layout/VerticalCurvedList"/>
    <dgm:cxn modelId="{94B31D94-A42F-405F-8A24-9176A3C7303A}" type="presParOf" srcId="{D4D45157-2DF7-4C7D-A05C-F7E79ABD69F8}" destId="{C5AF8E3A-CDB9-4D22-8A8D-37B8CF5AE245}" srcOrd="0" destOrd="0" presId="urn:microsoft.com/office/officeart/2008/layout/VerticalCurvedList"/>
    <dgm:cxn modelId="{44BCADA7-1617-4A3E-91B9-5607A2DEFE59}" type="presParOf" srcId="{93B73C01-EAB4-479A-8F77-0DA9DCBF5821}" destId="{5745DCB8-7F65-4404-A4E1-AB30941B3CB1}" srcOrd="9" destOrd="0" presId="urn:microsoft.com/office/officeart/2008/layout/VerticalCurvedList"/>
    <dgm:cxn modelId="{0CC6F5D3-B5DC-43C5-87CA-B8B4F60430BB}" type="presParOf" srcId="{93B73C01-EAB4-479A-8F77-0DA9DCBF5821}" destId="{54FC92B5-41C3-4397-BB59-8FEE5C39B1CF}" srcOrd="10" destOrd="0" presId="urn:microsoft.com/office/officeart/2008/layout/VerticalCurvedList"/>
    <dgm:cxn modelId="{71D8378D-325C-447B-887A-2C5A13219AE7}" type="presParOf" srcId="{54FC92B5-41C3-4397-BB59-8FEE5C39B1CF}" destId="{6B5621CA-B951-40AD-AC0E-1A944717C7A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F47FBB-7603-46CE-A193-9B4E40B1BE6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87CA10D-D4AE-4C82-8F70-C335E5C3E0C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en-US" sz="2400" b="1"/>
            <a:t>int:  </a:t>
          </a:r>
          <a:r>
            <a:rPr lang="en-US" altLang="en-US" sz="2400"/>
            <a:t>can be used to store integer numbers (values with no decimal places).</a:t>
          </a:r>
          <a:endParaRPr lang="en-IN" sz="2400"/>
        </a:p>
      </dgm:t>
    </dgm:pt>
    <dgm:pt modelId="{FEA17060-D7B3-466D-8FA7-8C5016DEF045}" type="parTrans" cxnId="{58C09C9A-8097-4605-98D5-2C200496CD9E}">
      <dgm:prSet/>
      <dgm:spPr/>
      <dgm:t>
        <a:bodyPr/>
        <a:lstStyle/>
        <a:p>
          <a:endParaRPr lang="en-IN"/>
        </a:p>
      </dgm:t>
    </dgm:pt>
    <dgm:pt modelId="{3B67FE41-C0A5-4D87-AFD8-343A4B8A8EF9}" type="sibTrans" cxnId="{58C09C9A-8097-4605-98D5-2C200496CD9E}">
      <dgm:prSet/>
      <dgm:spPr/>
      <dgm:t>
        <a:bodyPr/>
        <a:lstStyle/>
        <a:p>
          <a:endParaRPr lang="en-IN"/>
        </a:p>
      </dgm:t>
    </dgm:pt>
    <dgm:pt modelId="{7019BFE2-8591-40BC-B76C-6E8A7D552D9D}">
      <dgm:prSet custT="1"/>
      <dgm:spPr/>
      <dgm:t>
        <a:bodyPr/>
        <a:lstStyle/>
        <a:p>
          <a:r>
            <a:rPr lang="en-US" altLang="en-US" sz="2400" b="1"/>
            <a:t>float:  </a:t>
          </a:r>
          <a:r>
            <a:rPr lang="en-US" altLang="en-US" sz="2400"/>
            <a:t>can be used for storing floating-point numbers (values containing decimal places).</a:t>
          </a:r>
        </a:p>
      </dgm:t>
    </dgm:pt>
    <dgm:pt modelId="{54751F27-8437-4830-9D18-5C2A10B9F55D}" type="parTrans" cxnId="{127AC4F4-2DB7-4760-B804-4CC151FF55CE}">
      <dgm:prSet/>
      <dgm:spPr/>
      <dgm:t>
        <a:bodyPr/>
        <a:lstStyle/>
        <a:p>
          <a:endParaRPr lang="en-IN"/>
        </a:p>
      </dgm:t>
    </dgm:pt>
    <dgm:pt modelId="{151C20A5-A26D-4A44-932D-8C2BD0535348}" type="sibTrans" cxnId="{127AC4F4-2DB7-4760-B804-4CC151FF55CE}">
      <dgm:prSet/>
      <dgm:spPr/>
      <dgm:t>
        <a:bodyPr/>
        <a:lstStyle/>
        <a:p>
          <a:endParaRPr lang="en-IN"/>
        </a:p>
      </dgm:t>
    </dgm:pt>
    <dgm:pt modelId="{D03BFAD6-C19C-44B4-A99E-1150501A8067}">
      <dgm:prSet custT="1"/>
      <dgm:spPr/>
      <dgm:t>
        <a:bodyPr/>
        <a:lstStyle/>
        <a:p>
          <a:r>
            <a:rPr lang="en-US" altLang="en-US" sz="2400" b="1"/>
            <a:t>double: </a:t>
          </a:r>
          <a:r>
            <a:rPr lang="en-US" altLang="en-US" sz="2400"/>
            <a:t>the same as type float, and roughly twice the size of float.</a:t>
          </a:r>
        </a:p>
      </dgm:t>
    </dgm:pt>
    <dgm:pt modelId="{133CD90C-B976-4EAA-8446-30E2384B0722}" type="parTrans" cxnId="{BE94170C-9E90-488B-AB73-7C1680D88242}">
      <dgm:prSet/>
      <dgm:spPr/>
      <dgm:t>
        <a:bodyPr/>
        <a:lstStyle/>
        <a:p>
          <a:endParaRPr lang="en-IN"/>
        </a:p>
      </dgm:t>
    </dgm:pt>
    <dgm:pt modelId="{1C37CFE4-496A-484A-BC3C-AB0DA2F33794}" type="sibTrans" cxnId="{BE94170C-9E90-488B-AB73-7C1680D88242}">
      <dgm:prSet/>
      <dgm:spPr/>
      <dgm:t>
        <a:bodyPr/>
        <a:lstStyle/>
        <a:p>
          <a:endParaRPr lang="en-IN"/>
        </a:p>
      </dgm:t>
    </dgm:pt>
    <dgm:pt modelId="{F077ACA1-50CA-46F7-A1B4-598D1597AEAA}">
      <dgm:prSet custT="1"/>
      <dgm:spPr/>
      <dgm:t>
        <a:bodyPr/>
        <a:lstStyle/>
        <a:p>
          <a:r>
            <a:rPr lang="en-US" altLang="en-US" sz="2400" b="1"/>
            <a:t>char:</a:t>
          </a:r>
          <a:r>
            <a:rPr lang="en-US" altLang="en-US" sz="2400"/>
            <a:t> can be used to store a single character, such as the letter </a:t>
          </a:r>
          <a:r>
            <a:rPr lang="en-US" altLang="en-US" sz="2400" i="1"/>
            <a:t>a</a:t>
          </a:r>
          <a:r>
            <a:rPr lang="en-US" altLang="en-US" sz="2400"/>
            <a:t>, the digit character </a:t>
          </a:r>
          <a:r>
            <a:rPr lang="en-US" altLang="en-US" sz="2400" i="1"/>
            <a:t>6</a:t>
          </a:r>
          <a:r>
            <a:rPr lang="en-US" altLang="en-US" sz="2400"/>
            <a:t>, or a semicolon. </a:t>
          </a:r>
        </a:p>
      </dgm:t>
    </dgm:pt>
    <dgm:pt modelId="{7D8377B9-717C-42D5-B46B-3D7DAF5D4D71}" type="parTrans" cxnId="{E50EB740-A22B-4725-AC2A-ADB13FE31E69}">
      <dgm:prSet/>
      <dgm:spPr/>
      <dgm:t>
        <a:bodyPr/>
        <a:lstStyle/>
        <a:p>
          <a:endParaRPr lang="en-IN"/>
        </a:p>
      </dgm:t>
    </dgm:pt>
    <dgm:pt modelId="{4702D87B-E55D-4C0E-863B-FB18F9D3D7D4}" type="sibTrans" cxnId="{E50EB740-A22B-4725-AC2A-ADB13FE31E69}">
      <dgm:prSet/>
      <dgm:spPr/>
      <dgm:t>
        <a:bodyPr/>
        <a:lstStyle/>
        <a:p>
          <a:endParaRPr lang="en-IN"/>
        </a:p>
      </dgm:t>
    </dgm:pt>
    <dgm:pt modelId="{204EE5E2-F62C-4127-9B45-A6F5EF0D5F16}">
      <dgm:prSet custT="1"/>
      <dgm:spPr/>
      <dgm:t>
        <a:bodyPr/>
        <a:lstStyle/>
        <a:p>
          <a:r>
            <a:rPr lang="en-US" altLang="en-US" sz="2400" b="1"/>
            <a:t>void: </a:t>
          </a:r>
          <a:r>
            <a:rPr lang="en-US" altLang="en-US" sz="2400"/>
            <a:t>is used to denote nothing or empty.</a:t>
          </a:r>
        </a:p>
      </dgm:t>
    </dgm:pt>
    <dgm:pt modelId="{0CE8D260-3106-443A-9A5D-7B9BD1692551}" type="parTrans" cxnId="{BC5A65F0-A042-46AC-9A7F-DF01CFD584EF}">
      <dgm:prSet/>
      <dgm:spPr/>
      <dgm:t>
        <a:bodyPr/>
        <a:lstStyle/>
        <a:p>
          <a:endParaRPr lang="en-IN"/>
        </a:p>
      </dgm:t>
    </dgm:pt>
    <dgm:pt modelId="{6A24E04B-8C85-46BC-BCA1-7C3C92174F54}" type="sibTrans" cxnId="{BC5A65F0-A042-46AC-9A7F-DF01CFD584EF}">
      <dgm:prSet/>
      <dgm:spPr/>
      <dgm:t>
        <a:bodyPr/>
        <a:lstStyle/>
        <a:p>
          <a:endParaRPr lang="en-IN"/>
        </a:p>
      </dgm:t>
    </dgm:pt>
    <dgm:pt modelId="{4AFADF58-3F22-4396-831B-ED6EB80D5668}" type="pres">
      <dgm:prSet presAssocID="{70F47FBB-7603-46CE-A193-9B4E40B1BE67}" presName="Name0" presStyleCnt="0">
        <dgm:presLayoutVars>
          <dgm:chMax val="7"/>
          <dgm:chPref val="7"/>
          <dgm:dir/>
        </dgm:presLayoutVars>
      </dgm:prSet>
      <dgm:spPr/>
    </dgm:pt>
    <dgm:pt modelId="{54B11761-06F7-46CE-A402-68E7373CD0FB}" type="pres">
      <dgm:prSet presAssocID="{70F47FBB-7603-46CE-A193-9B4E40B1BE67}" presName="Name1" presStyleCnt="0"/>
      <dgm:spPr/>
    </dgm:pt>
    <dgm:pt modelId="{C990F09A-C6CF-48FA-AD4E-7685EF0196AA}" type="pres">
      <dgm:prSet presAssocID="{70F47FBB-7603-46CE-A193-9B4E40B1BE67}" presName="cycle" presStyleCnt="0"/>
      <dgm:spPr/>
    </dgm:pt>
    <dgm:pt modelId="{0BD06F80-1509-4658-9C81-0F33ED3DED61}" type="pres">
      <dgm:prSet presAssocID="{70F47FBB-7603-46CE-A193-9B4E40B1BE67}" presName="srcNode" presStyleLbl="node1" presStyleIdx="0" presStyleCnt="5"/>
      <dgm:spPr/>
    </dgm:pt>
    <dgm:pt modelId="{EB276831-E03F-4E42-B00C-10478399CF13}" type="pres">
      <dgm:prSet presAssocID="{70F47FBB-7603-46CE-A193-9B4E40B1BE67}" presName="conn" presStyleLbl="parChTrans1D2" presStyleIdx="0" presStyleCnt="1"/>
      <dgm:spPr/>
    </dgm:pt>
    <dgm:pt modelId="{30286621-CDBF-4191-A28C-E40FDFFD6FC2}" type="pres">
      <dgm:prSet presAssocID="{70F47FBB-7603-46CE-A193-9B4E40B1BE67}" presName="extraNode" presStyleLbl="node1" presStyleIdx="0" presStyleCnt="5"/>
      <dgm:spPr/>
    </dgm:pt>
    <dgm:pt modelId="{691556E2-251B-4661-8080-B4C765BF2740}" type="pres">
      <dgm:prSet presAssocID="{70F47FBB-7603-46CE-A193-9B4E40B1BE67}" presName="dstNode" presStyleLbl="node1" presStyleIdx="0" presStyleCnt="5"/>
      <dgm:spPr/>
    </dgm:pt>
    <dgm:pt modelId="{F3EB7CA0-612A-42C1-955C-447181EEDF02}" type="pres">
      <dgm:prSet presAssocID="{287CA10D-D4AE-4C82-8F70-C335E5C3E0C0}" presName="text_1" presStyleLbl="node1" presStyleIdx="0" presStyleCnt="5">
        <dgm:presLayoutVars>
          <dgm:bulletEnabled val="1"/>
        </dgm:presLayoutVars>
      </dgm:prSet>
      <dgm:spPr/>
    </dgm:pt>
    <dgm:pt modelId="{2AB687F2-6EBE-4E05-9507-D670B75F4391}" type="pres">
      <dgm:prSet presAssocID="{287CA10D-D4AE-4C82-8F70-C335E5C3E0C0}" presName="accent_1" presStyleCnt="0"/>
      <dgm:spPr/>
    </dgm:pt>
    <dgm:pt modelId="{CBC191AF-8F0E-490E-B610-A49233C41613}" type="pres">
      <dgm:prSet presAssocID="{287CA10D-D4AE-4C82-8F70-C335E5C3E0C0}" presName="accentRepeatNode" presStyleLbl="solidFgAcc1" presStyleIdx="0" presStyleCnt="5"/>
      <dgm:spPr/>
    </dgm:pt>
    <dgm:pt modelId="{7EEDE51F-1CF7-4C86-83C2-5E7276EEEA28}" type="pres">
      <dgm:prSet presAssocID="{7019BFE2-8591-40BC-B76C-6E8A7D552D9D}" presName="text_2" presStyleLbl="node1" presStyleIdx="1" presStyleCnt="5">
        <dgm:presLayoutVars>
          <dgm:bulletEnabled val="1"/>
        </dgm:presLayoutVars>
      </dgm:prSet>
      <dgm:spPr/>
    </dgm:pt>
    <dgm:pt modelId="{F3A21E60-0DD7-479C-86FE-DC8C476AB4D7}" type="pres">
      <dgm:prSet presAssocID="{7019BFE2-8591-40BC-B76C-6E8A7D552D9D}" presName="accent_2" presStyleCnt="0"/>
      <dgm:spPr/>
    </dgm:pt>
    <dgm:pt modelId="{CD6E827D-EA81-4DB8-8F73-B4A0FD75BEEB}" type="pres">
      <dgm:prSet presAssocID="{7019BFE2-8591-40BC-B76C-6E8A7D552D9D}" presName="accentRepeatNode" presStyleLbl="solidFgAcc1" presStyleIdx="1" presStyleCnt="5"/>
      <dgm:spPr/>
    </dgm:pt>
    <dgm:pt modelId="{72C2851C-C477-4B9C-991B-B41B1FA6E435}" type="pres">
      <dgm:prSet presAssocID="{D03BFAD6-C19C-44B4-A99E-1150501A8067}" presName="text_3" presStyleLbl="node1" presStyleIdx="2" presStyleCnt="5">
        <dgm:presLayoutVars>
          <dgm:bulletEnabled val="1"/>
        </dgm:presLayoutVars>
      </dgm:prSet>
      <dgm:spPr/>
    </dgm:pt>
    <dgm:pt modelId="{7818B059-F690-41D8-92C4-CF40042E1168}" type="pres">
      <dgm:prSet presAssocID="{D03BFAD6-C19C-44B4-A99E-1150501A8067}" presName="accent_3" presStyleCnt="0"/>
      <dgm:spPr/>
    </dgm:pt>
    <dgm:pt modelId="{31DD2EB7-32B9-4F9A-8FFE-78F2CECD7994}" type="pres">
      <dgm:prSet presAssocID="{D03BFAD6-C19C-44B4-A99E-1150501A8067}" presName="accentRepeatNode" presStyleLbl="solidFgAcc1" presStyleIdx="2" presStyleCnt="5"/>
      <dgm:spPr/>
    </dgm:pt>
    <dgm:pt modelId="{5E38B130-0C32-4C43-BF09-7906276462D2}" type="pres">
      <dgm:prSet presAssocID="{F077ACA1-50CA-46F7-A1B4-598D1597AEAA}" presName="text_4" presStyleLbl="node1" presStyleIdx="3" presStyleCnt="5" custScaleY="118799">
        <dgm:presLayoutVars>
          <dgm:bulletEnabled val="1"/>
        </dgm:presLayoutVars>
      </dgm:prSet>
      <dgm:spPr/>
    </dgm:pt>
    <dgm:pt modelId="{12FB8EB0-47C8-47CF-A20C-F199F37B7F00}" type="pres">
      <dgm:prSet presAssocID="{F077ACA1-50CA-46F7-A1B4-598D1597AEAA}" presName="accent_4" presStyleCnt="0"/>
      <dgm:spPr/>
    </dgm:pt>
    <dgm:pt modelId="{E46F3CD6-0EA9-4388-A561-2542DE7564EA}" type="pres">
      <dgm:prSet presAssocID="{F077ACA1-50CA-46F7-A1B4-598D1597AEAA}" presName="accentRepeatNode" presStyleLbl="solidFgAcc1" presStyleIdx="3" presStyleCnt="5"/>
      <dgm:spPr/>
    </dgm:pt>
    <dgm:pt modelId="{4E74A953-0BD4-4E1D-9F5D-73C5B0C91756}" type="pres">
      <dgm:prSet presAssocID="{204EE5E2-F62C-4127-9B45-A6F5EF0D5F16}" presName="text_5" presStyleLbl="node1" presStyleIdx="4" presStyleCnt="5">
        <dgm:presLayoutVars>
          <dgm:bulletEnabled val="1"/>
        </dgm:presLayoutVars>
      </dgm:prSet>
      <dgm:spPr/>
    </dgm:pt>
    <dgm:pt modelId="{82D9D9AA-3BB1-4C40-AD7E-7FFE4267D057}" type="pres">
      <dgm:prSet presAssocID="{204EE5E2-F62C-4127-9B45-A6F5EF0D5F16}" presName="accent_5" presStyleCnt="0"/>
      <dgm:spPr/>
    </dgm:pt>
    <dgm:pt modelId="{8E03B3AA-16C7-4E32-AC86-96A861E8C9A3}" type="pres">
      <dgm:prSet presAssocID="{204EE5E2-F62C-4127-9B45-A6F5EF0D5F16}" presName="accentRepeatNode" presStyleLbl="solidFgAcc1" presStyleIdx="4" presStyleCnt="5"/>
      <dgm:spPr/>
    </dgm:pt>
  </dgm:ptLst>
  <dgm:cxnLst>
    <dgm:cxn modelId="{BE94170C-9E90-488B-AB73-7C1680D88242}" srcId="{70F47FBB-7603-46CE-A193-9B4E40B1BE67}" destId="{D03BFAD6-C19C-44B4-A99E-1150501A8067}" srcOrd="2" destOrd="0" parTransId="{133CD90C-B976-4EAA-8446-30E2384B0722}" sibTransId="{1C37CFE4-496A-484A-BC3C-AB0DA2F33794}"/>
    <dgm:cxn modelId="{FFB34E11-C39D-4DAE-8E10-1060AA973DE3}" type="presOf" srcId="{70F47FBB-7603-46CE-A193-9B4E40B1BE67}" destId="{4AFADF58-3F22-4396-831B-ED6EB80D5668}" srcOrd="0" destOrd="0" presId="urn:microsoft.com/office/officeart/2008/layout/VerticalCurvedList"/>
    <dgm:cxn modelId="{76357314-270B-4935-83F6-CFCBB3DFFA42}" type="presOf" srcId="{3B67FE41-C0A5-4D87-AFD8-343A4B8A8EF9}" destId="{EB276831-E03F-4E42-B00C-10478399CF13}" srcOrd="0" destOrd="0" presId="urn:microsoft.com/office/officeart/2008/layout/VerticalCurvedList"/>
    <dgm:cxn modelId="{2E87A435-D6ED-4F19-91E6-AD5095010005}" type="presOf" srcId="{287CA10D-D4AE-4C82-8F70-C335E5C3E0C0}" destId="{F3EB7CA0-612A-42C1-955C-447181EEDF02}" srcOrd="0" destOrd="0" presId="urn:microsoft.com/office/officeart/2008/layout/VerticalCurvedList"/>
    <dgm:cxn modelId="{E50EB740-A22B-4725-AC2A-ADB13FE31E69}" srcId="{70F47FBB-7603-46CE-A193-9B4E40B1BE67}" destId="{F077ACA1-50CA-46F7-A1B4-598D1597AEAA}" srcOrd="3" destOrd="0" parTransId="{7D8377B9-717C-42D5-B46B-3D7DAF5D4D71}" sibTransId="{4702D87B-E55D-4C0E-863B-FB18F9D3D7D4}"/>
    <dgm:cxn modelId="{451CF774-0A88-4C43-84E8-609754EB97D3}" type="presOf" srcId="{204EE5E2-F62C-4127-9B45-A6F5EF0D5F16}" destId="{4E74A953-0BD4-4E1D-9F5D-73C5B0C91756}" srcOrd="0" destOrd="0" presId="urn:microsoft.com/office/officeart/2008/layout/VerticalCurvedList"/>
    <dgm:cxn modelId="{27BD3377-8F17-4A90-8CFD-9364EC62095D}" type="presOf" srcId="{D03BFAD6-C19C-44B4-A99E-1150501A8067}" destId="{72C2851C-C477-4B9C-991B-B41B1FA6E435}" srcOrd="0" destOrd="0" presId="urn:microsoft.com/office/officeart/2008/layout/VerticalCurvedList"/>
    <dgm:cxn modelId="{58C09C9A-8097-4605-98D5-2C200496CD9E}" srcId="{70F47FBB-7603-46CE-A193-9B4E40B1BE67}" destId="{287CA10D-D4AE-4C82-8F70-C335E5C3E0C0}" srcOrd="0" destOrd="0" parTransId="{FEA17060-D7B3-466D-8FA7-8C5016DEF045}" sibTransId="{3B67FE41-C0A5-4D87-AFD8-343A4B8A8EF9}"/>
    <dgm:cxn modelId="{671B2CB3-36A5-4DAE-9EA7-77D49D336B92}" type="presOf" srcId="{F077ACA1-50CA-46F7-A1B4-598D1597AEAA}" destId="{5E38B130-0C32-4C43-BF09-7906276462D2}" srcOrd="0" destOrd="0" presId="urn:microsoft.com/office/officeart/2008/layout/VerticalCurvedList"/>
    <dgm:cxn modelId="{239968CA-3935-4EB6-8077-41E23A3725EF}" type="presOf" srcId="{7019BFE2-8591-40BC-B76C-6E8A7D552D9D}" destId="{7EEDE51F-1CF7-4C86-83C2-5E7276EEEA28}" srcOrd="0" destOrd="0" presId="urn:microsoft.com/office/officeart/2008/layout/VerticalCurvedList"/>
    <dgm:cxn modelId="{BC5A65F0-A042-46AC-9A7F-DF01CFD584EF}" srcId="{70F47FBB-7603-46CE-A193-9B4E40B1BE67}" destId="{204EE5E2-F62C-4127-9B45-A6F5EF0D5F16}" srcOrd="4" destOrd="0" parTransId="{0CE8D260-3106-443A-9A5D-7B9BD1692551}" sibTransId="{6A24E04B-8C85-46BC-BCA1-7C3C92174F54}"/>
    <dgm:cxn modelId="{127AC4F4-2DB7-4760-B804-4CC151FF55CE}" srcId="{70F47FBB-7603-46CE-A193-9B4E40B1BE67}" destId="{7019BFE2-8591-40BC-B76C-6E8A7D552D9D}" srcOrd="1" destOrd="0" parTransId="{54751F27-8437-4830-9D18-5C2A10B9F55D}" sibTransId="{151C20A5-A26D-4A44-932D-8C2BD0535348}"/>
    <dgm:cxn modelId="{EC1775A8-9789-4242-AC4B-352C8018FD6E}" type="presParOf" srcId="{4AFADF58-3F22-4396-831B-ED6EB80D5668}" destId="{54B11761-06F7-46CE-A402-68E7373CD0FB}" srcOrd="0" destOrd="0" presId="urn:microsoft.com/office/officeart/2008/layout/VerticalCurvedList"/>
    <dgm:cxn modelId="{210051E9-7E68-44CE-A084-743449956FF3}" type="presParOf" srcId="{54B11761-06F7-46CE-A402-68E7373CD0FB}" destId="{C990F09A-C6CF-48FA-AD4E-7685EF0196AA}" srcOrd="0" destOrd="0" presId="urn:microsoft.com/office/officeart/2008/layout/VerticalCurvedList"/>
    <dgm:cxn modelId="{6CD6406F-08DA-44EF-93EC-7371A0172762}" type="presParOf" srcId="{C990F09A-C6CF-48FA-AD4E-7685EF0196AA}" destId="{0BD06F80-1509-4658-9C81-0F33ED3DED61}" srcOrd="0" destOrd="0" presId="urn:microsoft.com/office/officeart/2008/layout/VerticalCurvedList"/>
    <dgm:cxn modelId="{4385FBE1-79AE-4820-AC58-502330B162D8}" type="presParOf" srcId="{C990F09A-C6CF-48FA-AD4E-7685EF0196AA}" destId="{EB276831-E03F-4E42-B00C-10478399CF13}" srcOrd="1" destOrd="0" presId="urn:microsoft.com/office/officeart/2008/layout/VerticalCurvedList"/>
    <dgm:cxn modelId="{0344B6F5-CD4E-4BF7-95AD-555A2ADB1992}" type="presParOf" srcId="{C990F09A-C6CF-48FA-AD4E-7685EF0196AA}" destId="{30286621-CDBF-4191-A28C-E40FDFFD6FC2}" srcOrd="2" destOrd="0" presId="urn:microsoft.com/office/officeart/2008/layout/VerticalCurvedList"/>
    <dgm:cxn modelId="{AB8E4814-87BF-4E2A-8A77-26977E7977C8}" type="presParOf" srcId="{C990F09A-C6CF-48FA-AD4E-7685EF0196AA}" destId="{691556E2-251B-4661-8080-B4C765BF2740}" srcOrd="3" destOrd="0" presId="urn:microsoft.com/office/officeart/2008/layout/VerticalCurvedList"/>
    <dgm:cxn modelId="{CE56D098-64DC-470E-9EC2-62C6A39A1348}" type="presParOf" srcId="{54B11761-06F7-46CE-A402-68E7373CD0FB}" destId="{F3EB7CA0-612A-42C1-955C-447181EEDF02}" srcOrd="1" destOrd="0" presId="urn:microsoft.com/office/officeart/2008/layout/VerticalCurvedList"/>
    <dgm:cxn modelId="{8CB7A6FC-216C-4DA4-AFAF-BA3C56350AC4}" type="presParOf" srcId="{54B11761-06F7-46CE-A402-68E7373CD0FB}" destId="{2AB687F2-6EBE-4E05-9507-D670B75F4391}" srcOrd="2" destOrd="0" presId="urn:microsoft.com/office/officeart/2008/layout/VerticalCurvedList"/>
    <dgm:cxn modelId="{B0F85F50-D859-4C2D-948B-8F8DDF66674D}" type="presParOf" srcId="{2AB687F2-6EBE-4E05-9507-D670B75F4391}" destId="{CBC191AF-8F0E-490E-B610-A49233C41613}" srcOrd="0" destOrd="0" presId="urn:microsoft.com/office/officeart/2008/layout/VerticalCurvedList"/>
    <dgm:cxn modelId="{856ECABD-9C3F-41C5-8B4A-6903C69DE0D4}" type="presParOf" srcId="{54B11761-06F7-46CE-A402-68E7373CD0FB}" destId="{7EEDE51F-1CF7-4C86-83C2-5E7276EEEA28}" srcOrd="3" destOrd="0" presId="urn:microsoft.com/office/officeart/2008/layout/VerticalCurvedList"/>
    <dgm:cxn modelId="{33EB579B-9DC3-4DB3-AB0E-C30EBE8DBB65}" type="presParOf" srcId="{54B11761-06F7-46CE-A402-68E7373CD0FB}" destId="{F3A21E60-0DD7-479C-86FE-DC8C476AB4D7}" srcOrd="4" destOrd="0" presId="urn:microsoft.com/office/officeart/2008/layout/VerticalCurvedList"/>
    <dgm:cxn modelId="{3270EEEF-98B2-4BC0-8F76-56ADC7027D64}" type="presParOf" srcId="{F3A21E60-0DD7-479C-86FE-DC8C476AB4D7}" destId="{CD6E827D-EA81-4DB8-8F73-B4A0FD75BEEB}" srcOrd="0" destOrd="0" presId="urn:microsoft.com/office/officeart/2008/layout/VerticalCurvedList"/>
    <dgm:cxn modelId="{3B795E01-AE96-41B4-B04C-9CB29E5F0711}" type="presParOf" srcId="{54B11761-06F7-46CE-A402-68E7373CD0FB}" destId="{72C2851C-C477-4B9C-991B-B41B1FA6E435}" srcOrd="5" destOrd="0" presId="urn:microsoft.com/office/officeart/2008/layout/VerticalCurvedList"/>
    <dgm:cxn modelId="{420D73A5-4F15-448C-8943-E960E11D2CAE}" type="presParOf" srcId="{54B11761-06F7-46CE-A402-68E7373CD0FB}" destId="{7818B059-F690-41D8-92C4-CF40042E1168}" srcOrd="6" destOrd="0" presId="urn:microsoft.com/office/officeart/2008/layout/VerticalCurvedList"/>
    <dgm:cxn modelId="{95483E3F-D117-4C77-A4E9-A1320A34254F}" type="presParOf" srcId="{7818B059-F690-41D8-92C4-CF40042E1168}" destId="{31DD2EB7-32B9-4F9A-8FFE-78F2CECD7994}" srcOrd="0" destOrd="0" presId="urn:microsoft.com/office/officeart/2008/layout/VerticalCurvedList"/>
    <dgm:cxn modelId="{8EEE1DEC-F563-435C-88CE-F2B68296A1BC}" type="presParOf" srcId="{54B11761-06F7-46CE-A402-68E7373CD0FB}" destId="{5E38B130-0C32-4C43-BF09-7906276462D2}" srcOrd="7" destOrd="0" presId="urn:microsoft.com/office/officeart/2008/layout/VerticalCurvedList"/>
    <dgm:cxn modelId="{902FDEEB-A1A3-463D-9107-313EC2F046FB}" type="presParOf" srcId="{54B11761-06F7-46CE-A402-68E7373CD0FB}" destId="{12FB8EB0-47C8-47CF-A20C-F199F37B7F00}" srcOrd="8" destOrd="0" presId="urn:microsoft.com/office/officeart/2008/layout/VerticalCurvedList"/>
    <dgm:cxn modelId="{EE7A1AE0-1C7F-4AFE-8939-010760C164F9}" type="presParOf" srcId="{12FB8EB0-47C8-47CF-A20C-F199F37B7F00}" destId="{E46F3CD6-0EA9-4388-A561-2542DE7564EA}" srcOrd="0" destOrd="0" presId="urn:microsoft.com/office/officeart/2008/layout/VerticalCurvedList"/>
    <dgm:cxn modelId="{E4A7E195-1935-4F5F-80A8-50ABBEFC8F60}" type="presParOf" srcId="{54B11761-06F7-46CE-A402-68E7373CD0FB}" destId="{4E74A953-0BD4-4E1D-9F5D-73C5B0C91756}" srcOrd="9" destOrd="0" presId="urn:microsoft.com/office/officeart/2008/layout/VerticalCurvedList"/>
    <dgm:cxn modelId="{9014E04E-8A9E-4CB4-B46D-793B76A1BBBD}" type="presParOf" srcId="{54B11761-06F7-46CE-A402-68E7373CD0FB}" destId="{82D9D9AA-3BB1-4C40-AD7E-7FFE4267D057}" srcOrd="10" destOrd="0" presId="urn:microsoft.com/office/officeart/2008/layout/VerticalCurvedList"/>
    <dgm:cxn modelId="{CBC55027-E5E5-4BA3-AF3F-430611AFCF65}" type="presParOf" srcId="{82D9D9AA-3BB1-4C40-AD7E-7FFE4267D057}" destId="{8E03B3AA-16C7-4E32-AC86-96A861E8C9A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F62692-EA2B-45DB-A6D6-CE592E32AC4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EFA078B-6BA0-474B-BAAE-8FFD437FCCA9}">
      <dgm:prSet/>
      <dgm:spPr/>
      <dgm:t>
        <a:bodyPr/>
        <a:lstStyle/>
        <a:p>
          <a:r>
            <a:rPr lang="en-US" b="1"/>
            <a:t>The basic integer type is int</a:t>
          </a:r>
        </a:p>
      </dgm:t>
    </dgm:pt>
    <dgm:pt modelId="{482D244C-91E9-4C90-B44C-8E5D835BF1C7}" type="parTrans" cxnId="{9ED4F24B-D36A-4003-B9DA-1146C781FB8C}">
      <dgm:prSet/>
      <dgm:spPr/>
      <dgm:t>
        <a:bodyPr/>
        <a:lstStyle/>
        <a:p>
          <a:endParaRPr lang="en-US"/>
        </a:p>
      </dgm:t>
    </dgm:pt>
    <dgm:pt modelId="{3E9122E7-1174-4B46-A53A-3D23CC8735D8}" type="sibTrans" cxnId="{9ED4F24B-D36A-4003-B9DA-1146C781FB8C}">
      <dgm:prSet/>
      <dgm:spPr/>
      <dgm:t>
        <a:bodyPr/>
        <a:lstStyle/>
        <a:p>
          <a:endParaRPr lang="en-US"/>
        </a:p>
      </dgm:t>
    </dgm:pt>
    <dgm:pt modelId="{7BF2806C-6F7A-4837-8F1B-633D04C126BE}">
      <dgm:prSet/>
      <dgm:spPr/>
      <dgm:t>
        <a:bodyPr/>
        <a:lstStyle/>
        <a:p>
          <a:r>
            <a:rPr lang="en-US"/>
            <a:t>The size of an </a:t>
          </a:r>
          <a:r>
            <a:rPr lang="en-US" b="1"/>
            <a:t>int</a:t>
          </a:r>
          <a:r>
            <a:rPr lang="en-US"/>
            <a:t> depends on the machine and on PCs it is normally 16 or 32 or 64 bits.</a:t>
          </a:r>
        </a:p>
      </dgm:t>
    </dgm:pt>
    <dgm:pt modelId="{D614D07B-CFC7-42D7-AA73-7A83FE28E565}" type="parTrans" cxnId="{E6F4D4F6-7865-477F-82DF-A1417DB484EE}">
      <dgm:prSet/>
      <dgm:spPr/>
      <dgm:t>
        <a:bodyPr/>
        <a:lstStyle/>
        <a:p>
          <a:endParaRPr lang="en-US"/>
        </a:p>
      </dgm:t>
    </dgm:pt>
    <dgm:pt modelId="{38D875C5-4BE2-49B1-AD14-A244958F7BC7}" type="sibTrans" cxnId="{E6F4D4F6-7865-477F-82DF-A1417DB484EE}">
      <dgm:prSet/>
      <dgm:spPr/>
      <dgm:t>
        <a:bodyPr/>
        <a:lstStyle/>
        <a:p>
          <a:endParaRPr lang="en-US"/>
        </a:p>
      </dgm:t>
    </dgm:pt>
    <dgm:pt modelId="{D09E1875-9720-458B-BDA9-E63E6284A615}">
      <dgm:prSet/>
      <dgm:spPr/>
      <dgm:t>
        <a:bodyPr/>
        <a:lstStyle/>
        <a:p>
          <a:r>
            <a:rPr lang="en-US" b="1"/>
            <a:t>modifiers (type specifiers)</a:t>
          </a:r>
          <a:endParaRPr lang="en-US"/>
        </a:p>
      </dgm:t>
    </dgm:pt>
    <dgm:pt modelId="{E86A6822-B476-4B52-BB06-EE7F42F94EFF}" type="parTrans" cxnId="{A52A1536-9CD3-43BC-9FEA-42263DEFE8B8}">
      <dgm:prSet/>
      <dgm:spPr/>
      <dgm:t>
        <a:bodyPr/>
        <a:lstStyle/>
        <a:p>
          <a:endParaRPr lang="en-US"/>
        </a:p>
      </dgm:t>
    </dgm:pt>
    <dgm:pt modelId="{D5CE7468-6CA5-467B-9476-6A9134A34DF5}" type="sibTrans" cxnId="{A52A1536-9CD3-43BC-9FEA-42263DEFE8B8}">
      <dgm:prSet/>
      <dgm:spPr/>
      <dgm:t>
        <a:bodyPr/>
        <a:lstStyle/>
        <a:p>
          <a:endParaRPr lang="en-US"/>
        </a:p>
      </dgm:t>
    </dgm:pt>
    <dgm:pt modelId="{534FF816-8105-4E9B-B6AE-4A9D124C22F2}">
      <dgm:prSet/>
      <dgm:spPr/>
      <dgm:t>
        <a:bodyPr/>
        <a:lstStyle/>
        <a:p>
          <a:r>
            <a:rPr lang="en-US" b="1"/>
            <a:t>short</a:t>
          </a:r>
          <a:r>
            <a:rPr lang="en-US"/>
            <a:t>:     typically uses less bits</a:t>
          </a:r>
        </a:p>
      </dgm:t>
    </dgm:pt>
    <dgm:pt modelId="{20179B66-20AD-4D23-9AFE-F8C71002DBC9}" type="parTrans" cxnId="{E76637C6-8507-4BBE-949D-CC57023E8033}">
      <dgm:prSet/>
      <dgm:spPr/>
      <dgm:t>
        <a:bodyPr/>
        <a:lstStyle/>
        <a:p>
          <a:endParaRPr lang="en-US"/>
        </a:p>
      </dgm:t>
    </dgm:pt>
    <dgm:pt modelId="{66D12A71-4D2B-45E1-9AA2-D4CE72A450C7}" type="sibTrans" cxnId="{E76637C6-8507-4BBE-949D-CC57023E8033}">
      <dgm:prSet/>
      <dgm:spPr/>
      <dgm:t>
        <a:bodyPr/>
        <a:lstStyle/>
        <a:p>
          <a:endParaRPr lang="en-US"/>
        </a:p>
      </dgm:t>
    </dgm:pt>
    <dgm:pt modelId="{AE2095FD-E01B-4713-849F-E23C154919A5}">
      <dgm:prSet/>
      <dgm:spPr/>
      <dgm:t>
        <a:bodyPr/>
        <a:lstStyle/>
        <a:p>
          <a:r>
            <a:rPr lang="en-US" b="1"/>
            <a:t>long</a:t>
          </a:r>
          <a:r>
            <a:rPr lang="en-US"/>
            <a:t>:       typically uses more bits</a:t>
          </a:r>
        </a:p>
      </dgm:t>
    </dgm:pt>
    <dgm:pt modelId="{3FF58DAA-6950-4A5D-A08F-36E3914FDEB7}" type="parTrans" cxnId="{67525E04-8A4A-40D7-AC06-F6B215443F54}">
      <dgm:prSet/>
      <dgm:spPr/>
      <dgm:t>
        <a:bodyPr/>
        <a:lstStyle/>
        <a:p>
          <a:endParaRPr lang="en-US"/>
        </a:p>
      </dgm:t>
    </dgm:pt>
    <dgm:pt modelId="{20A111C7-649D-4548-A213-C93481D69619}" type="sibTrans" cxnId="{67525E04-8A4A-40D7-AC06-F6B215443F54}">
      <dgm:prSet/>
      <dgm:spPr/>
      <dgm:t>
        <a:bodyPr/>
        <a:lstStyle/>
        <a:p>
          <a:endParaRPr lang="en-US"/>
        </a:p>
      </dgm:t>
    </dgm:pt>
    <dgm:pt modelId="{569EA6FB-5AC7-46A6-BE44-54AEB9395F94}">
      <dgm:prSet/>
      <dgm:spPr/>
      <dgm:t>
        <a:bodyPr/>
        <a:lstStyle/>
        <a:p>
          <a:r>
            <a:rPr lang="en-US" b="1"/>
            <a:t>Signed:   </a:t>
          </a:r>
          <a:r>
            <a:rPr lang="en-US"/>
            <a:t>both negative and positive numbers</a:t>
          </a:r>
        </a:p>
      </dgm:t>
    </dgm:pt>
    <dgm:pt modelId="{37B3F12A-C3C1-4A60-8DCF-275E7136048D}" type="parTrans" cxnId="{A31B5448-A86C-4B02-B084-57E157F7B1E0}">
      <dgm:prSet/>
      <dgm:spPr/>
      <dgm:t>
        <a:bodyPr/>
        <a:lstStyle/>
        <a:p>
          <a:endParaRPr lang="en-US"/>
        </a:p>
      </dgm:t>
    </dgm:pt>
    <dgm:pt modelId="{B3D9711C-66D8-4CCE-AF7F-5F352E4BDBC2}" type="sibTrans" cxnId="{A31B5448-A86C-4B02-B084-57E157F7B1E0}">
      <dgm:prSet/>
      <dgm:spPr/>
      <dgm:t>
        <a:bodyPr/>
        <a:lstStyle/>
        <a:p>
          <a:endParaRPr lang="en-US"/>
        </a:p>
      </dgm:t>
    </dgm:pt>
    <dgm:pt modelId="{DFD7DA38-2D95-4D2A-ADFA-61AA87438442}">
      <dgm:prSet/>
      <dgm:spPr/>
      <dgm:t>
        <a:bodyPr/>
        <a:lstStyle/>
        <a:p>
          <a:r>
            <a:rPr lang="en-US" b="1"/>
            <a:t>Unsigned: </a:t>
          </a:r>
          <a:r>
            <a:rPr lang="en-US"/>
            <a:t> only positive numbers</a:t>
          </a:r>
        </a:p>
      </dgm:t>
    </dgm:pt>
    <dgm:pt modelId="{CD51C1C2-2C96-47CD-9839-A6D3288284E1}" type="parTrans" cxnId="{261AE7B2-37D4-41AB-809E-3D5939F6E6E3}">
      <dgm:prSet/>
      <dgm:spPr/>
      <dgm:t>
        <a:bodyPr/>
        <a:lstStyle/>
        <a:p>
          <a:endParaRPr lang="en-US"/>
        </a:p>
      </dgm:t>
    </dgm:pt>
    <dgm:pt modelId="{BDD8EAF1-EEF5-4D01-991D-A593F836540C}" type="sibTrans" cxnId="{261AE7B2-37D4-41AB-809E-3D5939F6E6E3}">
      <dgm:prSet/>
      <dgm:spPr/>
      <dgm:t>
        <a:bodyPr/>
        <a:lstStyle/>
        <a:p>
          <a:endParaRPr lang="en-US"/>
        </a:p>
      </dgm:t>
    </dgm:pt>
    <dgm:pt modelId="{6B3A573B-9C78-4D68-A8BF-0EE937992351}" type="pres">
      <dgm:prSet presAssocID="{E4F62692-EA2B-45DB-A6D6-CE592E32AC4E}" presName="linear" presStyleCnt="0">
        <dgm:presLayoutVars>
          <dgm:animLvl val="lvl"/>
          <dgm:resizeHandles val="exact"/>
        </dgm:presLayoutVars>
      </dgm:prSet>
      <dgm:spPr/>
    </dgm:pt>
    <dgm:pt modelId="{3A1D9C9B-0BAB-4A15-9DC9-30EB204946FB}" type="pres">
      <dgm:prSet presAssocID="{DEFA078B-6BA0-474B-BAAE-8FFD437FCC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069E22-B96C-4D2D-B8AE-8F2C7D11173C}" type="pres">
      <dgm:prSet presAssocID="{DEFA078B-6BA0-474B-BAAE-8FFD437FCCA9}" presName="childText" presStyleLbl="revTx" presStyleIdx="0" presStyleCnt="2">
        <dgm:presLayoutVars>
          <dgm:bulletEnabled val="1"/>
        </dgm:presLayoutVars>
      </dgm:prSet>
      <dgm:spPr/>
    </dgm:pt>
    <dgm:pt modelId="{9F08A699-1B73-4FFE-B774-2B4DD1D4E80F}" type="pres">
      <dgm:prSet presAssocID="{D09E1875-9720-458B-BDA9-E63E6284A6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079E74-FBA6-4B13-BEB1-23CA9FEC831D}" type="pres">
      <dgm:prSet presAssocID="{D09E1875-9720-458B-BDA9-E63E6284A6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7525E04-8A4A-40D7-AC06-F6B215443F54}" srcId="{D09E1875-9720-458B-BDA9-E63E6284A615}" destId="{AE2095FD-E01B-4713-849F-E23C154919A5}" srcOrd="1" destOrd="0" parTransId="{3FF58DAA-6950-4A5D-A08F-36E3914FDEB7}" sibTransId="{20A111C7-649D-4548-A213-C93481D69619}"/>
    <dgm:cxn modelId="{A52A1536-9CD3-43BC-9FEA-42263DEFE8B8}" srcId="{E4F62692-EA2B-45DB-A6D6-CE592E32AC4E}" destId="{D09E1875-9720-458B-BDA9-E63E6284A615}" srcOrd="1" destOrd="0" parTransId="{E86A6822-B476-4B52-BB06-EE7F42F94EFF}" sibTransId="{D5CE7468-6CA5-467B-9476-6A9134A34DF5}"/>
    <dgm:cxn modelId="{C1ABEC66-A616-4E33-BA8E-7DBA6F783235}" type="presOf" srcId="{534FF816-8105-4E9B-B6AE-4A9D124C22F2}" destId="{C6079E74-FBA6-4B13-BEB1-23CA9FEC831D}" srcOrd="0" destOrd="0" presId="urn:microsoft.com/office/officeart/2005/8/layout/vList2"/>
    <dgm:cxn modelId="{A31B5448-A86C-4B02-B084-57E157F7B1E0}" srcId="{D09E1875-9720-458B-BDA9-E63E6284A615}" destId="{569EA6FB-5AC7-46A6-BE44-54AEB9395F94}" srcOrd="2" destOrd="0" parTransId="{37B3F12A-C3C1-4A60-8DCF-275E7136048D}" sibTransId="{B3D9711C-66D8-4CCE-AF7F-5F352E4BDBC2}"/>
    <dgm:cxn modelId="{9ED4F24B-D36A-4003-B9DA-1146C781FB8C}" srcId="{E4F62692-EA2B-45DB-A6D6-CE592E32AC4E}" destId="{DEFA078B-6BA0-474B-BAAE-8FFD437FCCA9}" srcOrd="0" destOrd="0" parTransId="{482D244C-91E9-4C90-B44C-8E5D835BF1C7}" sibTransId="{3E9122E7-1174-4B46-A53A-3D23CC8735D8}"/>
    <dgm:cxn modelId="{1A7F9B56-5386-41DF-A989-ECE16F3821A1}" type="presOf" srcId="{E4F62692-EA2B-45DB-A6D6-CE592E32AC4E}" destId="{6B3A573B-9C78-4D68-A8BF-0EE937992351}" srcOrd="0" destOrd="0" presId="urn:microsoft.com/office/officeart/2005/8/layout/vList2"/>
    <dgm:cxn modelId="{A5FC6882-1E11-4D20-B683-88AD33AD4C47}" type="presOf" srcId="{569EA6FB-5AC7-46A6-BE44-54AEB9395F94}" destId="{C6079E74-FBA6-4B13-BEB1-23CA9FEC831D}" srcOrd="0" destOrd="2" presId="urn:microsoft.com/office/officeart/2005/8/layout/vList2"/>
    <dgm:cxn modelId="{50B1838B-DC47-4006-AF1E-4E147CA38A1D}" type="presOf" srcId="{DEFA078B-6BA0-474B-BAAE-8FFD437FCCA9}" destId="{3A1D9C9B-0BAB-4A15-9DC9-30EB204946FB}" srcOrd="0" destOrd="0" presId="urn:microsoft.com/office/officeart/2005/8/layout/vList2"/>
    <dgm:cxn modelId="{C3DA968E-3B24-4898-B670-4A5C548E855E}" type="presOf" srcId="{DFD7DA38-2D95-4D2A-ADFA-61AA87438442}" destId="{C6079E74-FBA6-4B13-BEB1-23CA9FEC831D}" srcOrd="0" destOrd="3" presId="urn:microsoft.com/office/officeart/2005/8/layout/vList2"/>
    <dgm:cxn modelId="{A75CA293-EFEC-4B44-98B8-CF84EA9CDAFE}" type="presOf" srcId="{D09E1875-9720-458B-BDA9-E63E6284A615}" destId="{9F08A699-1B73-4FFE-B774-2B4DD1D4E80F}" srcOrd="0" destOrd="0" presId="urn:microsoft.com/office/officeart/2005/8/layout/vList2"/>
    <dgm:cxn modelId="{58DEB9A1-68D1-4F58-B96F-A984730F760C}" type="presOf" srcId="{7BF2806C-6F7A-4837-8F1B-633D04C126BE}" destId="{EE069E22-B96C-4D2D-B8AE-8F2C7D11173C}" srcOrd="0" destOrd="0" presId="urn:microsoft.com/office/officeart/2005/8/layout/vList2"/>
    <dgm:cxn modelId="{261AE7B2-37D4-41AB-809E-3D5939F6E6E3}" srcId="{D09E1875-9720-458B-BDA9-E63E6284A615}" destId="{DFD7DA38-2D95-4D2A-ADFA-61AA87438442}" srcOrd="3" destOrd="0" parTransId="{CD51C1C2-2C96-47CD-9839-A6D3288284E1}" sibTransId="{BDD8EAF1-EEF5-4D01-991D-A593F836540C}"/>
    <dgm:cxn modelId="{E76637C6-8507-4BBE-949D-CC57023E8033}" srcId="{D09E1875-9720-458B-BDA9-E63E6284A615}" destId="{534FF816-8105-4E9B-B6AE-4A9D124C22F2}" srcOrd="0" destOrd="0" parTransId="{20179B66-20AD-4D23-9AFE-F8C71002DBC9}" sibTransId="{66D12A71-4D2B-45E1-9AA2-D4CE72A450C7}"/>
    <dgm:cxn modelId="{25BE49E2-C8C7-45F1-B26D-A3BF54740076}" type="presOf" srcId="{AE2095FD-E01B-4713-849F-E23C154919A5}" destId="{C6079E74-FBA6-4B13-BEB1-23CA9FEC831D}" srcOrd="0" destOrd="1" presId="urn:microsoft.com/office/officeart/2005/8/layout/vList2"/>
    <dgm:cxn modelId="{E6F4D4F6-7865-477F-82DF-A1417DB484EE}" srcId="{DEFA078B-6BA0-474B-BAAE-8FFD437FCCA9}" destId="{7BF2806C-6F7A-4837-8F1B-633D04C126BE}" srcOrd="0" destOrd="0" parTransId="{D614D07B-CFC7-42D7-AA73-7A83FE28E565}" sibTransId="{38D875C5-4BE2-49B1-AD14-A244958F7BC7}"/>
    <dgm:cxn modelId="{346DF16F-F763-4C08-9F4B-B16F102955C4}" type="presParOf" srcId="{6B3A573B-9C78-4D68-A8BF-0EE937992351}" destId="{3A1D9C9B-0BAB-4A15-9DC9-30EB204946FB}" srcOrd="0" destOrd="0" presId="urn:microsoft.com/office/officeart/2005/8/layout/vList2"/>
    <dgm:cxn modelId="{CB3245AF-0532-4A8C-8B83-DD14481920EB}" type="presParOf" srcId="{6B3A573B-9C78-4D68-A8BF-0EE937992351}" destId="{EE069E22-B96C-4D2D-B8AE-8F2C7D11173C}" srcOrd="1" destOrd="0" presId="urn:microsoft.com/office/officeart/2005/8/layout/vList2"/>
    <dgm:cxn modelId="{9D39B701-B59A-4B9E-8C67-E5CE6A038491}" type="presParOf" srcId="{6B3A573B-9C78-4D68-A8BF-0EE937992351}" destId="{9F08A699-1B73-4FFE-B774-2B4DD1D4E80F}" srcOrd="2" destOrd="0" presId="urn:microsoft.com/office/officeart/2005/8/layout/vList2"/>
    <dgm:cxn modelId="{F12EBDA6-30A2-4A37-9128-866FAA2AA4E7}" type="presParOf" srcId="{6B3A573B-9C78-4D68-A8BF-0EE937992351}" destId="{C6079E74-FBA6-4B13-BEB1-23CA9FEC83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7D2749-AC3C-4AD3-A339-06E5A2D097C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22F518-5B4D-4377-A75A-D98569392C94}">
      <dgm:prSet custT="1"/>
      <dgm:spPr/>
      <dgm:t>
        <a:bodyPr/>
        <a:lstStyle/>
        <a:p>
          <a:r>
            <a:rPr lang="en-US" sz="2000" b="1"/>
            <a:t>A char variable can be used to store a single character. </a:t>
          </a:r>
          <a:endParaRPr lang="en-US" sz="2000"/>
        </a:p>
      </dgm:t>
    </dgm:pt>
    <dgm:pt modelId="{ED7BBA9F-C4A5-4B92-B71D-350342927772}" type="parTrans" cxnId="{4EA3382B-BD7B-447B-839D-94647CF1A1FA}">
      <dgm:prSet/>
      <dgm:spPr/>
      <dgm:t>
        <a:bodyPr/>
        <a:lstStyle/>
        <a:p>
          <a:endParaRPr lang="en-US"/>
        </a:p>
      </dgm:t>
    </dgm:pt>
    <dgm:pt modelId="{9009330F-E41F-4AAA-A9C1-7495B2C2EB4E}" type="sibTrans" cxnId="{4EA3382B-BD7B-447B-839D-94647CF1A1FA}">
      <dgm:prSet/>
      <dgm:spPr/>
      <dgm:t>
        <a:bodyPr/>
        <a:lstStyle/>
        <a:p>
          <a:endParaRPr lang="en-US"/>
        </a:p>
      </dgm:t>
    </dgm:pt>
    <dgm:pt modelId="{C518426A-0814-4744-8A83-872D00C31D45}">
      <dgm:prSet custT="1"/>
      <dgm:spPr/>
      <dgm:t>
        <a:bodyPr/>
        <a:lstStyle/>
        <a:p>
          <a:r>
            <a:rPr lang="en-US" sz="2000" b="1"/>
            <a:t>A character constant is formed by enclosing the character within a pair of single quotation marks. Valid examples:  'a’ .</a:t>
          </a:r>
          <a:endParaRPr lang="en-US" sz="2000"/>
        </a:p>
      </dgm:t>
    </dgm:pt>
    <dgm:pt modelId="{5FC94BD6-DAD5-491E-AEEF-18E89AF0053A}" type="parTrans" cxnId="{17C0F6DD-E952-4C79-BAA7-172E7E9A8152}">
      <dgm:prSet/>
      <dgm:spPr/>
      <dgm:t>
        <a:bodyPr/>
        <a:lstStyle/>
        <a:p>
          <a:endParaRPr lang="en-US"/>
        </a:p>
      </dgm:t>
    </dgm:pt>
    <dgm:pt modelId="{6D84C986-B79B-4D36-A381-9C403B8E8AB8}" type="sibTrans" cxnId="{17C0F6DD-E952-4C79-BAA7-172E7E9A8152}">
      <dgm:prSet/>
      <dgm:spPr/>
      <dgm:t>
        <a:bodyPr/>
        <a:lstStyle/>
        <a:p>
          <a:endParaRPr lang="en-US"/>
        </a:p>
      </dgm:t>
    </dgm:pt>
    <dgm:pt modelId="{C905D6FE-26BD-4327-B020-5E5A7D5E1CB8}">
      <dgm:prSet custT="1"/>
      <dgm:spPr/>
      <dgm:t>
        <a:bodyPr/>
        <a:lstStyle/>
        <a:p>
          <a:r>
            <a:rPr lang="en-US" sz="2000" b="1"/>
            <a:t>Character zero ( ‘0’ ) is not the same as the number (integer constant) 0. </a:t>
          </a:r>
          <a:endParaRPr lang="en-US" sz="2000"/>
        </a:p>
      </dgm:t>
    </dgm:pt>
    <dgm:pt modelId="{621721F8-4200-4992-BB91-9E61D28958BA}" type="parTrans" cxnId="{0E57B686-4421-4C00-B118-AAC7D92B7070}">
      <dgm:prSet/>
      <dgm:spPr/>
      <dgm:t>
        <a:bodyPr/>
        <a:lstStyle/>
        <a:p>
          <a:endParaRPr lang="en-US"/>
        </a:p>
      </dgm:t>
    </dgm:pt>
    <dgm:pt modelId="{166DDF0F-5040-4419-AAF7-294E4B7E5F17}" type="sibTrans" cxnId="{0E57B686-4421-4C00-B118-AAC7D92B7070}">
      <dgm:prSet/>
      <dgm:spPr/>
      <dgm:t>
        <a:bodyPr/>
        <a:lstStyle/>
        <a:p>
          <a:endParaRPr lang="en-US"/>
        </a:p>
      </dgm:t>
    </dgm:pt>
    <dgm:pt modelId="{E52F0842-E056-4DC3-9C7A-4ECA0A6AC394}">
      <dgm:prSet custT="1"/>
      <dgm:spPr/>
      <dgm:t>
        <a:bodyPr/>
        <a:lstStyle/>
        <a:p>
          <a:r>
            <a:rPr lang="en-US" sz="2000" b="1"/>
            <a:t>The character constant ‘\n’—the newline character—is a valid character constant. It is called as an escape character.</a:t>
          </a:r>
          <a:endParaRPr lang="en-US" sz="2000"/>
        </a:p>
      </dgm:t>
    </dgm:pt>
    <dgm:pt modelId="{6A705282-2095-4B0E-AF96-4B3F4405DF96}" type="parTrans" cxnId="{B2DC2943-A6ED-44D8-BA87-5D2A6B6D2682}">
      <dgm:prSet/>
      <dgm:spPr/>
      <dgm:t>
        <a:bodyPr/>
        <a:lstStyle/>
        <a:p>
          <a:endParaRPr lang="en-US"/>
        </a:p>
      </dgm:t>
    </dgm:pt>
    <dgm:pt modelId="{2E112FFD-154C-4B96-8D0F-612A347232F3}" type="sibTrans" cxnId="{B2DC2943-A6ED-44D8-BA87-5D2A6B6D2682}">
      <dgm:prSet/>
      <dgm:spPr/>
      <dgm:t>
        <a:bodyPr/>
        <a:lstStyle/>
        <a:p>
          <a:endParaRPr lang="en-US"/>
        </a:p>
      </dgm:t>
    </dgm:pt>
    <dgm:pt modelId="{2FB66BCC-37A1-4F3A-9B27-3756212B906B}">
      <dgm:prSet custT="1"/>
      <dgm:spPr/>
      <dgm:t>
        <a:bodyPr/>
        <a:lstStyle/>
        <a:p>
          <a:r>
            <a:rPr lang="en-US" sz="2000" b="1"/>
            <a:t>There are other </a:t>
          </a:r>
          <a:r>
            <a:rPr lang="en-US" sz="2000" b="1" i="1"/>
            <a:t>escape sequences</a:t>
          </a:r>
          <a:r>
            <a:rPr lang="en-US" sz="2000" b="1"/>
            <a:t> like,  \t for tab, \v for vertical tab, \n for new line etc.</a:t>
          </a:r>
          <a:endParaRPr lang="en-US" sz="2000"/>
        </a:p>
      </dgm:t>
    </dgm:pt>
    <dgm:pt modelId="{D79E6A8C-502F-4B5C-8EC9-A053A281F626}" type="parTrans" cxnId="{C102A17E-CFF7-4DE3-B4BF-CECE7F129A51}">
      <dgm:prSet/>
      <dgm:spPr/>
      <dgm:t>
        <a:bodyPr/>
        <a:lstStyle/>
        <a:p>
          <a:endParaRPr lang="en-US"/>
        </a:p>
      </dgm:t>
    </dgm:pt>
    <dgm:pt modelId="{8075F3CD-134D-48BC-ACFB-2115216B4977}" type="sibTrans" cxnId="{C102A17E-CFF7-4DE3-B4BF-CECE7F129A51}">
      <dgm:prSet/>
      <dgm:spPr/>
      <dgm:t>
        <a:bodyPr/>
        <a:lstStyle/>
        <a:p>
          <a:endParaRPr lang="en-US"/>
        </a:p>
      </dgm:t>
    </dgm:pt>
    <dgm:pt modelId="{6C9D40A3-D9DC-4221-BADE-4F87EA2AEA6F}" type="pres">
      <dgm:prSet presAssocID="{487D2749-AC3C-4AD3-A339-06E5A2D097C9}" presName="Name0" presStyleCnt="0">
        <dgm:presLayoutVars>
          <dgm:chMax val="7"/>
          <dgm:chPref val="7"/>
          <dgm:dir/>
        </dgm:presLayoutVars>
      </dgm:prSet>
      <dgm:spPr/>
    </dgm:pt>
    <dgm:pt modelId="{E13180C4-2DFF-4D94-9DE3-98E928C76AD7}" type="pres">
      <dgm:prSet presAssocID="{487D2749-AC3C-4AD3-A339-06E5A2D097C9}" presName="Name1" presStyleCnt="0"/>
      <dgm:spPr/>
    </dgm:pt>
    <dgm:pt modelId="{41834199-C36E-4BAA-B905-7E6266499856}" type="pres">
      <dgm:prSet presAssocID="{487D2749-AC3C-4AD3-A339-06E5A2D097C9}" presName="cycle" presStyleCnt="0"/>
      <dgm:spPr/>
    </dgm:pt>
    <dgm:pt modelId="{8E7F17D8-1941-4C97-908A-4510108282E9}" type="pres">
      <dgm:prSet presAssocID="{487D2749-AC3C-4AD3-A339-06E5A2D097C9}" presName="srcNode" presStyleLbl="node1" presStyleIdx="0" presStyleCnt="5"/>
      <dgm:spPr/>
    </dgm:pt>
    <dgm:pt modelId="{C64D986C-ABE3-41EC-BD44-A6D11DDCB7F1}" type="pres">
      <dgm:prSet presAssocID="{487D2749-AC3C-4AD3-A339-06E5A2D097C9}" presName="conn" presStyleLbl="parChTrans1D2" presStyleIdx="0" presStyleCnt="1"/>
      <dgm:spPr/>
    </dgm:pt>
    <dgm:pt modelId="{E11C87D3-07B6-4CA5-BFBC-6EC7611BE796}" type="pres">
      <dgm:prSet presAssocID="{487D2749-AC3C-4AD3-A339-06E5A2D097C9}" presName="extraNode" presStyleLbl="node1" presStyleIdx="0" presStyleCnt="5"/>
      <dgm:spPr/>
    </dgm:pt>
    <dgm:pt modelId="{9F8B5C49-DCAC-49EE-A780-54838C6FB679}" type="pres">
      <dgm:prSet presAssocID="{487D2749-AC3C-4AD3-A339-06E5A2D097C9}" presName="dstNode" presStyleLbl="node1" presStyleIdx="0" presStyleCnt="5"/>
      <dgm:spPr/>
    </dgm:pt>
    <dgm:pt modelId="{1EFC3C31-1608-4D1C-A118-81AEC55FFC83}" type="pres">
      <dgm:prSet presAssocID="{F722F518-5B4D-4377-A75A-D98569392C94}" presName="text_1" presStyleLbl="node1" presStyleIdx="0" presStyleCnt="5">
        <dgm:presLayoutVars>
          <dgm:bulletEnabled val="1"/>
        </dgm:presLayoutVars>
      </dgm:prSet>
      <dgm:spPr/>
    </dgm:pt>
    <dgm:pt modelId="{CF693235-C095-4E82-A41B-7605461CDBA5}" type="pres">
      <dgm:prSet presAssocID="{F722F518-5B4D-4377-A75A-D98569392C94}" presName="accent_1" presStyleCnt="0"/>
      <dgm:spPr/>
    </dgm:pt>
    <dgm:pt modelId="{0FCC4DAF-310C-4FE4-AA45-E68616C9660E}" type="pres">
      <dgm:prSet presAssocID="{F722F518-5B4D-4377-A75A-D98569392C94}" presName="accentRepeatNode" presStyleLbl="solidFgAcc1" presStyleIdx="0" presStyleCnt="5"/>
      <dgm:spPr/>
    </dgm:pt>
    <dgm:pt modelId="{F976B6D3-47C7-4E24-9FF1-7D982BFE4240}" type="pres">
      <dgm:prSet presAssocID="{C518426A-0814-4744-8A83-872D00C31D45}" presName="text_2" presStyleLbl="node1" presStyleIdx="1" presStyleCnt="5">
        <dgm:presLayoutVars>
          <dgm:bulletEnabled val="1"/>
        </dgm:presLayoutVars>
      </dgm:prSet>
      <dgm:spPr/>
    </dgm:pt>
    <dgm:pt modelId="{FA0309BB-C041-4F9A-871E-0E4BC1A26E93}" type="pres">
      <dgm:prSet presAssocID="{C518426A-0814-4744-8A83-872D00C31D45}" presName="accent_2" presStyleCnt="0"/>
      <dgm:spPr/>
    </dgm:pt>
    <dgm:pt modelId="{7FD8BA29-CB5F-4CC4-BBCA-16C8544DAF0C}" type="pres">
      <dgm:prSet presAssocID="{C518426A-0814-4744-8A83-872D00C31D45}" presName="accentRepeatNode" presStyleLbl="solidFgAcc1" presStyleIdx="1" presStyleCnt="5"/>
      <dgm:spPr/>
    </dgm:pt>
    <dgm:pt modelId="{EDBAE990-9B83-4B3C-B3D1-D2A228C8A6E8}" type="pres">
      <dgm:prSet presAssocID="{C905D6FE-26BD-4327-B020-5E5A7D5E1CB8}" presName="text_3" presStyleLbl="node1" presStyleIdx="2" presStyleCnt="5">
        <dgm:presLayoutVars>
          <dgm:bulletEnabled val="1"/>
        </dgm:presLayoutVars>
      </dgm:prSet>
      <dgm:spPr/>
    </dgm:pt>
    <dgm:pt modelId="{6E62B9D0-A5D3-482C-A1EC-12EC2719DCBE}" type="pres">
      <dgm:prSet presAssocID="{C905D6FE-26BD-4327-B020-5E5A7D5E1CB8}" presName="accent_3" presStyleCnt="0"/>
      <dgm:spPr/>
    </dgm:pt>
    <dgm:pt modelId="{391053D4-3FE1-403B-8ADB-170DE123FF39}" type="pres">
      <dgm:prSet presAssocID="{C905D6FE-26BD-4327-B020-5E5A7D5E1CB8}" presName="accentRepeatNode" presStyleLbl="solidFgAcc1" presStyleIdx="2" presStyleCnt="5"/>
      <dgm:spPr/>
    </dgm:pt>
    <dgm:pt modelId="{3D681924-F05D-450C-81A0-F979AD2A34C1}" type="pres">
      <dgm:prSet presAssocID="{E52F0842-E056-4DC3-9C7A-4ECA0A6AC394}" presName="text_4" presStyleLbl="node1" presStyleIdx="3" presStyleCnt="5">
        <dgm:presLayoutVars>
          <dgm:bulletEnabled val="1"/>
        </dgm:presLayoutVars>
      </dgm:prSet>
      <dgm:spPr/>
    </dgm:pt>
    <dgm:pt modelId="{74EB929F-A9F8-403F-A59A-A2F04EEFFAF8}" type="pres">
      <dgm:prSet presAssocID="{E52F0842-E056-4DC3-9C7A-4ECA0A6AC394}" presName="accent_4" presStyleCnt="0"/>
      <dgm:spPr/>
    </dgm:pt>
    <dgm:pt modelId="{26D4216C-D63C-44E1-B143-48EF40312BED}" type="pres">
      <dgm:prSet presAssocID="{E52F0842-E056-4DC3-9C7A-4ECA0A6AC394}" presName="accentRepeatNode" presStyleLbl="solidFgAcc1" presStyleIdx="3" presStyleCnt="5"/>
      <dgm:spPr/>
    </dgm:pt>
    <dgm:pt modelId="{EA3B1BBE-AF79-4A3A-AED5-2F36701DF416}" type="pres">
      <dgm:prSet presAssocID="{2FB66BCC-37A1-4F3A-9B27-3756212B906B}" presName="text_5" presStyleLbl="node1" presStyleIdx="4" presStyleCnt="5">
        <dgm:presLayoutVars>
          <dgm:bulletEnabled val="1"/>
        </dgm:presLayoutVars>
      </dgm:prSet>
      <dgm:spPr/>
    </dgm:pt>
    <dgm:pt modelId="{B3E10722-6DB9-40F7-8493-F26995A82807}" type="pres">
      <dgm:prSet presAssocID="{2FB66BCC-37A1-4F3A-9B27-3756212B906B}" presName="accent_5" presStyleCnt="0"/>
      <dgm:spPr/>
    </dgm:pt>
    <dgm:pt modelId="{C565DD8F-98FE-4FF4-AE16-C2A95C1EEC07}" type="pres">
      <dgm:prSet presAssocID="{2FB66BCC-37A1-4F3A-9B27-3756212B906B}" presName="accentRepeatNode" presStyleLbl="solidFgAcc1" presStyleIdx="4" presStyleCnt="5"/>
      <dgm:spPr/>
    </dgm:pt>
  </dgm:ptLst>
  <dgm:cxnLst>
    <dgm:cxn modelId="{EEC94002-D900-4A83-A979-0E0C25A43608}" type="presOf" srcId="{2FB66BCC-37A1-4F3A-9B27-3756212B906B}" destId="{EA3B1BBE-AF79-4A3A-AED5-2F36701DF416}" srcOrd="0" destOrd="0" presId="urn:microsoft.com/office/officeart/2008/layout/VerticalCurvedList"/>
    <dgm:cxn modelId="{4EA3382B-BD7B-447B-839D-94647CF1A1FA}" srcId="{487D2749-AC3C-4AD3-A339-06E5A2D097C9}" destId="{F722F518-5B4D-4377-A75A-D98569392C94}" srcOrd="0" destOrd="0" parTransId="{ED7BBA9F-C4A5-4B92-B71D-350342927772}" sibTransId="{9009330F-E41F-4AAA-A9C1-7495B2C2EB4E}"/>
    <dgm:cxn modelId="{B7EC312E-6305-4A3A-936F-966D0ED0CE5E}" type="presOf" srcId="{C905D6FE-26BD-4327-B020-5E5A7D5E1CB8}" destId="{EDBAE990-9B83-4B3C-B3D1-D2A228C8A6E8}" srcOrd="0" destOrd="0" presId="urn:microsoft.com/office/officeart/2008/layout/VerticalCurvedList"/>
    <dgm:cxn modelId="{B2DC2943-A6ED-44D8-BA87-5D2A6B6D2682}" srcId="{487D2749-AC3C-4AD3-A339-06E5A2D097C9}" destId="{E52F0842-E056-4DC3-9C7A-4ECA0A6AC394}" srcOrd="3" destOrd="0" parTransId="{6A705282-2095-4B0E-AF96-4B3F4405DF96}" sibTransId="{2E112FFD-154C-4B96-8D0F-612A347232F3}"/>
    <dgm:cxn modelId="{6F6B6167-67AD-48AD-B791-4185563239B8}" type="presOf" srcId="{F722F518-5B4D-4377-A75A-D98569392C94}" destId="{1EFC3C31-1608-4D1C-A118-81AEC55FFC83}" srcOrd="0" destOrd="0" presId="urn:microsoft.com/office/officeart/2008/layout/VerticalCurvedList"/>
    <dgm:cxn modelId="{C102A17E-CFF7-4DE3-B4BF-CECE7F129A51}" srcId="{487D2749-AC3C-4AD3-A339-06E5A2D097C9}" destId="{2FB66BCC-37A1-4F3A-9B27-3756212B906B}" srcOrd="4" destOrd="0" parTransId="{D79E6A8C-502F-4B5C-8EC9-A053A281F626}" sibTransId="{8075F3CD-134D-48BC-ACFB-2115216B4977}"/>
    <dgm:cxn modelId="{0E57B686-4421-4C00-B118-AAC7D92B7070}" srcId="{487D2749-AC3C-4AD3-A339-06E5A2D097C9}" destId="{C905D6FE-26BD-4327-B020-5E5A7D5E1CB8}" srcOrd="2" destOrd="0" parTransId="{621721F8-4200-4992-BB91-9E61D28958BA}" sibTransId="{166DDF0F-5040-4419-AAF7-294E4B7E5F17}"/>
    <dgm:cxn modelId="{7CFA198E-9316-4816-8453-88C936636C5B}" type="presOf" srcId="{C518426A-0814-4744-8A83-872D00C31D45}" destId="{F976B6D3-47C7-4E24-9FF1-7D982BFE4240}" srcOrd="0" destOrd="0" presId="urn:microsoft.com/office/officeart/2008/layout/VerticalCurvedList"/>
    <dgm:cxn modelId="{03EF8FA8-F8D8-4059-8D38-211E8D7182D3}" type="presOf" srcId="{E52F0842-E056-4DC3-9C7A-4ECA0A6AC394}" destId="{3D681924-F05D-450C-81A0-F979AD2A34C1}" srcOrd="0" destOrd="0" presId="urn:microsoft.com/office/officeart/2008/layout/VerticalCurvedList"/>
    <dgm:cxn modelId="{0B511AD3-FF4E-4DF1-9141-F9045AC6CF45}" type="presOf" srcId="{9009330F-E41F-4AAA-A9C1-7495B2C2EB4E}" destId="{C64D986C-ABE3-41EC-BD44-A6D11DDCB7F1}" srcOrd="0" destOrd="0" presId="urn:microsoft.com/office/officeart/2008/layout/VerticalCurvedList"/>
    <dgm:cxn modelId="{17C0F6DD-E952-4C79-BAA7-172E7E9A8152}" srcId="{487D2749-AC3C-4AD3-A339-06E5A2D097C9}" destId="{C518426A-0814-4744-8A83-872D00C31D45}" srcOrd="1" destOrd="0" parTransId="{5FC94BD6-DAD5-491E-AEEF-18E89AF0053A}" sibTransId="{6D84C986-B79B-4D36-A381-9C403B8E8AB8}"/>
    <dgm:cxn modelId="{C661A9F0-881E-4C8C-8944-B716D3E72DB8}" type="presOf" srcId="{487D2749-AC3C-4AD3-A339-06E5A2D097C9}" destId="{6C9D40A3-D9DC-4221-BADE-4F87EA2AEA6F}" srcOrd="0" destOrd="0" presId="urn:microsoft.com/office/officeart/2008/layout/VerticalCurvedList"/>
    <dgm:cxn modelId="{8F411B61-D870-4444-80DA-1DF070D9D8DF}" type="presParOf" srcId="{6C9D40A3-D9DC-4221-BADE-4F87EA2AEA6F}" destId="{E13180C4-2DFF-4D94-9DE3-98E928C76AD7}" srcOrd="0" destOrd="0" presId="urn:microsoft.com/office/officeart/2008/layout/VerticalCurvedList"/>
    <dgm:cxn modelId="{86C5A809-7EEE-4A38-B1CD-1707BF478FA2}" type="presParOf" srcId="{E13180C4-2DFF-4D94-9DE3-98E928C76AD7}" destId="{41834199-C36E-4BAA-B905-7E6266499856}" srcOrd="0" destOrd="0" presId="urn:microsoft.com/office/officeart/2008/layout/VerticalCurvedList"/>
    <dgm:cxn modelId="{FBA6940D-0E75-4C07-8343-AE67EDAF53FC}" type="presParOf" srcId="{41834199-C36E-4BAA-B905-7E6266499856}" destId="{8E7F17D8-1941-4C97-908A-4510108282E9}" srcOrd="0" destOrd="0" presId="urn:microsoft.com/office/officeart/2008/layout/VerticalCurvedList"/>
    <dgm:cxn modelId="{66025CB6-16D3-455A-BD40-D30536B63E13}" type="presParOf" srcId="{41834199-C36E-4BAA-B905-7E6266499856}" destId="{C64D986C-ABE3-41EC-BD44-A6D11DDCB7F1}" srcOrd="1" destOrd="0" presId="urn:microsoft.com/office/officeart/2008/layout/VerticalCurvedList"/>
    <dgm:cxn modelId="{20D696AA-E9F0-42B8-931B-183A52F67D28}" type="presParOf" srcId="{41834199-C36E-4BAA-B905-7E6266499856}" destId="{E11C87D3-07B6-4CA5-BFBC-6EC7611BE796}" srcOrd="2" destOrd="0" presId="urn:microsoft.com/office/officeart/2008/layout/VerticalCurvedList"/>
    <dgm:cxn modelId="{31E61891-760E-4393-AA78-23F2EC847322}" type="presParOf" srcId="{41834199-C36E-4BAA-B905-7E6266499856}" destId="{9F8B5C49-DCAC-49EE-A780-54838C6FB679}" srcOrd="3" destOrd="0" presId="urn:microsoft.com/office/officeart/2008/layout/VerticalCurvedList"/>
    <dgm:cxn modelId="{925B8BAF-0514-41EE-9F8B-6E5ED4CF6614}" type="presParOf" srcId="{E13180C4-2DFF-4D94-9DE3-98E928C76AD7}" destId="{1EFC3C31-1608-4D1C-A118-81AEC55FFC83}" srcOrd="1" destOrd="0" presId="urn:microsoft.com/office/officeart/2008/layout/VerticalCurvedList"/>
    <dgm:cxn modelId="{9CEFDB9F-4C55-4607-B2D1-C4D79E203EF6}" type="presParOf" srcId="{E13180C4-2DFF-4D94-9DE3-98E928C76AD7}" destId="{CF693235-C095-4E82-A41B-7605461CDBA5}" srcOrd="2" destOrd="0" presId="urn:microsoft.com/office/officeart/2008/layout/VerticalCurvedList"/>
    <dgm:cxn modelId="{E41D42D9-CACC-4D87-8E21-47393B984677}" type="presParOf" srcId="{CF693235-C095-4E82-A41B-7605461CDBA5}" destId="{0FCC4DAF-310C-4FE4-AA45-E68616C9660E}" srcOrd="0" destOrd="0" presId="urn:microsoft.com/office/officeart/2008/layout/VerticalCurvedList"/>
    <dgm:cxn modelId="{4BDFC362-B0D1-4D1A-99A9-1EF88960281D}" type="presParOf" srcId="{E13180C4-2DFF-4D94-9DE3-98E928C76AD7}" destId="{F976B6D3-47C7-4E24-9FF1-7D982BFE4240}" srcOrd="3" destOrd="0" presId="urn:microsoft.com/office/officeart/2008/layout/VerticalCurvedList"/>
    <dgm:cxn modelId="{C8B42495-5DBE-4009-84C4-9950BBC93BED}" type="presParOf" srcId="{E13180C4-2DFF-4D94-9DE3-98E928C76AD7}" destId="{FA0309BB-C041-4F9A-871E-0E4BC1A26E93}" srcOrd="4" destOrd="0" presId="urn:microsoft.com/office/officeart/2008/layout/VerticalCurvedList"/>
    <dgm:cxn modelId="{43CCE94F-916D-4802-A856-ED22DF1723AE}" type="presParOf" srcId="{FA0309BB-C041-4F9A-871E-0E4BC1A26E93}" destId="{7FD8BA29-CB5F-4CC4-BBCA-16C8544DAF0C}" srcOrd="0" destOrd="0" presId="urn:microsoft.com/office/officeart/2008/layout/VerticalCurvedList"/>
    <dgm:cxn modelId="{DE4D41E5-B210-4249-AFAA-35B34213DB21}" type="presParOf" srcId="{E13180C4-2DFF-4D94-9DE3-98E928C76AD7}" destId="{EDBAE990-9B83-4B3C-B3D1-D2A228C8A6E8}" srcOrd="5" destOrd="0" presId="urn:microsoft.com/office/officeart/2008/layout/VerticalCurvedList"/>
    <dgm:cxn modelId="{AF2C7F65-AA0B-47A9-86E0-E99F2414267D}" type="presParOf" srcId="{E13180C4-2DFF-4D94-9DE3-98E928C76AD7}" destId="{6E62B9D0-A5D3-482C-A1EC-12EC2719DCBE}" srcOrd="6" destOrd="0" presId="urn:microsoft.com/office/officeart/2008/layout/VerticalCurvedList"/>
    <dgm:cxn modelId="{4FD6F20F-1FFA-4A3F-86A0-774014B3E602}" type="presParOf" srcId="{6E62B9D0-A5D3-482C-A1EC-12EC2719DCBE}" destId="{391053D4-3FE1-403B-8ADB-170DE123FF39}" srcOrd="0" destOrd="0" presId="urn:microsoft.com/office/officeart/2008/layout/VerticalCurvedList"/>
    <dgm:cxn modelId="{7E24B133-7FC5-463D-941E-04375C3C4ABD}" type="presParOf" srcId="{E13180C4-2DFF-4D94-9DE3-98E928C76AD7}" destId="{3D681924-F05D-450C-81A0-F979AD2A34C1}" srcOrd="7" destOrd="0" presId="urn:microsoft.com/office/officeart/2008/layout/VerticalCurvedList"/>
    <dgm:cxn modelId="{3AEA61F7-0829-44CC-8A57-812ED05005D5}" type="presParOf" srcId="{E13180C4-2DFF-4D94-9DE3-98E928C76AD7}" destId="{74EB929F-A9F8-403F-A59A-A2F04EEFFAF8}" srcOrd="8" destOrd="0" presId="urn:microsoft.com/office/officeart/2008/layout/VerticalCurvedList"/>
    <dgm:cxn modelId="{71E3E5B6-4488-46D8-9986-E3EE744B82AE}" type="presParOf" srcId="{74EB929F-A9F8-403F-A59A-A2F04EEFFAF8}" destId="{26D4216C-D63C-44E1-B143-48EF40312BED}" srcOrd="0" destOrd="0" presId="urn:microsoft.com/office/officeart/2008/layout/VerticalCurvedList"/>
    <dgm:cxn modelId="{9A1A2905-F30A-4A52-8FE7-4630443A991B}" type="presParOf" srcId="{E13180C4-2DFF-4D94-9DE3-98E928C76AD7}" destId="{EA3B1BBE-AF79-4A3A-AED5-2F36701DF416}" srcOrd="9" destOrd="0" presId="urn:microsoft.com/office/officeart/2008/layout/VerticalCurvedList"/>
    <dgm:cxn modelId="{4883EA30-022D-4AB0-A9D8-AB55FDE1140B}" type="presParOf" srcId="{E13180C4-2DFF-4D94-9DE3-98E928C76AD7}" destId="{B3E10722-6DB9-40F7-8493-F26995A82807}" srcOrd="10" destOrd="0" presId="urn:microsoft.com/office/officeart/2008/layout/VerticalCurvedList"/>
    <dgm:cxn modelId="{84291020-9BBF-4717-90A4-64DE3BE6B0E7}" type="presParOf" srcId="{B3E10722-6DB9-40F7-8493-F26995A82807}" destId="{C565DD8F-98FE-4FF4-AE16-C2A95C1EEC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0351D4-E7CA-418F-96AF-3E399C4A03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D7619C-27DF-4F0C-BD8B-DDA10F9898AC}">
      <dgm:prSet custT="1"/>
      <dgm:spPr/>
      <dgm:t>
        <a:bodyPr/>
        <a:lstStyle/>
        <a:p>
          <a:r>
            <a:rPr lang="en-US" sz="2400"/>
            <a:t>Character type </a:t>
          </a:r>
          <a:r>
            <a:rPr lang="en-US" sz="2400" b="1"/>
            <a:t>char</a:t>
          </a:r>
          <a:r>
            <a:rPr lang="en-US" sz="2400"/>
            <a:t> is</a:t>
          </a:r>
          <a:r>
            <a:rPr lang="en-US" sz="2400" b="1"/>
            <a:t> </a:t>
          </a:r>
          <a:r>
            <a:rPr lang="en-US" sz="2400"/>
            <a:t>related to the integer type.</a:t>
          </a:r>
        </a:p>
      </dgm:t>
    </dgm:pt>
    <dgm:pt modelId="{F06C1DBD-9C00-4FC9-BAD6-7BB4F92BA9F1}" type="parTrans" cxnId="{5FDB852A-096E-484A-9D9A-452F98188E6D}">
      <dgm:prSet/>
      <dgm:spPr/>
      <dgm:t>
        <a:bodyPr/>
        <a:lstStyle/>
        <a:p>
          <a:endParaRPr lang="en-US"/>
        </a:p>
      </dgm:t>
    </dgm:pt>
    <dgm:pt modelId="{36DF33BE-FE55-40A0-B4E1-A2E017CDEB01}" type="sibTrans" cxnId="{5FDB852A-096E-484A-9D9A-452F98188E6D}">
      <dgm:prSet/>
      <dgm:spPr/>
      <dgm:t>
        <a:bodyPr/>
        <a:lstStyle/>
        <a:p>
          <a:endParaRPr lang="en-US"/>
        </a:p>
      </dgm:t>
    </dgm:pt>
    <dgm:pt modelId="{DC6E0D7B-4084-4F89-9902-1358AF8322FB}">
      <dgm:prSet custT="1"/>
      <dgm:spPr/>
      <dgm:t>
        <a:bodyPr/>
        <a:lstStyle/>
        <a:p>
          <a:r>
            <a:rPr lang="en-US" sz="2400"/>
            <a:t>Modifiers(type specifiers) </a:t>
          </a:r>
          <a:r>
            <a:rPr lang="en-US" sz="2400" b="1" i="1"/>
            <a:t>unsigned </a:t>
          </a:r>
          <a:r>
            <a:rPr lang="en-US" sz="2400"/>
            <a:t>and </a:t>
          </a:r>
          <a:r>
            <a:rPr lang="en-US" sz="2400" b="1" i="1"/>
            <a:t>signed</a:t>
          </a:r>
          <a:r>
            <a:rPr lang="en-US" sz="2400"/>
            <a:t> can be used</a:t>
          </a:r>
        </a:p>
      </dgm:t>
    </dgm:pt>
    <dgm:pt modelId="{19667E7D-D878-4473-A457-695C13CC98FE}" type="parTrans" cxnId="{644437E2-FC33-44FC-82BC-CCEB7331F989}">
      <dgm:prSet/>
      <dgm:spPr/>
      <dgm:t>
        <a:bodyPr/>
        <a:lstStyle/>
        <a:p>
          <a:endParaRPr lang="en-US"/>
        </a:p>
      </dgm:t>
    </dgm:pt>
    <dgm:pt modelId="{286FDC7C-6BA8-4332-B805-43EBC37A550B}" type="sibTrans" cxnId="{644437E2-FC33-44FC-82BC-CCEB7331F989}">
      <dgm:prSet/>
      <dgm:spPr/>
      <dgm:t>
        <a:bodyPr/>
        <a:lstStyle/>
        <a:p>
          <a:endParaRPr lang="en-US"/>
        </a:p>
      </dgm:t>
    </dgm:pt>
    <dgm:pt modelId="{923AD849-08F5-4147-A00A-3CAC0AD9DBE1}">
      <dgm:prSet custT="1"/>
      <dgm:spPr/>
      <dgm:t>
        <a:bodyPr/>
        <a:lstStyle/>
        <a:p>
          <a:r>
            <a:rPr lang="en-US" sz="1800" b="1"/>
            <a:t>char </a:t>
          </a:r>
          <a:r>
            <a:rPr lang="en-US" sz="1800" b="1">
              <a:sym typeface="Wingdings" panose="05000000000000000000" pitchFamily="2" charset="2"/>
            </a:rPr>
            <a:t></a:t>
          </a:r>
          <a:r>
            <a:rPr lang="en-US" sz="1800" b="1"/>
            <a:t>1 byte (-128 to 127)</a:t>
          </a:r>
          <a:endParaRPr lang="en-US" sz="1800"/>
        </a:p>
      </dgm:t>
    </dgm:pt>
    <dgm:pt modelId="{536315F3-FAEF-488E-83AB-06EAF391A0AC}" type="parTrans" cxnId="{852985C8-1BAB-46DF-920A-A88E844F37EC}">
      <dgm:prSet/>
      <dgm:spPr/>
      <dgm:t>
        <a:bodyPr/>
        <a:lstStyle/>
        <a:p>
          <a:endParaRPr lang="en-US"/>
        </a:p>
      </dgm:t>
    </dgm:pt>
    <dgm:pt modelId="{F186EB49-AAC7-43B1-B09F-039478351CDD}" type="sibTrans" cxnId="{852985C8-1BAB-46DF-920A-A88E844F37EC}">
      <dgm:prSet/>
      <dgm:spPr/>
      <dgm:t>
        <a:bodyPr/>
        <a:lstStyle/>
        <a:p>
          <a:endParaRPr lang="en-US"/>
        </a:p>
      </dgm:t>
    </dgm:pt>
    <dgm:pt modelId="{1C012493-E7DB-493C-BB4D-89C8A461B65D}">
      <dgm:prSet custT="1"/>
      <dgm:spPr/>
      <dgm:t>
        <a:bodyPr/>
        <a:lstStyle/>
        <a:p>
          <a:r>
            <a:rPr lang="en-US" sz="1800" b="1"/>
            <a:t>signed char </a:t>
          </a:r>
          <a:r>
            <a:rPr lang="en-US" sz="1800" b="1">
              <a:sym typeface="Wingdings" panose="05000000000000000000" pitchFamily="2" charset="2"/>
            </a:rPr>
            <a:t></a:t>
          </a:r>
          <a:r>
            <a:rPr lang="en-US" sz="1800" b="1"/>
            <a:t>1 byte (-128 to 127)</a:t>
          </a:r>
          <a:endParaRPr lang="en-US" sz="1800"/>
        </a:p>
      </dgm:t>
    </dgm:pt>
    <dgm:pt modelId="{CE604C63-A5D8-4256-B19D-9F080AEB8C56}" type="parTrans" cxnId="{E29AC01C-1DAD-4C20-9C82-6BF74083207B}">
      <dgm:prSet/>
      <dgm:spPr/>
      <dgm:t>
        <a:bodyPr/>
        <a:lstStyle/>
        <a:p>
          <a:endParaRPr lang="en-US"/>
        </a:p>
      </dgm:t>
    </dgm:pt>
    <dgm:pt modelId="{2DF5B0B1-991B-409A-9D7C-E0E252225D30}" type="sibTrans" cxnId="{E29AC01C-1DAD-4C20-9C82-6BF74083207B}">
      <dgm:prSet/>
      <dgm:spPr/>
      <dgm:t>
        <a:bodyPr/>
        <a:lstStyle/>
        <a:p>
          <a:endParaRPr lang="en-US"/>
        </a:p>
      </dgm:t>
    </dgm:pt>
    <dgm:pt modelId="{C07E228D-12C3-48ED-8FB9-92C5FA6E3D24}">
      <dgm:prSet custT="1"/>
      <dgm:spPr/>
      <dgm:t>
        <a:bodyPr/>
        <a:lstStyle/>
        <a:p>
          <a:r>
            <a:rPr lang="en-US" sz="1800" b="1"/>
            <a:t>unsigned char </a:t>
          </a:r>
          <a:r>
            <a:rPr lang="en-US" sz="1800" b="1">
              <a:sym typeface="Wingdings" panose="05000000000000000000" pitchFamily="2" charset="2"/>
            </a:rPr>
            <a:t></a:t>
          </a:r>
          <a:r>
            <a:rPr lang="en-US" sz="1800" b="1"/>
            <a:t>1 byte (0  to 255</a:t>
          </a:r>
          <a:r>
            <a:rPr lang="en-US" sz="1800"/>
            <a:t>)</a:t>
          </a:r>
        </a:p>
      </dgm:t>
    </dgm:pt>
    <dgm:pt modelId="{DCF7E3B6-9DAF-4B85-A8F2-445F5717707E}" type="parTrans" cxnId="{3327DD62-CE43-4D54-850C-BAE39E8CD964}">
      <dgm:prSet/>
      <dgm:spPr/>
      <dgm:t>
        <a:bodyPr/>
        <a:lstStyle/>
        <a:p>
          <a:endParaRPr lang="en-US"/>
        </a:p>
      </dgm:t>
    </dgm:pt>
    <dgm:pt modelId="{07928AAB-F6C4-48CF-A62D-3128B0545369}" type="sibTrans" cxnId="{3327DD62-CE43-4D54-850C-BAE39E8CD964}">
      <dgm:prSet/>
      <dgm:spPr/>
      <dgm:t>
        <a:bodyPr/>
        <a:lstStyle/>
        <a:p>
          <a:endParaRPr lang="en-US"/>
        </a:p>
      </dgm:t>
    </dgm:pt>
    <dgm:pt modelId="{CB74D281-B6D6-44B2-A515-BC73ABB77ABB}">
      <dgm:prSet custT="1"/>
      <dgm:spPr/>
      <dgm:t>
        <a:bodyPr/>
        <a:lstStyle/>
        <a:p>
          <a:r>
            <a:rPr lang="en-US" sz="2400"/>
            <a:t>ASCII (American Standard Code for Information Interchange ) is the dominant encoding scheme for characters.</a:t>
          </a:r>
        </a:p>
      </dgm:t>
    </dgm:pt>
    <dgm:pt modelId="{363C0E5C-8A0C-4FBD-AEF0-2226BE16D57D}" type="parTrans" cxnId="{3CE758D1-A487-46A0-A702-BDDA15BF37BD}">
      <dgm:prSet/>
      <dgm:spPr/>
      <dgm:t>
        <a:bodyPr/>
        <a:lstStyle/>
        <a:p>
          <a:endParaRPr lang="en-US"/>
        </a:p>
      </dgm:t>
    </dgm:pt>
    <dgm:pt modelId="{7016C3A3-F776-4293-9942-99050F0BF951}" type="sibTrans" cxnId="{3CE758D1-A487-46A0-A702-BDDA15BF37BD}">
      <dgm:prSet/>
      <dgm:spPr/>
      <dgm:t>
        <a:bodyPr/>
        <a:lstStyle/>
        <a:p>
          <a:endParaRPr lang="en-US"/>
        </a:p>
      </dgm:t>
    </dgm:pt>
    <dgm:pt modelId="{FAFCE487-EF04-4238-8A4E-74EE379BE04A}">
      <dgm:prSet custT="1"/>
      <dgm:spPr/>
      <dgm:t>
        <a:bodyPr/>
        <a:lstStyle/>
        <a:p>
          <a:r>
            <a:rPr lang="en-US" sz="1800"/>
            <a:t>Examples</a:t>
          </a:r>
        </a:p>
      </dgm:t>
    </dgm:pt>
    <dgm:pt modelId="{D591B7BD-6227-4E3E-B299-38672712B653}" type="parTrans" cxnId="{46F5F0E0-75B5-4157-A709-E7263C9F68D6}">
      <dgm:prSet/>
      <dgm:spPr/>
      <dgm:t>
        <a:bodyPr/>
        <a:lstStyle/>
        <a:p>
          <a:endParaRPr lang="en-US"/>
        </a:p>
      </dgm:t>
    </dgm:pt>
    <dgm:pt modelId="{0E97441A-78E5-4BCE-A3C3-EA05000137EE}" type="sibTrans" cxnId="{46F5F0E0-75B5-4157-A709-E7263C9F68D6}">
      <dgm:prSet/>
      <dgm:spPr/>
      <dgm:t>
        <a:bodyPr/>
        <a:lstStyle/>
        <a:p>
          <a:endParaRPr lang="en-US"/>
        </a:p>
      </dgm:t>
    </dgm:pt>
    <dgm:pt modelId="{0C76DB94-23E3-4F05-BBE0-054EC48E7D4F}">
      <dgm:prSet custT="1"/>
      <dgm:spPr/>
      <dgm:t>
        <a:bodyPr/>
        <a:lstStyle/>
        <a:p>
          <a:r>
            <a:rPr lang="en-US" sz="1800" b="1"/>
            <a:t>' '</a:t>
          </a:r>
          <a:r>
            <a:rPr lang="en-US" sz="1800"/>
            <a:t> encoded as 32		</a:t>
          </a:r>
          <a:r>
            <a:rPr lang="en-US" sz="1800" b="1"/>
            <a:t>'+'</a:t>
          </a:r>
          <a:r>
            <a:rPr lang="en-US" sz="1800"/>
            <a:t> encoded as 43</a:t>
          </a:r>
        </a:p>
      </dgm:t>
    </dgm:pt>
    <dgm:pt modelId="{0129CBD0-4BDB-4272-ADAD-58E0C534868C}" type="parTrans" cxnId="{1CC6B803-06E5-4646-A1E3-D348E2BB2B2C}">
      <dgm:prSet/>
      <dgm:spPr/>
      <dgm:t>
        <a:bodyPr/>
        <a:lstStyle/>
        <a:p>
          <a:endParaRPr lang="en-US"/>
        </a:p>
      </dgm:t>
    </dgm:pt>
    <dgm:pt modelId="{FD41706A-5092-4C15-B963-CF63F38FBDEC}" type="sibTrans" cxnId="{1CC6B803-06E5-4646-A1E3-D348E2BB2B2C}">
      <dgm:prSet/>
      <dgm:spPr/>
      <dgm:t>
        <a:bodyPr/>
        <a:lstStyle/>
        <a:p>
          <a:endParaRPr lang="en-US"/>
        </a:p>
      </dgm:t>
    </dgm:pt>
    <dgm:pt modelId="{D1628369-E0E7-4F21-A470-09D3C5FCB33D}">
      <dgm:prSet custT="1"/>
      <dgm:spPr/>
      <dgm:t>
        <a:bodyPr/>
        <a:lstStyle/>
        <a:p>
          <a:r>
            <a:rPr lang="en-US" sz="1800" b="1"/>
            <a:t>'A'</a:t>
          </a:r>
          <a:r>
            <a:rPr lang="en-US" sz="1800"/>
            <a:t> encoded as 65 </a:t>
          </a:r>
          <a:r>
            <a:rPr lang="en-US" sz="1800" b="1"/>
            <a:t>…………………….'Z'</a:t>
          </a:r>
          <a:r>
            <a:rPr lang="en-US" sz="1800"/>
            <a:t> encoded as 90</a:t>
          </a:r>
        </a:p>
      </dgm:t>
    </dgm:pt>
    <dgm:pt modelId="{B75FCDAF-59F0-4C64-ACA8-174BDD07FAFF}" type="parTrans" cxnId="{3ADD4CCE-1168-4D7E-9905-FAE47B69E7C0}">
      <dgm:prSet/>
      <dgm:spPr/>
      <dgm:t>
        <a:bodyPr/>
        <a:lstStyle/>
        <a:p>
          <a:endParaRPr lang="en-US"/>
        </a:p>
      </dgm:t>
    </dgm:pt>
    <dgm:pt modelId="{E3D7F95C-F89E-4174-B4C1-65E07A23A00A}" type="sibTrans" cxnId="{3ADD4CCE-1168-4D7E-9905-FAE47B69E7C0}">
      <dgm:prSet/>
      <dgm:spPr/>
      <dgm:t>
        <a:bodyPr/>
        <a:lstStyle/>
        <a:p>
          <a:endParaRPr lang="en-US"/>
        </a:p>
      </dgm:t>
    </dgm:pt>
    <dgm:pt modelId="{1AF646C6-0CB4-4F73-B5DC-FC2C71B80EF2}">
      <dgm:prSet custT="1"/>
      <dgm:spPr/>
      <dgm:t>
        <a:bodyPr/>
        <a:lstStyle/>
        <a:p>
          <a:r>
            <a:rPr lang="en-US" sz="1800" b="1"/>
            <a:t>'a'</a:t>
          </a:r>
          <a:r>
            <a:rPr lang="en-US" sz="1800"/>
            <a:t> encoded as 97 </a:t>
          </a:r>
          <a:r>
            <a:rPr lang="en-US" sz="1800" b="1"/>
            <a:t>…………………….</a:t>
          </a:r>
          <a:r>
            <a:rPr lang="en-US" sz="1800"/>
            <a:t>	</a:t>
          </a:r>
          <a:r>
            <a:rPr lang="en-US" sz="1800" b="1"/>
            <a:t>'z'</a:t>
          </a:r>
          <a:r>
            <a:rPr lang="en-US" sz="1800"/>
            <a:t> encoded as 122 </a:t>
          </a:r>
        </a:p>
      </dgm:t>
    </dgm:pt>
    <dgm:pt modelId="{48E9C78D-F31B-40CF-8BCF-F47CB4FDC3FF}" type="parTrans" cxnId="{2D1EE422-8F4E-4EC2-8188-ED2D92F3DCA3}">
      <dgm:prSet/>
      <dgm:spPr/>
      <dgm:t>
        <a:bodyPr/>
        <a:lstStyle/>
        <a:p>
          <a:endParaRPr lang="en-US"/>
        </a:p>
      </dgm:t>
    </dgm:pt>
    <dgm:pt modelId="{3EBF70E3-7FC9-42BF-A544-B1A4E5F013BA}" type="sibTrans" cxnId="{2D1EE422-8F4E-4EC2-8188-ED2D92F3DCA3}">
      <dgm:prSet/>
      <dgm:spPr/>
      <dgm:t>
        <a:bodyPr/>
        <a:lstStyle/>
        <a:p>
          <a:endParaRPr lang="en-US"/>
        </a:p>
      </dgm:t>
    </dgm:pt>
    <dgm:pt modelId="{A8577E67-CA6A-4059-AC5C-856D02A5850E}">
      <dgm:prSet custT="1"/>
      <dgm:spPr/>
      <dgm:t>
        <a:bodyPr/>
        <a:lstStyle/>
        <a:p>
          <a:r>
            <a:rPr lang="en-US" sz="1800" b="1"/>
            <a:t>‘0’ </a:t>
          </a:r>
          <a:r>
            <a:rPr lang="en-US" sz="1800"/>
            <a:t>encoded as 48 </a:t>
          </a:r>
          <a:r>
            <a:rPr lang="en-US" sz="1800" b="1"/>
            <a:t>……………………..’9’ </a:t>
          </a:r>
          <a:r>
            <a:rPr lang="en-US" sz="1800"/>
            <a:t>encoded as 57</a:t>
          </a:r>
        </a:p>
      </dgm:t>
    </dgm:pt>
    <dgm:pt modelId="{8D4CCEEB-F36F-419D-9AEE-E705CA19972D}" type="parTrans" cxnId="{7388C18F-B282-46D9-908B-260A9830BD73}">
      <dgm:prSet/>
      <dgm:spPr/>
      <dgm:t>
        <a:bodyPr/>
        <a:lstStyle/>
        <a:p>
          <a:endParaRPr lang="en-US"/>
        </a:p>
      </dgm:t>
    </dgm:pt>
    <dgm:pt modelId="{00BD7F54-A8CE-488A-9986-3D009EDEECA7}" type="sibTrans" cxnId="{7388C18F-B282-46D9-908B-260A9830BD73}">
      <dgm:prSet/>
      <dgm:spPr/>
      <dgm:t>
        <a:bodyPr/>
        <a:lstStyle/>
        <a:p>
          <a:endParaRPr lang="en-US"/>
        </a:p>
      </dgm:t>
    </dgm:pt>
    <dgm:pt modelId="{5513D463-EB4C-4886-8651-17E1F4CDB600}" type="pres">
      <dgm:prSet presAssocID="{610351D4-E7CA-418F-96AF-3E399C4A03D6}" presName="linear" presStyleCnt="0">
        <dgm:presLayoutVars>
          <dgm:animLvl val="lvl"/>
          <dgm:resizeHandles val="exact"/>
        </dgm:presLayoutVars>
      </dgm:prSet>
      <dgm:spPr/>
    </dgm:pt>
    <dgm:pt modelId="{E8264152-3902-4A3A-895F-8F309D92DA81}" type="pres">
      <dgm:prSet presAssocID="{E3D7619C-27DF-4F0C-BD8B-DDA10F9898AC}" presName="parentText" presStyleLbl="node1" presStyleIdx="0" presStyleCnt="3" custLinFactY="76" custLinFactNeighborX="-4355" custLinFactNeighborY="100000">
        <dgm:presLayoutVars>
          <dgm:chMax val="0"/>
          <dgm:bulletEnabled val="1"/>
        </dgm:presLayoutVars>
      </dgm:prSet>
      <dgm:spPr/>
    </dgm:pt>
    <dgm:pt modelId="{2897CB31-2416-47F6-B42D-A27CFE1889D5}" type="pres">
      <dgm:prSet presAssocID="{36DF33BE-FE55-40A0-B4E1-A2E017CDEB01}" presName="spacer" presStyleCnt="0"/>
      <dgm:spPr/>
    </dgm:pt>
    <dgm:pt modelId="{D41D9914-3044-4E2C-9E0B-A0CDA8D60474}" type="pres">
      <dgm:prSet presAssocID="{DC6E0D7B-4084-4F89-9902-1358AF8322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65F6CA-73E3-4136-8CC7-0A73F6BA317F}" type="pres">
      <dgm:prSet presAssocID="{DC6E0D7B-4084-4F89-9902-1358AF8322FB}" presName="childText" presStyleLbl="revTx" presStyleIdx="0" presStyleCnt="2">
        <dgm:presLayoutVars>
          <dgm:bulletEnabled val="1"/>
        </dgm:presLayoutVars>
      </dgm:prSet>
      <dgm:spPr/>
    </dgm:pt>
    <dgm:pt modelId="{C5FBBBA5-278D-4E14-A33E-2D885CB06FF1}" type="pres">
      <dgm:prSet presAssocID="{CB74D281-B6D6-44B2-A515-BC73ABB77A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42D8D6-0AEC-4F21-B95C-16E0FA636C88}" type="pres">
      <dgm:prSet presAssocID="{CB74D281-B6D6-44B2-A515-BC73ABB77A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CC6B803-06E5-4646-A1E3-D348E2BB2B2C}" srcId="{FAFCE487-EF04-4238-8A4E-74EE379BE04A}" destId="{0C76DB94-23E3-4F05-BBE0-054EC48E7D4F}" srcOrd="0" destOrd="0" parTransId="{0129CBD0-4BDB-4272-ADAD-58E0C534868C}" sibTransId="{FD41706A-5092-4C15-B963-CF63F38FBDEC}"/>
    <dgm:cxn modelId="{E29AC01C-1DAD-4C20-9C82-6BF74083207B}" srcId="{DC6E0D7B-4084-4F89-9902-1358AF8322FB}" destId="{1C012493-E7DB-493C-BB4D-89C8A461B65D}" srcOrd="1" destOrd="0" parTransId="{CE604C63-A5D8-4256-B19D-9F080AEB8C56}" sibTransId="{2DF5B0B1-991B-409A-9D7C-E0E252225D30}"/>
    <dgm:cxn modelId="{2D1EE422-8F4E-4EC2-8188-ED2D92F3DCA3}" srcId="{FAFCE487-EF04-4238-8A4E-74EE379BE04A}" destId="{1AF646C6-0CB4-4F73-B5DC-FC2C71B80EF2}" srcOrd="2" destOrd="0" parTransId="{48E9C78D-F31B-40CF-8BCF-F47CB4FDC3FF}" sibTransId="{3EBF70E3-7FC9-42BF-A544-B1A4E5F013BA}"/>
    <dgm:cxn modelId="{5FDB852A-096E-484A-9D9A-452F98188E6D}" srcId="{610351D4-E7CA-418F-96AF-3E399C4A03D6}" destId="{E3D7619C-27DF-4F0C-BD8B-DDA10F9898AC}" srcOrd="0" destOrd="0" parTransId="{F06C1DBD-9C00-4FC9-BAD6-7BB4F92BA9F1}" sibTransId="{36DF33BE-FE55-40A0-B4E1-A2E017CDEB01}"/>
    <dgm:cxn modelId="{37F50E32-CEEC-45C0-8285-4338B25E5988}" type="presOf" srcId="{D1628369-E0E7-4F21-A470-09D3C5FCB33D}" destId="{BD42D8D6-0AEC-4F21-B95C-16E0FA636C88}" srcOrd="0" destOrd="2" presId="urn:microsoft.com/office/officeart/2005/8/layout/vList2"/>
    <dgm:cxn modelId="{8178F15D-62D1-48C7-89BE-B269907BC8BB}" type="presOf" srcId="{CB74D281-B6D6-44B2-A515-BC73ABB77ABB}" destId="{C5FBBBA5-278D-4E14-A33E-2D885CB06FF1}" srcOrd="0" destOrd="0" presId="urn:microsoft.com/office/officeart/2005/8/layout/vList2"/>
    <dgm:cxn modelId="{3327DD62-CE43-4D54-850C-BAE39E8CD964}" srcId="{DC6E0D7B-4084-4F89-9902-1358AF8322FB}" destId="{C07E228D-12C3-48ED-8FB9-92C5FA6E3D24}" srcOrd="2" destOrd="0" parTransId="{DCF7E3B6-9DAF-4B85-A8F2-445F5717707E}" sibTransId="{07928AAB-F6C4-48CF-A62D-3128B0545369}"/>
    <dgm:cxn modelId="{5FD78866-9962-437D-A00B-A52DAB7A2677}" type="presOf" srcId="{FAFCE487-EF04-4238-8A4E-74EE379BE04A}" destId="{BD42D8D6-0AEC-4F21-B95C-16E0FA636C88}" srcOrd="0" destOrd="0" presId="urn:microsoft.com/office/officeart/2005/8/layout/vList2"/>
    <dgm:cxn modelId="{0BEA5373-36C1-4610-9921-62D6ED3D68F7}" type="presOf" srcId="{C07E228D-12C3-48ED-8FB9-92C5FA6E3D24}" destId="{CD65F6CA-73E3-4136-8CC7-0A73F6BA317F}" srcOrd="0" destOrd="2" presId="urn:microsoft.com/office/officeart/2005/8/layout/vList2"/>
    <dgm:cxn modelId="{5188C28E-5844-456E-B7EC-E75A249D0BF0}" type="presOf" srcId="{610351D4-E7CA-418F-96AF-3E399C4A03D6}" destId="{5513D463-EB4C-4886-8651-17E1F4CDB600}" srcOrd="0" destOrd="0" presId="urn:microsoft.com/office/officeart/2005/8/layout/vList2"/>
    <dgm:cxn modelId="{7388C18F-B282-46D9-908B-260A9830BD73}" srcId="{FAFCE487-EF04-4238-8A4E-74EE379BE04A}" destId="{A8577E67-CA6A-4059-AC5C-856D02A5850E}" srcOrd="3" destOrd="0" parTransId="{8D4CCEEB-F36F-419D-9AEE-E705CA19972D}" sibTransId="{00BD7F54-A8CE-488A-9986-3D009EDEECA7}"/>
    <dgm:cxn modelId="{D53D64A2-1DA5-4848-A765-52244CE03FED}" type="presOf" srcId="{A8577E67-CA6A-4059-AC5C-856D02A5850E}" destId="{BD42D8D6-0AEC-4F21-B95C-16E0FA636C88}" srcOrd="0" destOrd="4" presId="urn:microsoft.com/office/officeart/2005/8/layout/vList2"/>
    <dgm:cxn modelId="{448F94A3-4E19-43F8-8BD8-916794FAE246}" type="presOf" srcId="{1AF646C6-0CB4-4F73-B5DC-FC2C71B80EF2}" destId="{BD42D8D6-0AEC-4F21-B95C-16E0FA636C88}" srcOrd="0" destOrd="3" presId="urn:microsoft.com/office/officeart/2005/8/layout/vList2"/>
    <dgm:cxn modelId="{852985C8-1BAB-46DF-920A-A88E844F37EC}" srcId="{DC6E0D7B-4084-4F89-9902-1358AF8322FB}" destId="{923AD849-08F5-4147-A00A-3CAC0AD9DBE1}" srcOrd="0" destOrd="0" parTransId="{536315F3-FAEF-488E-83AB-06EAF391A0AC}" sibTransId="{F186EB49-AAC7-43B1-B09F-039478351CDD}"/>
    <dgm:cxn modelId="{2CE838CE-2CAB-4C2E-A5B9-6109E9C36279}" type="presOf" srcId="{DC6E0D7B-4084-4F89-9902-1358AF8322FB}" destId="{D41D9914-3044-4E2C-9E0B-A0CDA8D60474}" srcOrd="0" destOrd="0" presId="urn:microsoft.com/office/officeart/2005/8/layout/vList2"/>
    <dgm:cxn modelId="{3ADD4CCE-1168-4D7E-9905-FAE47B69E7C0}" srcId="{FAFCE487-EF04-4238-8A4E-74EE379BE04A}" destId="{D1628369-E0E7-4F21-A470-09D3C5FCB33D}" srcOrd="1" destOrd="0" parTransId="{B75FCDAF-59F0-4C64-ACA8-174BDD07FAFF}" sibTransId="{E3D7F95C-F89E-4174-B4C1-65E07A23A00A}"/>
    <dgm:cxn modelId="{3CE758D1-A487-46A0-A702-BDDA15BF37BD}" srcId="{610351D4-E7CA-418F-96AF-3E399C4A03D6}" destId="{CB74D281-B6D6-44B2-A515-BC73ABB77ABB}" srcOrd="2" destOrd="0" parTransId="{363C0E5C-8A0C-4FBD-AEF0-2226BE16D57D}" sibTransId="{7016C3A3-F776-4293-9942-99050F0BF951}"/>
    <dgm:cxn modelId="{16219CDC-7B10-4044-B786-59E882797949}" type="presOf" srcId="{1C012493-E7DB-493C-BB4D-89C8A461B65D}" destId="{CD65F6CA-73E3-4136-8CC7-0A73F6BA317F}" srcOrd="0" destOrd="1" presId="urn:microsoft.com/office/officeart/2005/8/layout/vList2"/>
    <dgm:cxn modelId="{46F5F0E0-75B5-4157-A709-E7263C9F68D6}" srcId="{CB74D281-B6D6-44B2-A515-BC73ABB77ABB}" destId="{FAFCE487-EF04-4238-8A4E-74EE379BE04A}" srcOrd="0" destOrd="0" parTransId="{D591B7BD-6227-4E3E-B299-38672712B653}" sibTransId="{0E97441A-78E5-4BCE-A3C3-EA05000137EE}"/>
    <dgm:cxn modelId="{644437E2-FC33-44FC-82BC-CCEB7331F989}" srcId="{610351D4-E7CA-418F-96AF-3E399C4A03D6}" destId="{DC6E0D7B-4084-4F89-9902-1358AF8322FB}" srcOrd="1" destOrd="0" parTransId="{19667E7D-D878-4473-A457-695C13CC98FE}" sibTransId="{286FDC7C-6BA8-4332-B805-43EBC37A550B}"/>
    <dgm:cxn modelId="{8A7FC7F9-A5D0-4C12-A7E9-1FE09AED3545}" type="presOf" srcId="{E3D7619C-27DF-4F0C-BD8B-DDA10F9898AC}" destId="{E8264152-3902-4A3A-895F-8F309D92DA81}" srcOrd="0" destOrd="0" presId="urn:microsoft.com/office/officeart/2005/8/layout/vList2"/>
    <dgm:cxn modelId="{BA3730FC-C06A-4677-B75C-15DA4227B7D8}" type="presOf" srcId="{923AD849-08F5-4147-A00A-3CAC0AD9DBE1}" destId="{CD65F6CA-73E3-4136-8CC7-0A73F6BA317F}" srcOrd="0" destOrd="0" presId="urn:microsoft.com/office/officeart/2005/8/layout/vList2"/>
    <dgm:cxn modelId="{5F1CA9FC-97CD-4A7C-A9F3-2C24F49C7605}" type="presOf" srcId="{0C76DB94-23E3-4F05-BBE0-054EC48E7D4F}" destId="{BD42D8D6-0AEC-4F21-B95C-16E0FA636C88}" srcOrd="0" destOrd="1" presId="urn:microsoft.com/office/officeart/2005/8/layout/vList2"/>
    <dgm:cxn modelId="{55CE61C9-F5BC-483C-BD9B-A66E98FD39CB}" type="presParOf" srcId="{5513D463-EB4C-4886-8651-17E1F4CDB600}" destId="{E8264152-3902-4A3A-895F-8F309D92DA81}" srcOrd="0" destOrd="0" presId="urn:microsoft.com/office/officeart/2005/8/layout/vList2"/>
    <dgm:cxn modelId="{2D26D319-4D9F-4BFF-A38D-C6D684975987}" type="presParOf" srcId="{5513D463-EB4C-4886-8651-17E1F4CDB600}" destId="{2897CB31-2416-47F6-B42D-A27CFE1889D5}" srcOrd="1" destOrd="0" presId="urn:microsoft.com/office/officeart/2005/8/layout/vList2"/>
    <dgm:cxn modelId="{32D9A9E1-34F2-4465-AC68-4F1FE4266E22}" type="presParOf" srcId="{5513D463-EB4C-4886-8651-17E1F4CDB600}" destId="{D41D9914-3044-4E2C-9E0B-A0CDA8D60474}" srcOrd="2" destOrd="0" presId="urn:microsoft.com/office/officeart/2005/8/layout/vList2"/>
    <dgm:cxn modelId="{6568A6E7-AE46-4E3D-9390-ED95B3868DD2}" type="presParOf" srcId="{5513D463-EB4C-4886-8651-17E1F4CDB600}" destId="{CD65F6CA-73E3-4136-8CC7-0A73F6BA317F}" srcOrd="3" destOrd="0" presId="urn:microsoft.com/office/officeart/2005/8/layout/vList2"/>
    <dgm:cxn modelId="{2AE52020-5B01-41C3-8EAF-B7ABACE0B941}" type="presParOf" srcId="{5513D463-EB4C-4886-8651-17E1F4CDB600}" destId="{C5FBBBA5-278D-4E14-A33E-2D885CB06FF1}" srcOrd="4" destOrd="0" presId="urn:microsoft.com/office/officeart/2005/8/layout/vList2"/>
    <dgm:cxn modelId="{1D3FD1DE-61BA-4BED-AFE5-287978F73C85}" type="presParOf" srcId="{5513D463-EB4C-4886-8651-17E1F4CDB600}" destId="{BD42D8D6-0AEC-4F21-B95C-16E0FA636C8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7208-7B95-4683-AB3E-A87E0280192F}">
      <dsp:nvSpPr>
        <dsp:cNvPr id="0" name=""/>
        <dsp:cNvSpPr/>
      </dsp:nvSpPr>
      <dsp:spPr>
        <a:xfrm>
          <a:off x="0" y="577360"/>
          <a:ext cx="8245806" cy="119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These are some reserved words in C which have predefined meaning to compiler called keywords. </a:t>
          </a:r>
          <a:endParaRPr lang="en-US" sz="3000" kern="1200"/>
        </a:p>
      </dsp:txBody>
      <dsp:txXfrm>
        <a:off x="58257" y="635617"/>
        <a:ext cx="8129292" cy="1076886"/>
      </dsp:txXfrm>
    </dsp:sp>
    <dsp:sp modelId="{279AD36D-AAB1-4F1F-938C-697229C403D8}">
      <dsp:nvSpPr>
        <dsp:cNvPr id="0" name=""/>
        <dsp:cNvSpPr/>
      </dsp:nvSpPr>
      <dsp:spPr>
        <a:xfrm>
          <a:off x="0" y="1857160"/>
          <a:ext cx="8245806" cy="119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Keywords are not to be used as variable and constant names. </a:t>
          </a:r>
          <a:endParaRPr lang="en-US" sz="3000" kern="1200"/>
        </a:p>
      </dsp:txBody>
      <dsp:txXfrm>
        <a:off x="58257" y="1915417"/>
        <a:ext cx="8129292" cy="1076886"/>
      </dsp:txXfrm>
    </dsp:sp>
    <dsp:sp modelId="{28C3F638-7012-4FB7-A5C8-32702B31833C}">
      <dsp:nvSpPr>
        <dsp:cNvPr id="0" name=""/>
        <dsp:cNvSpPr/>
      </dsp:nvSpPr>
      <dsp:spPr>
        <a:xfrm>
          <a:off x="0" y="3136960"/>
          <a:ext cx="8245806" cy="1193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All keywords have fixed meanings and these meanings cannot be changed. </a:t>
          </a:r>
          <a:endParaRPr lang="en-US" sz="3000" kern="1200"/>
        </a:p>
      </dsp:txBody>
      <dsp:txXfrm>
        <a:off x="58257" y="3195217"/>
        <a:ext cx="8129292" cy="1076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26320-A712-439B-844C-C4BB48C382BA}">
      <dsp:nvSpPr>
        <dsp:cNvPr id="0" name=""/>
        <dsp:cNvSpPr/>
      </dsp:nvSpPr>
      <dsp:spPr>
        <a:xfrm>
          <a:off x="0" y="21023"/>
          <a:ext cx="8410698" cy="7107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Floating-point types represent real numbers</a:t>
          </a:r>
          <a:endParaRPr lang="en-US" sz="1800" kern="1200"/>
        </a:p>
      </dsp:txBody>
      <dsp:txXfrm>
        <a:off x="34697" y="55720"/>
        <a:ext cx="8341304" cy="641381"/>
      </dsp:txXfrm>
    </dsp:sp>
    <dsp:sp modelId="{370D1AC9-87E1-413D-B20B-6092F5AB99C2}">
      <dsp:nvSpPr>
        <dsp:cNvPr id="0" name=""/>
        <dsp:cNvSpPr/>
      </dsp:nvSpPr>
      <dsp:spPr>
        <a:xfrm>
          <a:off x="0" y="731798"/>
          <a:ext cx="8410698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4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Integer part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Fractional part</a:t>
          </a:r>
          <a:endParaRPr lang="en-US" sz="1400" kern="1200"/>
        </a:p>
      </dsp:txBody>
      <dsp:txXfrm>
        <a:off x="0" y="731798"/>
        <a:ext cx="8410698" cy="475065"/>
      </dsp:txXfrm>
    </dsp:sp>
    <dsp:sp modelId="{B154AB0C-4093-4E99-9907-A17D34B5290A}">
      <dsp:nvSpPr>
        <dsp:cNvPr id="0" name=""/>
        <dsp:cNvSpPr/>
      </dsp:nvSpPr>
      <dsp:spPr>
        <a:xfrm>
          <a:off x="0" y="1206863"/>
          <a:ext cx="8410698" cy="71077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The number 108.1517 breaks down into the following parts</a:t>
          </a:r>
          <a:endParaRPr lang="en-US" sz="1800" kern="1200"/>
        </a:p>
      </dsp:txBody>
      <dsp:txXfrm>
        <a:off x="34697" y="1241560"/>
        <a:ext cx="8341304" cy="641381"/>
      </dsp:txXfrm>
    </dsp:sp>
    <dsp:sp modelId="{03F009E8-F72C-4E5D-9B67-3323DAEC9E8F}">
      <dsp:nvSpPr>
        <dsp:cNvPr id="0" name=""/>
        <dsp:cNvSpPr/>
      </dsp:nvSpPr>
      <dsp:spPr>
        <a:xfrm>
          <a:off x="0" y="1917638"/>
          <a:ext cx="8410698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4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108 -  integer part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1517 - fractional part</a:t>
          </a:r>
          <a:endParaRPr lang="en-US" sz="1400" kern="1200"/>
        </a:p>
      </dsp:txBody>
      <dsp:txXfrm>
        <a:off x="0" y="1917638"/>
        <a:ext cx="8410698" cy="475065"/>
      </dsp:txXfrm>
    </dsp:sp>
    <dsp:sp modelId="{9A354A0E-A29B-4F62-B4E6-903A74274F6D}">
      <dsp:nvSpPr>
        <dsp:cNvPr id="0" name=""/>
        <dsp:cNvSpPr/>
      </dsp:nvSpPr>
      <dsp:spPr>
        <a:xfrm>
          <a:off x="0" y="2392703"/>
          <a:ext cx="8410698" cy="71077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Floating-point constants can also be expressed in </a:t>
          </a:r>
          <a:r>
            <a:rPr lang="en-US" sz="1800" b="1" i="1" kern="1200"/>
            <a:t>scientific notation</a:t>
          </a:r>
          <a:r>
            <a:rPr lang="en-US" sz="1800" b="1" kern="1200"/>
            <a:t>. The value 1.7e4 represents the value 1.7 × 10</a:t>
          </a:r>
          <a:r>
            <a:rPr lang="en-US" sz="1800" b="1" kern="1200" baseline="30000"/>
            <a:t>4</a:t>
          </a:r>
          <a:r>
            <a:rPr lang="en-US" sz="1800" b="1" kern="1200"/>
            <a:t>.</a:t>
          </a:r>
          <a:endParaRPr lang="en-US" sz="1800" kern="1200"/>
        </a:p>
      </dsp:txBody>
      <dsp:txXfrm>
        <a:off x="34697" y="2427400"/>
        <a:ext cx="8341304" cy="641381"/>
      </dsp:txXfrm>
    </dsp:sp>
    <dsp:sp modelId="{DA3515A2-120F-4321-A237-05A4F6D483E2}">
      <dsp:nvSpPr>
        <dsp:cNvPr id="0" name=""/>
        <dsp:cNvSpPr/>
      </dsp:nvSpPr>
      <dsp:spPr>
        <a:xfrm>
          <a:off x="0" y="3181238"/>
          <a:ext cx="8410698" cy="7107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The value before the letter e is known as the </a:t>
          </a:r>
          <a:r>
            <a:rPr lang="en-US" sz="1800" b="1" i="1" kern="1200"/>
            <a:t>mantissa</a:t>
          </a:r>
          <a:r>
            <a:rPr lang="en-US" sz="1800" b="1" kern="1200"/>
            <a:t>, whereas the value that follows e is  called the </a:t>
          </a:r>
          <a:r>
            <a:rPr lang="en-US" sz="1800" b="1" i="1" kern="1200"/>
            <a:t>exponent</a:t>
          </a:r>
          <a:r>
            <a:rPr lang="en-US" sz="1800" b="1" kern="1200"/>
            <a:t>. </a:t>
          </a:r>
          <a:endParaRPr lang="en-US" sz="1800" kern="1200"/>
        </a:p>
      </dsp:txBody>
      <dsp:txXfrm>
        <a:off x="34697" y="3215935"/>
        <a:ext cx="8341304" cy="641381"/>
      </dsp:txXfrm>
    </dsp:sp>
    <dsp:sp modelId="{C993145B-955E-4C49-BD8C-A00B6075267C}">
      <dsp:nvSpPr>
        <dsp:cNvPr id="0" name=""/>
        <dsp:cNvSpPr/>
      </dsp:nvSpPr>
      <dsp:spPr>
        <a:xfrm>
          <a:off x="0" y="3969773"/>
          <a:ext cx="8410698" cy="71077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There are three floating-point  type specifiers</a:t>
          </a:r>
          <a:endParaRPr lang="en-US" sz="1800" kern="1200"/>
        </a:p>
      </dsp:txBody>
      <dsp:txXfrm>
        <a:off x="34697" y="4004470"/>
        <a:ext cx="8341304" cy="641381"/>
      </dsp:txXfrm>
    </dsp:sp>
    <dsp:sp modelId="{C849540E-7AAB-41DF-B899-F674A4664617}">
      <dsp:nvSpPr>
        <dsp:cNvPr id="0" name=""/>
        <dsp:cNvSpPr/>
      </dsp:nvSpPr>
      <dsp:spPr>
        <a:xfrm>
          <a:off x="0" y="4680548"/>
          <a:ext cx="8410698" cy="71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4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float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double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long double</a:t>
          </a:r>
          <a:endParaRPr lang="en-US" sz="1400" kern="1200"/>
        </a:p>
      </dsp:txBody>
      <dsp:txXfrm>
        <a:off x="0" y="4680548"/>
        <a:ext cx="8410698" cy="7125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6EDBC-D2ED-456A-92A9-ADFE165CB13B}">
      <dsp:nvSpPr>
        <dsp:cNvPr id="0" name=""/>
        <dsp:cNvSpPr/>
      </dsp:nvSpPr>
      <dsp:spPr>
        <a:xfrm>
          <a:off x="0" y="220889"/>
          <a:ext cx="812560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6FA6F-5FBF-45D3-BFBD-C6B8830240EA}">
      <dsp:nvSpPr>
        <dsp:cNvPr id="0" name=""/>
        <dsp:cNvSpPr/>
      </dsp:nvSpPr>
      <dsp:spPr>
        <a:xfrm>
          <a:off x="406280" y="58529"/>
          <a:ext cx="568792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90" tIns="0" rIns="2149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#include &lt;</a:t>
          </a:r>
          <a:r>
            <a:rPr lang="en-US" sz="2000" b="1" kern="1200" err="1"/>
            <a:t>stdio.h</a:t>
          </a:r>
          <a:r>
            <a:rPr lang="en-US" sz="2000" b="1" kern="1200"/>
            <a:t>&gt;</a:t>
          </a:r>
          <a:endParaRPr lang="en-US" sz="2000" kern="1200"/>
        </a:p>
      </dsp:txBody>
      <dsp:txXfrm>
        <a:off x="422132" y="74381"/>
        <a:ext cx="5656220" cy="293016"/>
      </dsp:txXfrm>
    </dsp:sp>
    <dsp:sp modelId="{F629F01F-B44A-4DE4-A086-0C1C71F1D041}">
      <dsp:nvSpPr>
        <dsp:cNvPr id="0" name=""/>
        <dsp:cNvSpPr/>
      </dsp:nvSpPr>
      <dsp:spPr>
        <a:xfrm>
          <a:off x="0" y="719849"/>
          <a:ext cx="812560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48813-7431-4ECA-9AF1-DBF8DBD8CE45}">
      <dsp:nvSpPr>
        <dsp:cNvPr id="0" name=""/>
        <dsp:cNvSpPr/>
      </dsp:nvSpPr>
      <dsp:spPr>
        <a:xfrm>
          <a:off x="406280" y="557489"/>
          <a:ext cx="568792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90" tIns="0" rIns="2149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 main ()</a:t>
          </a:r>
          <a:endParaRPr lang="en-US" sz="2000" kern="1200"/>
        </a:p>
      </dsp:txBody>
      <dsp:txXfrm>
        <a:off x="422132" y="573341"/>
        <a:ext cx="5656220" cy="293016"/>
      </dsp:txXfrm>
    </dsp:sp>
    <dsp:sp modelId="{DBF418F4-D07B-44F6-BC26-B303F07E305A}">
      <dsp:nvSpPr>
        <dsp:cNvPr id="0" name=""/>
        <dsp:cNvSpPr/>
      </dsp:nvSpPr>
      <dsp:spPr>
        <a:xfrm>
          <a:off x="0" y="1218809"/>
          <a:ext cx="8125606" cy="3257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637" tIns="229108" rIns="63063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/>
            <a:t>int </a:t>
          </a:r>
          <a:r>
            <a:rPr lang="en-US" sz="2000" b="1" kern="1200" err="1"/>
            <a:t>integerVar</a:t>
          </a:r>
          <a:r>
            <a:rPr lang="en-US" sz="2000" b="1" kern="1200"/>
            <a:t> = 100;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/>
            <a:t>float </a:t>
          </a:r>
          <a:r>
            <a:rPr lang="en-US" sz="2000" b="1" kern="1200" err="1"/>
            <a:t>floatingVar</a:t>
          </a:r>
          <a:r>
            <a:rPr lang="en-US" sz="2000" b="1" kern="1200"/>
            <a:t> = 331.79;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/>
            <a:t>double </a:t>
          </a:r>
          <a:r>
            <a:rPr lang="en-US" sz="2000" b="1" kern="1200" err="1"/>
            <a:t>doubleVar</a:t>
          </a:r>
          <a:r>
            <a:rPr lang="en-US" sz="2000" b="1" kern="1200"/>
            <a:t> = 144368.4411;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/>
            <a:t>char </a:t>
          </a:r>
          <a:r>
            <a:rPr lang="en-US" sz="2000" b="1" kern="1200" err="1"/>
            <a:t>charVar</a:t>
          </a:r>
          <a:r>
            <a:rPr lang="en-US" sz="2000" b="1" kern="1200"/>
            <a:t> = 'W';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 err="1"/>
            <a:t>printf</a:t>
          </a:r>
          <a:r>
            <a:rPr lang="en-US" sz="2000" b="1" kern="1200"/>
            <a:t>(“%d\n”, </a:t>
          </a:r>
          <a:r>
            <a:rPr lang="en-US" sz="2000" b="1" kern="1200" err="1"/>
            <a:t>integerVar</a:t>
          </a:r>
          <a:r>
            <a:rPr lang="en-US" sz="2000" b="1" kern="1200"/>
            <a:t>);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 err="1"/>
            <a:t>printf</a:t>
          </a:r>
          <a:r>
            <a:rPr lang="en-US" sz="2000" b="1" kern="1200"/>
            <a:t>(“%f\n”,</a:t>
          </a:r>
          <a:r>
            <a:rPr lang="en-US" sz="2000" b="1" kern="1200" err="1"/>
            <a:t>floatingVar</a:t>
          </a:r>
          <a:r>
            <a:rPr lang="en-US" sz="2000" b="1" kern="1200"/>
            <a:t>);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 err="1"/>
            <a:t>printf</a:t>
          </a:r>
          <a:r>
            <a:rPr lang="en-US" sz="2000" b="1" kern="1200"/>
            <a:t>(“%</a:t>
          </a:r>
          <a:r>
            <a:rPr lang="en-US" sz="2000" b="1" kern="1200" err="1"/>
            <a:t>lf</a:t>
          </a:r>
          <a:r>
            <a:rPr lang="en-US" sz="2000" b="1" kern="1200"/>
            <a:t>\n”,</a:t>
          </a:r>
          <a:r>
            <a:rPr lang="en-US" sz="2000" b="1" kern="1200" err="1"/>
            <a:t>doubleVar</a:t>
          </a:r>
          <a:r>
            <a:rPr lang="en-US" sz="2000" b="1" kern="1200"/>
            <a:t>);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 err="1"/>
            <a:t>printf</a:t>
          </a:r>
          <a:r>
            <a:rPr lang="en-US" sz="2000" b="1" kern="1200"/>
            <a:t>(“%c\n”,</a:t>
          </a:r>
          <a:r>
            <a:rPr lang="en-US" sz="2000" b="1" kern="1200" err="1"/>
            <a:t>charVar</a:t>
          </a:r>
          <a:r>
            <a:rPr lang="en-US" sz="2000" b="1" kern="1200"/>
            <a:t>);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000" b="1" kern="1200"/>
            <a:t>return 0;</a:t>
          </a:r>
          <a:endParaRPr lang="en-US" sz="2000" kern="1200"/>
        </a:p>
      </dsp:txBody>
      <dsp:txXfrm>
        <a:off x="0" y="1218809"/>
        <a:ext cx="8125606" cy="3257099"/>
      </dsp:txXfrm>
    </dsp:sp>
    <dsp:sp modelId="{BE6A0BED-635A-48D5-946B-8F6620F17881}">
      <dsp:nvSpPr>
        <dsp:cNvPr id="0" name=""/>
        <dsp:cNvSpPr/>
      </dsp:nvSpPr>
      <dsp:spPr>
        <a:xfrm>
          <a:off x="406280" y="1056449"/>
          <a:ext cx="568792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90" tIns="0" rIns="2149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{</a:t>
          </a:r>
          <a:endParaRPr lang="en-US" sz="2000" kern="1200"/>
        </a:p>
      </dsp:txBody>
      <dsp:txXfrm>
        <a:off x="422132" y="1072301"/>
        <a:ext cx="5656220" cy="293016"/>
      </dsp:txXfrm>
    </dsp:sp>
    <dsp:sp modelId="{C2704F5E-3C79-4D98-83C6-03FE3F4672B1}">
      <dsp:nvSpPr>
        <dsp:cNvPr id="0" name=""/>
        <dsp:cNvSpPr/>
      </dsp:nvSpPr>
      <dsp:spPr>
        <a:xfrm>
          <a:off x="0" y="4697669"/>
          <a:ext cx="8125606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C2CC1-53A3-42BC-989F-5C37CCF9B720}">
      <dsp:nvSpPr>
        <dsp:cNvPr id="0" name=""/>
        <dsp:cNvSpPr/>
      </dsp:nvSpPr>
      <dsp:spPr>
        <a:xfrm>
          <a:off x="406280" y="4535309"/>
          <a:ext cx="5687924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990" tIns="0" rIns="2149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}</a:t>
          </a:r>
          <a:endParaRPr lang="en-US" sz="2000" kern="1200"/>
        </a:p>
      </dsp:txBody>
      <dsp:txXfrm>
        <a:off x="422132" y="4551161"/>
        <a:ext cx="5656220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68B0-E855-45E8-AB9B-3706AF38F62A}">
      <dsp:nvSpPr>
        <dsp:cNvPr id="0" name=""/>
        <dsp:cNvSpPr/>
      </dsp:nvSpPr>
      <dsp:spPr>
        <a:xfrm>
          <a:off x="-6603586" y="-1009869"/>
          <a:ext cx="7859680" cy="7859680"/>
        </a:xfrm>
        <a:prstGeom prst="blockArc">
          <a:avLst>
            <a:gd name="adj1" fmla="val 18900000"/>
            <a:gd name="adj2" fmla="val 2700000"/>
            <a:gd name="adj3" fmla="val 27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8F94D-A763-46D5-AF31-D49C0C54D4FB}">
      <dsp:nvSpPr>
        <dsp:cNvPr id="0" name=""/>
        <dsp:cNvSpPr/>
      </dsp:nvSpPr>
      <dsp:spPr>
        <a:xfrm>
          <a:off x="467487" y="307531"/>
          <a:ext cx="8230436" cy="6148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02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charset="0"/>
            <a:buNone/>
          </a:pPr>
          <a:r>
            <a:rPr lang="en-US" altLang="en-US" sz="2200" b="1" kern="1200"/>
            <a:t>Variables are the symbolic names for storing computational data. </a:t>
          </a:r>
          <a:endParaRPr lang="en-IN" sz="2200" kern="1200"/>
        </a:p>
      </dsp:txBody>
      <dsp:txXfrm>
        <a:off x="467487" y="307531"/>
        <a:ext cx="8230436" cy="614828"/>
      </dsp:txXfrm>
    </dsp:sp>
    <dsp:sp modelId="{01C80BCE-811B-4D61-9BBF-F30FCA40AD5E}">
      <dsp:nvSpPr>
        <dsp:cNvPr id="0" name=""/>
        <dsp:cNvSpPr/>
      </dsp:nvSpPr>
      <dsp:spPr>
        <a:xfrm>
          <a:off x="83219" y="230677"/>
          <a:ext cx="768536" cy="76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D6FB1-A3D9-43F4-B5D4-DCA849A8C76E}">
      <dsp:nvSpPr>
        <dsp:cNvPr id="0" name=""/>
        <dsp:cNvSpPr/>
      </dsp:nvSpPr>
      <dsp:spPr>
        <a:xfrm>
          <a:off x="973226" y="1229657"/>
          <a:ext cx="7724697" cy="6148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02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b="1" kern="1200"/>
            <a:t>Variable: a </a:t>
          </a:r>
          <a:r>
            <a:rPr lang="en-US" altLang="en-US" sz="2200" b="1" i="1" u="sng" kern="1200"/>
            <a:t>symbolic name</a:t>
          </a:r>
          <a:r>
            <a:rPr lang="en-US" altLang="en-US" sz="2200" b="1" i="1" kern="1200"/>
            <a:t> </a:t>
          </a:r>
          <a:r>
            <a:rPr lang="en-US" altLang="en-US" sz="2200" b="1" kern="1200"/>
            <a:t>for a memory location</a:t>
          </a:r>
        </a:p>
      </dsp:txBody>
      <dsp:txXfrm>
        <a:off x="973226" y="1229657"/>
        <a:ext cx="7724697" cy="614828"/>
      </dsp:txXfrm>
    </dsp:sp>
    <dsp:sp modelId="{0E9CEDD1-2FEB-4B54-8CB8-EC6275A4FA94}">
      <dsp:nvSpPr>
        <dsp:cNvPr id="0" name=""/>
        <dsp:cNvSpPr/>
      </dsp:nvSpPr>
      <dsp:spPr>
        <a:xfrm>
          <a:off x="588958" y="1152804"/>
          <a:ext cx="768536" cy="76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CA69F-3B19-4001-AE38-96D8011BBA63}">
      <dsp:nvSpPr>
        <dsp:cNvPr id="0" name=""/>
        <dsp:cNvSpPr/>
      </dsp:nvSpPr>
      <dsp:spPr>
        <a:xfrm>
          <a:off x="1204487" y="2151784"/>
          <a:ext cx="7493436" cy="6148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02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b="1" kern="1200"/>
            <a:t>In C variables have to be </a:t>
          </a:r>
          <a:r>
            <a:rPr lang="en-US" altLang="en-US" sz="2200" b="1" i="1" kern="1200"/>
            <a:t>declared</a:t>
          </a:r>
          <a:r>
            <a:rPr lang="en-US" altLang="en-US" sz="2200" b="1" kern="1200"/>
            <a:t> before they are used Ex:  int x;</a:t>
          </a:r>
        </a:p>
      </dsp:txBody>
      <dsp:txXfrm>
        <a:off x="1204487" y="2151784"/>
        <a:ext cx="7493436" cy="614828"/>
      </dsp:txXfrm>
    </dsp:sp>
    <dsp:sp modelId="{94763182-22B6-410F-82E3-56952313CCAC}">
      <dsp:nvSpPr>
        <dsp:cNvPr id="0" name=""/>
        <dsp:cNvSpPr/>
      </dsp:nvSpPr>
      <dsp:spPr>
        <a:xfrm>
          <a:off x="820219" y="2074931"/>
          <a:ext cx="768536" cy="76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B0D6B-EAA2-495F-A14D-C78C5C265D4E}">
      <dsp:nvSpPr>
        <dsp:cNvPr id="0" name=""/>
        <dsp:cNvSpPr/>
      </dsp:nvSpPr>
      <dsp:spPr>
        <a:xfrm>
          <a:off x="1204487" y="3073327"/>
          <a:ext cx="7493436" cy="6148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02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 variable may take different values at different times during execution.</a:t>
          </a:r>
        </a:p>
      </dsp:txBody>
      <dsp:txXfrm>
        <a:off x="1204487" y="3073327"/>
        <a:ext cx="7493436" cy="614828"/>
      </dsp:txXfrm>
    </dsp:sp>
    <dsp:sp modelId="{AC4BFF22-CE04-469F-BC86-9DEDCFCE9331}">
      <dsp:nvSpPr>
        <dsp:cNvPr id="0" name=""/>
        <dsp:cNvSpPr/>
      </dsp:nvSpPr>
      <dsp:spPr>
        <a:xfrm>
          <a:off x="820219" y="2996473"/>
          <a:ext cx="768536" cy="76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0E9FC-1C0F-4E1E-85AD-62C60AD1246E}">
      <dsp:nvSpPr>
        <dsp:cNvPr id="0" name=""/>
        <dsp:cNvSpPr/>
      </dsp:nvSpPr>
      <dsp:spPr>
        <a:xfrm>
          <a:off x="973226" y="3995454"/>
          <a:ext cx="7724697" cy="6148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02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b="1" i="1" kern="1200"/>
            <a:t>Declarations </a:t>
          </a:r>
          <a:r>
            <a:rPr lang="en-US" altLang="en-US" sz="2200" b="1" kern="1200"/>
            <a:t>reserve storage for the variable.</a:t>
          </a:r>
        </a:p>
      </dsp:txBody>
      <dsp:txXfrm>
        <a:off x="973226" y="3995454"/>
        <a:ext cx="7724697" cy="614828"/>
      </dsp:txXfrm>
    </dsp:sp>
    <dsp:sp modelId="{6C2CCEC1-D5DB-46C0-B240-A2C6BFD3E25F}">
      <dsp:nvSpPr>
        <dsp:cNvPr id="0" name=""/>
        <dsp:cNvSpPr/>
      </dsp:nvSpPr>
      <dsp:spPr>
        <a:xfrm>
          <a:off x="588958" y="3918600"/>
          <a:ext cx="768536" cy="76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89B7A-C86F-47CE-B401-9E28E2F148FB}">
      <dsp:nvSpPr>
        <dsp:cNvPr id="0" name=""/>
        <dsp:cNvSpPr/>
      </dsp:nvSpPr>
      <dsp:spPr>
        <a:xfrm>
          <a:off x="467487" y="4917580"/>
          <a:ext cx="8230436" cy="6148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021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b="1" kern="1200"/>
            <a:t>Value is assigned to the variable by </a:t>
          </a:r>
          <a:r>
            <a:rPr lang="en-US" altLang="en-US" sz="2200" b="1" i="1" kern="1200"/>
            <a:t>initialization</a:t>
          </a:r>
          <a:r>
            <a:rPr lang="en-US" altLang="en-US" sz="2200" b="1" kern="1200"/>
            <a:t> or </a:t>
          </a:r>
          <a:r>
            <a:rPr lang="en-US" altLang="en-US" sz="2200" b="1" i="1" kern="1200"/>
            <a:t>assignment</a:t>
          </a:r>
        </a:p>
      </dsp:txBody>
      <dsp:txXfrm>
        <a:off x="467487" y="4917580"/>
        <a:ext cx="8230436" cy="614828"/>
      </dsp:txXfrm>
    </dsp:sp>
    <dsp:sp modelId="{6D3E5AA7-E116-413E-8605-DE7355DFD95E}">
      <dsp:nvSpPr>
        <dsp:cNvPr id="0" name=""/>
        <dsp:cNvSpPr/>
      </dsp:nvSpPr>
      <dsp:spPr>
        <a:xfrm>
          <a:off x="83219" y="4840727"/>
          <a:ext cx="768536" cy="7685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1795E-CB44-454F-AE85-4F51CF2E3906}">
      <dsp:nvSpPr>
        <dsp:cNvPr id="0" name=""/>
        <dsp:cNvSpPr/>
      </dsp:nvSpPr>
      <dsp:spPr>
        <a:xfrm>
          <a:off x="0" y="615448"/>
          <a:ext cx="8775416" cy="1113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Symbolic names can be used in C for various data items used by a programmer. </a:t>
          </a:r>
          <a:endParaRPr lang="en-US" sz="2800" kern="1200"/>
        </a:p>
      </dsp:txBody>
      <dsp:txXfrm>
        <a:off x="54373" y="669821"/>
        <a:ext cx="8666670" cy="1005094"/>
      </dsp:txXfrm>
    </dsp:sp>
    <dsp:sp modelId="{23BD634F-C9D9-4639-A445-01FBBCB68F03}">
      <dsp:nvSpPr>
        <dsp:cNvPr id="0" name=""/>
        <dsp:cNvSpPr/>
      </dsp:nvSpPr>
      <dsp:spPr>
        <a:xfrm>
          <a:off x="0" y="1809928"/>
          <a:ext cx="8775416" cy="111384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 symbolic name is generally  known as an identifier. An identifier is a name for a variable, constant, function, etc. </a:t>
          </a:r>
          <a:endParaRPr lang="en-US" sz="2800" kern="1200"/>
        </a:p>
      </dsp:txBody>
      <dsp:txXfrm>
        <a:off x="54373" y="1864301"/>
        <a:ext cx="8666670" cy="1005094"/>
      </dsp:txXfrm>
    </dsp:sp>
    <dsp:sp modelId="{4D978CBC-2D0A-4E05-9DE5-D2362A444F92}">
      <dsp:nvSpPr>
        <dsp:cNvPr id="0" name=""/>
        <dsp:cNvSpPr/>
      </dsp:nvSpPr>
      <dsp:spPr>
        <a:xfrm>
          <a:off x="0" y="3004408"/>
          <a:ext cx="8775416" cy="11138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The identifier is a sequence of characters taken from C character set. </a:t>
          </a:r>
          <a:endParaRPr lang="en-US" sz="2800" kern="1200"/>
        </a:p>
      </dsp:txBody>
      <dsp:txXfrm>
        <a:off x="54373" y="3058781"/>
        <a:ext cx="8666670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CB705-14AB-408C-8BB9-ADDCE0308768}">
      <dsp:nvSpPr>
        <dsp:cNvPr id="0" name=""/>
        <dsp:cNvSpPr/>
      </dsp:nvSpPr>
      <dsp:spPr>
        <a:xfrm>
          <a:off x="-6429822" y="-983450"/>
          <a:ext cx="7653242" cy="7653242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4ED87-49F5-4A20-9CE6-E180B274D57C}">
      <dsp:nvSpPr>
        <dsp:cNvPr id="0" name=""/>
        <dsp:cNvSpPr/>
      </dsp:nvSpPr>
      <dsp:spPr>
        <a:xfrm>
          <a:off x="534452" y="355282"/>
          <a:ext cx="6264508" cy="7110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37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/>
            <a:t>Name must begin with a letter or underscore ( _ ) and can be followed by any combination of letters, underscores, or digits.</a:t>
          </a:r>
        </a:p>
      </dsp:txBody>
      <dsp:txXfrm>
        <a:off x="534452" y="355282"/>
        <a:ext cx="6264508" cy="711020"/>
      </dsp:txXfrm>
    </dsp:sp>
    <dsp:sp modelId="{17DFCA13-01BB-4083-8F5A-0EC0AB3272F7}">
      <dsp:nvSpPr>
        <dsp:cNvPr id="0" name=""/>
        <dsp:cNvSpPr/>
      </dsp:nvSpPr>
      <dsp:spPr>
        <a:xfrm>
          <a:off x="90064" y="266405"/>
          <a:ext cx="888775" cy="888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872B4-7702-45C0-B5DF-F9C819A406AE}">
      <dsp:nvSpPr>
        <dsp:cNvPr id="0" name=""/>
        <dsp:cNvSpPr/>
      </dsp:nvSpPr>
      <dsp:spPr>
        <a:xfrm>
          <a:off x="1043948" y="1421471"/>
          <a:ext cx="5755012" cy="711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37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/>
            <a:t>Key words cannot be used as a variable name.</a:t>
          </a:r>
        </a:p>
      </dsp:txBody>
      <dsp:txXfrm>
        <a:off x="1043948" y="1421471"/>
        <a:ext cx="5755012" cy="711020"/>
      </dsp:txXfrm>
    </dsp:sp>
    <dsp:sp modelId="{29C6FF7C-1756-430A-A5CB-B2706BE5A80E}">
      <dsp:nvSpPr>
        <dsp:cNvPr id="0" name=""/>
        <dsp:cNvSpPr/>
      </dsp:nvSpPr>
      <dsp:spPr>
        <a:xfrm>
          <a:off x="599560" y="1332594"/>
          <a:ext cx="888775" cy="888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0EF51-B66B-44A7-9B85-CB4DA19AEB33}">
      <dsp:nvSpPr>
        <dsp:cNvPr id="0" name=""/>
        <dsp:cNvSpPr/>
      </dsp:nvSpPr>
      <dsp:spPr>
        <a:xfrm>
          <a:off x="1200322" y="2487660"/>
          <a:ext cx="5598638" cy="7110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37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/>
            <a:t>C is case-sensitive: sum, Sum, and SUM each refer to a different variable.</a:t>
          </a:r>
        </a:p>
      </dsp:txBody>
      <dsp:txXfrm>
        <a:off x="1200322" y="2487660"/>
        <a:ext cx="5598638" cy="711020"/>
      </dsp:txXfrm>
    </dsp:sp>
    <dsp:sp modelId="{4F7ACB7C-BB04-481C-B8D6-E79346F73EED}">
      <dsp:nvSpPr>
        <dsp:cNvPr id="0" name=""/>
        <dsp:cNvSpPr/>
      </dsp:nvSpPr>
      <dsp:spPr>
        <a:xfrm>
          <a:off x="755935" y="2398782"/>
          <a:ext cx="888775" cy="888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94AEB-148E-4C34-A76C-E331D6FE3FC1}">
      <dsp:nvSpPr>
        <dsp:cNvPr id="0" name=""/>
        <dsp:cNvSpPr/>
      </dsp:nvSpPr>
      <dsp:spPr>
        <a:xfrm>
          <a:off x="1043948" y="3553849"/>
          <a:ext cx="5755012" cy="7110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37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/>
            <a:t>Variable names can be as long as you want, although only the first 63 (or 31) characters might be significant. </a:t>
          </a:r>
        </a:p>
      </dsp:txBody>
      <dsp:txXfrm>
        <a:off x="1043948" y="3553849"/>
        <a:ext cx="5755012" cy="711020"/>
      </dsp:txXfrm>
    </dsp:sp>
    <dsp:sp modelId="{D3000732-309C-4B6C-975C-885A67A8BD3A}">
      <dsp:nvSpPr>
        <dsp:cNvPr id="0" name=""/>
        <dsp:cNvSpPr/>
      </dsp:nvSpPr>
      <dsp:spPr>
        <a:xfrm>
          <a:off x="599560" y="3464971"/>
          <a:ext cx="888775" cy="888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25A26-49AB-48BC-9966-FFB9ED2490DB}">
      <dsp:nvSpPr>
        <dsp:cNvPr id="0" name=""/>
        <dsp:cNvSpPr/>
      </dsp:nvSpPr>
      <dsp:spPr>
        <a:xfrm>
          <a:off x="534452" y="4620038"/>
          <a:ext cx="6264508" cy="7110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37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/>
            <a:t>Choice of meaningful variable names can increase the readability of a program</a:t>
          </a:r>
        </a:p>
      </dsp:txBody>
      <dsp:txXfrm>
        <a:off x="534452" y="4620038"/>
        <a:ext cx="6264508" cy="711020"/>
      </dsp:txXfrm>
    </dsp:sp>
    <dsp:sp modelId="{E79062F1-EFB0-4B3E-94A0-8DC2EC3FB4D2}">
      <dsp:nvSpPr>
        <dsp:cNvPr id="0" name=""/>
        <dsp:cNvSpPr/>
      </dsp:nvSpPr>
      <dsp:spPr>
        <a:xfrm>
          <a:off x="90064" y="4531160"/>
          <a:ext cx="888775" cy="888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D7784-5C53-477D-AD77-126CD3D67B9B}">
      <dsp:nvSpPr>
        <dsp:cNvPr id="0" name=""/>
        <dsp:cNvSpPr/>
      </dsp:nvSpPr>
      <dsp:spPr>
        <a:xfrm>
          <a:off x="-6401039" y="-975273"/>
          <a:ext cx="7589347" cy="7589347"/>
        </a:xfrm>
        <a:prstGeom prst="blockArc">
          <a:avLst>
            <a:gd name="adj1" fmla="val 18900000"/>
            <a:gd name="adj2" fmla="val 2700000"/>
            <a:gd name="adj3" fmla="val 28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C4F3F-A0A9-4AAF-A4F4-3797F57A71B5}">
      <dsp:nvSpPr>
        <dsp:cNvPr id="0" name=""/>
        <dsp:cNvSpPr/>
      </dsp:nvSpPr>
      <dsp:spPr>
        <a:xfrm>
          <a:off x="584615" y="415148"/>
          <a:ext cx="7731804" cy="7050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/>
            <a:t>Putting all the variables in one place makes it easier for a reader to understand the program.</a:t>
          </a:r>
          <a:endParaRPr lang="en-IN" sz="2100" kern="1200"/>
        </a:p>
      </dsp:txBody>
      <dsp:txXfrm>
        <a:off x="584615" y="415148"/>
        <a:ext cx="7731804" cy="705075"/>
      </dsp:txXfrm>
    </dsp:sp>
    <dsp:sp modelId="{065FF5B4-7A90-4F2A-8CDC-B660C667EAE6}">
      <dsp:nvSpPr>
        <dsp:cNvPr id="0" name=""/>
        <dsp:cNvSpPr/>
      </dsp:nvSpPr>
      <dsp:spPr>
        <a:xfrm>
          <a:off x="64383" y="2641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13F32-0F47-4F5C-9999-85837B1F86CB}">
      <dsp:nvSpPr>
        <dsp:cNvPr id="0" name=""/>
        <dsp:cNvSpPr/>
      </dsp:nvSpPr>
      <dsp:spPr>
        <a:xfrm>
          <a:off x="960283" y="1409587"/>
          <a:ext cx="7326584" cy="7050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/>
            <a:t>Thinking about which variables to declare encourages the programmer to do some planning before writing a program. </a:t>
          </a:r>
        </a:p>
      </dsp:txBody>
      <dsp:txXfrm>
        <a:off x="960283" y="1409587"/>
        <a:ext cx="7326584" cy="705075"/>
      </dsp:txXfrm>
    </dsp:sp>
    <dsp:sp modelId="{4A47C01A-B27F-46D1-8DAE-0CAD69191155}">
      <dsp:nvSpPr>
        <dsp:cNvPr id="0" name=""/>
        <dsp:cNvSpPr/>
      </dsp:nvSpPr>
      <dsp:spPr>
        <a:xfrm>
          <a:off x="569619" y="132145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FAD64-FC56-45A1-BEC0-DF1E57701194}">
      <dsp:nvSpPr>
        <dsp:cNvPr id="0" name=""/>
        <dsp:cNvSpPr/>
      </dsp:nvSpPr>
      <dsp:spPr>
        <a:xfrm>
          <a:off x="1165358" y="2466862"/>
          <a:ext cx="7071501" cy="7050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/>
            <a:t>The obligation to declare all variables helps prevent bugs of  misspelled variable names.</a:t>
          </a:r>
        </a:p>
      </dsp:txBody>
      <dsp:txXfrm>
        <a:off x="1165358" y="2466862"/>
        <a:ext cx="7071501" cy="705075"/>
      </dsp:txXfrm>
    </dsp:sp>
    <dsp:sp modelId="{A464BB2E-CD1C-4319-B469-7BF5B28F19B8}">
      <dsp:nvSpPr>
        <dsp:cNvPr id="0" name=""/>
        <dsp:cNvSpPr/>
      </dsp:nvSpPr>
      <dsp:spPr>
        <a:xfrm>
          <a:off x="724686" y="237872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E1F2-79A9-486E-9378-66E30E6C52CC}">
      <dsp:nvSpPr>
        <dsp:cNvPr id="0" name=""/>
        <dsp:cNvSpPr/>
      </dsp:nvSpPr>
      <dsp:spPr>
        <a:xfrm>
          <a:off x="1010291" y="3524137"/>
          <a:ext cx="7226568" cy="7050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/>
            <a:t>Compiler knows the amount of memory needed for storing the variable.</a:t>
          </a:r>
        </a:p>
      </dsp:txBody>
      <dsp:txXfrm>
        <a:off x="1010291" y="3524137"/>
        <a:ext cx="7226568" cy="705075"/>
      </dsp:txXfrm>
    </dsp:sp>
    <dsp:sp modelId="{C5AF8E3A-CDB9-4D22-8A8D-37B8CF5AE245}">
      <dsp:nvSpPr>
        <dsp:cNvPr id="0" name=""/>
        <dsp:cNvSpPr/>
      </dsp:nvSpPr>
      <dsp:spPr>
        <a:xfrm>
          <a:off x="569619" y="3436002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5DCB8-7F65-4404-A4E1-AB30941B3CB1}">
      <dsp:nvSpPr>
        <dsp:cNvPr id="0" name=""/>
        <dsp:cNvSpPr/>
      </dsp:nvSpPr>
      <dsp:spPr>
        <a:xfrm>
          <a:off x="505055" y="4581412"/>
          <a:ext cx="7731804" cy="7050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5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b="1" kern="1200"/>
            <a:t>Compiler can verify that operations done on a variable are allowed by its type.</a:t>
          </a:r>
        </a:p>
      </dsp:txBody>
      <dsp:txXfrm>
        <a:off x="505055" y="4581412"/>
        <a:ext cx="7731804" cy="705075"/>
      </dsp:txXfrm>
    </dsp:sp>
    <dsp:sp modelId="{6B5621CA-B951-40AD-AC0E-1A944717C7AE}">
      <dsp:nvSpPr>
        <dsp:cNvPr id="0" name=""/>
        <dsp:cNvSpPr/>
      </dsp:nvSpPr>
      <dsp:spPr>
        <a:xfrm>
          <a:off x="64383" y="4493277"/>
          <a:ext cx="881344" cy="881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76831-E03F-4E42-B00C-10478399CF13}">
      <dsp:nvSpPr>
        <dsp:cNvPr id="0" name=""/>
        <dsp:cNvSpPr/>
      </dsp:nvSpPr>
      <dsp:spPr>
        <a:xfrm>
          <a:off x="-6118816" y="-936169"/>
          <a:ext cx="7283788" cy="7283788"/>
        </a:xfrm>
        <a:prstGeom prst="blockArc">
          <a:avLst>
            <a:gd name="adj1" fmla="val 18900000"/>
            <a:gd name="adj2" fmla="val 2700000"/>
            <a:gd name="adj3" fmla="val 297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B7CA0-612A-42C1-955C-447181EEDF02}">
      <dsp:nvSpPr>
        <dsp:cNvPr id="0" name=""/>
        <dsp:cNvSpPr/>
      </dsp:nvSpPr>
      <dsp:spPr>
        <a:xfrm>
          <a:off x="509050" y="338107"/>
          <a:ext cx="7917565" cy="676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en-US" sz="2400" b="1" kern="1200"/>
            <a:t>int:  </a:t>
          </a:r>
          <a:r>
            <a:rPr lang="en-US" altLang="en-US" sz="2400" kern="1200"/>
            <a:t>can be used to store integer numbers (values with no decimal places).</a:t>
          </a:r>
          <a:endParaRPr lang="en-IN" sz="2400" kern="1200"/>
        </a:p>
      </dsp:txBody>
      <dsp:txXfrm>
        <a:off x="509050" y="338107"/>
        <a:ext cx="7917565" cy="676647"/>
      </dsp:txXfrm>
    </dsp:sp>
    <dsp:sp modelId="{CBC191AF-8F0E-490E-B610-A49233C41613}">
      <dsp:nvSpPr>
        <dsp:cNvPr id="0" name=""/>
        <dsp:cNvSpPr/>
      </dsp:nvSpPr>
      <dsp:spPr>
        <a:xfrm>
          <a:off x="86145" y="253526"/>
          <a:ext cx="845809" cy="8458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DE51F-1CF7-4C86-83C2-5E7276EEEA28}">
      <dsp:nvSpPr>
        <dsp:cNvPr id="0" name=""/>
        <dsp:cNvSpPr/>
      </dsp:nvSpPr>
      <dsp:spPr>
        <a:xfrm>
          <a:off x="993916" y="1352754"/>
          <a:ext cx="7432699" cy="6766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/>
            <a:t>float:  </a:t>
          </a:r>
          <a:r>
            <a:rPr lang="en-US" altLang="en-US" sz="2400" kern="1200"/>
            <a:t>can be used for storing floating-point numbers (values containing decimal places).</a:t>
          </a:r>
        </a:p>
      </dsp:txBody>
      <dsp:txXfrm>
        <a:off x="993916" y="1352754"/>
        <a:ext cx="7432699" cy="676647"/>
      </dsp:txXfrm>
    </dsp:sp>
    <dsp:sp modelId="{CD6E827D-EA81-4DB8-8F73-B4A0FD75BEEB}">
      <dsp:nvSpPr>
        <dsp:cNvPr id="0" name=""/>
        <dsp:cNvSpPr/>
      </dsp:nvSpPr>
      <dsp:spPr>
        <a:xfrm>
          <a:off x="571011" y="1268173"/>
          <a:ext cx="845809" cy="8458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2851C-C477-4B9C-991B-B41B1FA6E435}">
      <dsp:nvSpPr>
        <dsp:cNvPr id="0" name=""/>
        <dsp:cNvSpPr/>
      </dsp:nvSpPr>
      <dsp:spPr>
        <a:xfrm>
          <a:off x="1142731" y="2367401"/>
          <a:ext cx="7283884" cy="676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/>
            <a:t>double: </a:t>
          </a:r>
          <a:r>
            <a:rPr lang="en-US" altLang="en-US" sz="2400" kern="1200"/>
            <a:t>the same as type float, and roughly twice the size of float.</a:t>
          </a:r>
        </a:p>
      </dsp:txBody>
      <dsp:txXfrm>
        <a:off x="1142731" y="2367401"/>
        <a:ext cx="7283884" cy="676647"/>
      </dsp:txXfrm>
    </dsp:sp>
    <dsp:sp modelId="{31DD2EB7-32B9-4F9A-8FFE-78F2CECD7994}">
      <dsp:nvSpPr>
        <dsp:cNvPr id="0" name=""/>
        <dsp:cNvSpPr/>
      </dsp:nvSpPr>
      <dsp:spPr>
        <a:xfrm>
          <a:off x="719826" y="2282820"/>
          <a:ext cx="845809" cy="8458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8B130-0C32-4C43-BF09-7906276462D2}">
      <dsp:nvSpPr>
        <dsp:cNvPr id="0" name=""/>
        <dsp:cNvSpPr/>
      </dsp:nvSpPr>
      <dsp:spPr>
        <a:xfrm>
          <a:off x="993916" y="3318446"/>
          <a:ext cx="7432699" cy="8038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/>
            <a:t>char:</a:t>
          </a:r>
          <a:r>
            <a:rPr lang="en-US" altLang="en-US" sz="2400" kern="1200"/>
            <a:t> can be used to store a single character, such as the letter </a:t>
          </a:r>
          <a:r>
            <a:rPr lang="en-US" altLang="en-US" sz="2400" i="1" kern="1200"/>
            <a:t>a</a:t>
          </a:r>
          <a:r>
            <a:rPr lang="en-US" altLang="en-US" sz="2400" kern="1200"/>
            <a:t>, the digit character </a:t>
          </a:r>
          <a:r>
            <a:rPr lang="en-US" altLang="en-US" sz="2400" i="1" kern="1200"/>
            <a:t>6</a:t>
          </a:r>
          <a:r>
            <a:rPr lang="en-US" altLang="en-US" sz="2400" kern="1200"/>
            <a:t>, or a semicolon. </a:t>
          </a:r>
        </a:p>
      </dsp:txBody>
      <dsp:txXfrm>
        <a:off x="993916" y="3318446"/>
        <a:ext cx="7432699" cy="803850"/>
      </dsp:txXfrm>
    </dsp:sp>
    <dsp:sp modelId="{E46F3CD6-0EA9-4388-A561-2542DE7564EA}">
      <dsp:nvSpPr>
        <dsp:cNvPr id="0" name=""/>
        <dsp:cNvSpPr/>
      </dsp:nvSpPr>
      <dsp:spPr>
        <a:xfrm>
          <a:off x="571011" y="3297467"/>
          <a:ext cx="845809" cy="8458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4A953-0BD4-4E1D-9F5D-73C5B0C91756}">
      <dsp:nvSpPr>
        <dsp:cNvPr id="0" name=""/>
        <dsp:cNvSpPr/>
      </dsp:nvSpPr>
      <dsp:spPr>
        <a:xfrm>
          <a:off x="509050" y="4396694"/>
          <a:ext cx="7917565" cy="6766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/>
            <a:t>void: </a:t>
          </a:r>
          <a:r>
            <a:rPr lang="en-US" altLang="en-US" sz="2400" kern="1200"/>
            <a:t>is used to denote nothing or empty.</a:t>
          </a:r>
        </a:p>
      </dsp:txBody>
      <dsp:txXfrm>
        <a:off x="509050" y="4396694"/>
        <a:ext cx="7917565" cy="676647"/>
      </dsp:txXfrm>
    </dsp:sp>
    <dsp:sp modelId="{8E03B3AA-16C7-4E32-AC86-96A861E8C9A3}">
      <dsp:nvSpPr>
        <dsp:cNvPr id="0" name=""/>
        <dsp:cNvSpPr/>
      </dsp:nvSpPr>
      <dsp:spPr>
        <a:xfrm>
          <a:off x="86145" y="4312113"/>
          <a:ext cx="845809" cy="8458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D9C9B-0BAB-4A15-9DC9-30EB204946FB}">
      <dsp:nvSpPr>
        <dsp:cNvPr id="0" name=""/>
        <dsp:cNvSpPr/>
      </dsp:nvSpPr>
      <dsp:spPr>
        <a:xfrm>
          <a:off x="0" y="11177"/>
          <a:ext cx="8140596" cy="9114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The basic integer type is int</a:t>
          </a:r>
        </a:p>
      </dsp:txBody>
      <dsp:txXfrm>
        <a:off x="44492" y="55669"/>
        <a:ext cx="8051612" cy="822446"/>
      </dsp:txXfrm>
    </dsp:sp>
    <dsp:sp modelId="{EE069E22-B96C-4D2D-B8AE-8F2C7D11173C}">
      <dsp:nvSpPr>
        <dsp:cNvPr id="0" name=""/>
        <dsp:cNvSpPr/>
      </dsp:nvSpPr>
      <dsp:spPr>
        <a:xfrm>
          <a:off x="0" y="922607"/>
          <a:ext cx="8140596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464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The size of an </a:t>
          </a:r>
          <a:r>
            <a:rPr lang="en-US" sz="3000" b="1" kern="1200"/>
            <a:t>int</a:t>
          </a:r>
          <a:r>
            <a:rPr lang="en-US" sz="3000" kern="1200"/>
            <a:t> depends on the machine and on PCs it is normally 16 or 32 or 64 bits.</a:t>
          </a:r>
        </a:p>
      </dsp:txBody>
      <dsp:txXfrm>
        <a:off x="0" y="922607"/>
        <a:ext cx="8140596" cy="943920"/>
      </dsp:txXfrm>
    </dsp:sp>
    <dsp:sp modelId="{9F08A699-1B73-4FFE-B774-2B4DD1D4E80F}">
      <dsp:nvSpPr>
        <dsp:cNvPr id="0" name=""/>
        <dsp:cNvSpPr/>
      </dsp:nvSpPr>
      <dsp:spPr>
        <a:xfrm>
          <a:off x="0" y="1866527"/>
          <a:ext cx="8140596" cy="91143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modifiers (type specifiers)</a:t>
          </a:r>
          <a:endParaRPr lang="en-US" sz="3800" kern="1200"/>
        </a:p>
      </dsp:txBody>
      <dsp:txXfrm>
        <a:off x="44492" y="1911019"/>
        <a:ext cx="8051612" cy="822446"/>
      </dsp:txXfrm>
    </dsp:sp>
    <dsp:sp modelId="{C6079E74-FBA6-4B13-BEB1-23CA9FEC831D}">
      <dsp:nvSpPr>
        <dsp:cNvPr id="0" name=""/>
        <dsp:cNvSpPr/>
      </dsp:nvSpPr>
      <dsp:spPr>
        <a:xfrm>
          <a:off x="0" y="2777957"/>
          <a:ext cx="814059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464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/>
            <a:t>short</a:t>
          </a:r>
          <a:r>
            <a:rPr lang="en-US" sz="3000" kern="1200"/>
            <a:t>:     typically uses less bits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/>
            <a:t>long</a:t>
          </a:r>
          <a:r>
            <a:rPr lang="en-US" sz="3000" kern="1200"/>
            <a:t>:       typically uses more bits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/>
            <a:t>Signed:   </a:t>
          </a:r>
          <a:r>
            <a:rPr lang="en-US" sz="3000" kern="1200"/>
            <a:t>both negative and positive numbers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1" kern="1200"/>
            <a:t>Unsigned: </a:t>
          </a:r>
          <a:r>
            <a:rPr lang="en-US" sz="3000" kern="1200"/>
            <a:t> only positive numbers</a:t>
          </a:r>
        </a:p>
      </dsp:txBody>
      <dsp:txXfrm>
        <a:off x="0" y="2777957"/>
        <a:ext cx="8140596" cy="2084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D986C-ABE3-41EC-BD44-A6D11DDCB7F1}">
      <dsp:nvSpPr>
        <dsp:cNvPr id="0" name=""/>
        <dsp:cNvSpPr/>
      </dsp:nvSpPr>
      <dsp:spPr>
        <a:xfrm>
          <a:off x="-6029139" y="-922536"/>
          <a:ext cx="7177259" cy="7177259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C3C31-1608-4D1C-A118-81AEC55FFC83}">
      <dsp:nvSpPr>
        <dsp:cNvPr id="0" name=""/>
        <dsp:cNvSpPr/>
      </dsp:nvSpPr>
      <dsp:spPr>
        <a:xfrm>
          <a:off x="501726" y="333155"/>
          <a:ext cx="8192583" cy="6667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2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 char variable can be used to store a single character. </a:t>
          </a:r>
          <a:endParaRPr lang="en-US" sz="2000" kern="1200"/>
        </a:p>
      </dsp:txBody>
      <dsp:txXfrm>
        <a:off x="501726" y="333155"/>
        <a:ext cx="8192583" cy="666736"/>
      </dsp:txXfrm>
    </dsp:sp>
    <dsp:sp modelId="{0FCC4DAF-310C-4FE4-AA45-E68616C9660E}">
      <dsp:nvSpPr>
        <dsp:cNvPr id="0" name=""/>
        <dsp:cNvSpPr/>
      </dsp:nvSpPr>
      <dsp:spPr>
        <a:xfrm>
          <a:off x="85015" y="249812"/>
          <a:ext cx="833420" cy="833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6B6D3-47C7-4E24-9FF1-7D982BFE4240}">
      <dsp:nvSpPr>
        <dsp:cNvPr id="0" name=""/>
        <dsp:cNvSpPr/>
      </dsp:nvSpPr>
      <dsp:spPr>
        <a:xfrm>
          <a:off x="979490" y="1332940"/>
          <a:ext cx="7714819" cy="6667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2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 character constant is formed by enclosing the character within a pair of single quotation marks. Valid examples:  'a’ .</a:t>
          </a:r>
          <a:endParaRPr lang="en-US" sz="2000" kern="1200"/>
        </a:p>
      </dsp:txBody>
      <dsp:txXfrm>
        <a:off x="979490" y="1332940"/>
        <a:ext cx="7714819" cy="666736"/>
      </dsp:txXfrm>
    </dsp:sp>
    <dsp:sp modelId="{7FD8BA29-CB5F-4CC4-BBCA-16C8544DAF0C}">
      <dsp:nvSpPr>
        <dsp:cNvPr id="0" name=""/>
        <dsp:cNvSpPr/>
      </dsp:nvSpPr>
      <dsp:spPr>
        <a:xfrm>
          <a:off x="562779" y="1249598"/>
          <a:ext cx="833420" cy="833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AE990-9B83-4B3C-B3D1-D2A228C8A6E8}">
      <dsp:nvSpPr>
        <dsp:cNvPr id="0" name=""/>
        <dsp:cNvSpPr/>
      </dsp:nvSpPr>
      <dsp:spPr>
        <a:xfrm>
          <a:off x="1126125" y="2332725"/>
          <a:ext cx="7568184" cy="6667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2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Character zero ( ‘0’ ) is not the same as the number (integer constant) 0. </a:t>
          </a:r>
          <a:endParaRPr lang="en-US" sz="2000" kern="1200"/>
        </a:p>
      </dsp:txBody>
      <dsp:txXfrm>
        <a:off x="1126125" y="2332725"/>
        <a:ext cx="7568184" cy="666736"/>
      </dsp:txXfrm>
    </dsp:sp>
    <dsp:sp modelId="{391053D4-3FE1-403B-8ADB-170DE123FF39}">
      <dsp:nvSpPr>
        <dsp:cNvPr id="0" name=""/>
        <dsp:cNvSpPr/>
      </dsp:nvSpPr>
      <dsp:spPr>
        <a:xfrm>
          <a:off x="709415" y="2249383"/>
          <a:ext cx="833420" cy="833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81924-F05D-450C-81A0-F979AD2A34C1}">
      <dsp:nvSpPr>
        <dsp:cNvPr id="0" name=""/>
        <dsp:cNvSpPr/>
      </dsp:nvSpPr>
      <dsp:spPr>
        <a:xfrm>
          <a:off x="979490" y="3332510"/>
          <a:ext cx="7714819" cy="6667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2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The character constant ‘\n’—the newline character—is a valid character constant. It is called as an escape character.</a:t>
          </a:r>
          <a:endParaRPr lang="en-US" sz="2000" kern="1200"/>
        </a:p>
      </dsp:txBody>
      <dsp:txXfrm>
        <a:off x="979490" y="3332510"/>
        <a:ext cx="7714819" cy="666736"/>
      </dsp:txXfrm>
    </dsp:sp>
    <dsp:sp modelId="{26D4216C-D63C-44E1-B143-48EF40312BED}">
      <dsp:nvSpPr>
        <dsp:cNvPr id="0" name=""/>
        <dsp:cNvSpPr/>
      </dsp:nvSpPr>
      <dsp:spPr>
        <a:xfrm>
          <a:off x="562779" y="3249168"/>
          <a:ext cx="833420" cy="833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B1BBE-AF79-4A3A-AED5-2F36701DF416}">
      <dsp:nvSpPr>
        <dsp:cNvPr id="0" name=""/>
        <dsp:cNvSpPr/>
      </dsp:nvSpPr>
      <dsp:spPr>
        <a:xfrm>
          <a:off x="501726" y="4332295"/>
          <a:ext cx="8192583" cy="66673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22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There are other </a:t>
          </a:r>
          <a:r>
            <a:rPr lang="en-US" sz="2000" b="1" i="1" kern="1200"/>
            <a:t>escape sequences</a:t>
          </a:r>
          <a:r>
            <a:rPr lang="en-US" sz="2000" b="1" kern="1200"/>
            <a:t> like,  \t for tab, \v for vertical tab, \n for new line etc.</a:t>
          </a:r>
          <a:endParaRPr lang="en-US" sz="2000" kern="1200"/>
        </a:p>
      </dsp:txBody>
      <dsp:txXfrm>
        <a:off x="501726" y="4332295"/>
        <a:ext cx="8192583" cy="666736"/>
      </dsp:txXfrm>
    </dsp:sp>
    <dsp:sp modelId="{C565DD8F-98FE-4FF4-AE16-C2A95C1EEC07}">
      <dsp:nvSpPr>
        <dsp:cNvPr id="0" name=""/>
        <dsp:cNvSpPr/>
      </dsp:nvSpPr>
      <dsp:spPr>
        <a:xfrm>
          <a:off x="85015" y="4248953"/>
          <a:ext cx="833420" cy="8334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4152-3902-4A3A-895F-8F309D92DA81}">
      <dsp:nvSpPr>
        <dsp:cNvPr id="0" name=""/>
        <dsp:cNvSpPr/>
      </dsp:nvSpPr>
      <dsp:spPr>
        <a:xfrm>
          <a:off x="0" y="19366"/>
          <a:ext cx="8245806" cy="9422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Character type </a:t>
          </a:r>
          <a:r>
            <a:rPr lang="en-US" sz="2400" b="1" kern="1200"/>
            <a:t>char</a:t>
          </a:r>
          <a:r>
            <a:rPr lang="en-US" sz="2400" kern="1200"/>
            <a:t> is</a:t>
          </a:r>
          <a:r>
            <a:rPr lang="en-US" sz="2400" b="1" kern="1200"/>
            <a:t> </a:t>
          </a:r>
          <a:r>
            <a:rPr lang="en-US" sz="2400" kern="1200"/>
            <a:t>related to the integer type.</a:t>
          </a:r>
        </a:p>
      </dsp:txBody>
      <dsp:txXfrm>
        <a:off x="45998" y="65364"/>
        <a:ext cx="8153810" cy="850281"/>
      </dsp:txXfrm>
    </dsp:sp>
    <dsp:sp modelId="{D41D9914-3044-4E2C-9E0B-A0CDA8D60474}">
      <dsp:nvSpPr>
        <dsp:cNvPr id="0" name=""/>
        <dsp:cNvSpPr/>
      </dsp:nvSpPr>
      <dsp:spPr>
        <a:xfrm>
          <a:off x="0" y="960927"/>
          <a:ext cx="8245806" cy="94227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Modifiers(type specifiers) </a:t>
          </a:r>
          <a:r>
            <a:rPr lang="en-US" sz="2400" b="1" i="1" kern="1200"/>
            <a:t>unsigned </a:t>
          </a:r>
          <a:r>
            <a:rPr lang="en-US" sz="2400" kern="1200"/>
            <a:t>and </a:t>
          </a:r>
          <a:r>
            <a:rPr lang="en-US" sz="2400" b="1" i="1" kern="1200"/>
            <a:t>signed</a:t>
          </a:r>
          <a:r>
            <a:rPr lang="en-US" sz="2400" kern="1200"/>
            <a:t> can be used</a:t>
          </a:r>
        </a:p>
      </dsp:txBody>
      <dsp:txXfrm>
        <a:off x="45998" y="1006925"/>
        <a:ext cx="8153810" cy="850281"/>
      </dsp:txXfrm>
    </dsp:sp>
    <dsp:sp modelId="{CD65F6CA-73E3-4136-8CC7-0A73F6BA317F}">
      <dsp:nvSpPr>
        <dsp:cNvPr id="0" name=""/>
        <dsp:cNvSpPr/>
      </dsp:nvSpPr>
      <dsp:spPr>
        <a:xfrm>
          <a:off x="0" y="1903205"/>
          <a:ext cx="8245806" cy="92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char </a:t>
          </a:r>
          <a:r>
            <a:rPr lang="en-US" sz="1800" b="1" kern="1200">
              <a:sym typeface="Wingdings" panose="05000000000000000000" pitchFamily="2" charset="2"/>
            </a:rPr>
            <a:t></a:t>
          </a:r>
          <a:r>
            <a:rPr lang="en-US" sz="1800" b="1" kern="1200"/>
            <a:t>1 byte (-128 to 127)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signed char </a:t>
          </a:r>
          <a:r>
            <a:rPr lang="en-US" sz="1800" b="1" kern="1200">
              <a:sym typeface="Wingdings" panose="05000000000000000000" pitchFamily="2" charset="2"/>
            </a:rPr>
            <a:t></a:t>
          </a:r>
          <a:r>
            <a:rPr lang="en-US" sz="1800" b="1" kern="1200"/>
            <a:t>1 byte (-128 to 127)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unsigned char </a:t>
          </a:r>
          <a:r>
            <a:rPr lang="en-US" sz="1800" b="1" kern="1200">
              <a:sym typeface="Wingdings" panose="05000000000000000000" pitchFamily="2" charset="2"/>
            </a:rPr>
            <a:t></a:t>
          </a:r>
          <a:r>
            <a:rPr lang="en-US" sz="1800" b="1" kern="1200"/>
            <a:t>1 byte (0  to 255</a:t>
          </a:r>
          <a:r>
            <a:rPr lang="en-US" sz="1800" kern="1200"/>
            <a:t>)</a:t>
          </a:r>
        </a:p>
      </dsp:txBody>
      <dsp:txXfrm>
        <a:off x="0" y="1903205"/>
        <a:ext cx="8245806" cy="923320"/>
      </dsp:txXfrm>
    </dsp:sp>
    <dsp:sp modelId="{C5FBBBA5-278D-4E14-A33E-2D885CB06FF1}">
      <dsp:nvSpPr>
        <dsp:cNvPr id="0" name=""/>
        <dsp:cNvSpPr/>
      </dsp:nvSpPr>
      <dsp:spPr>
        <a:xfrm>
          <a:off x="0" y="2826525"/>
          <a:ext cx="8245806" cy="9422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ASCII (American Standard Code for Information Interchange ) is the dominant encoding scheme for characters.</a:t>
          </a:r>
        </a:p>
      </dsp:txBody>
      <dsp:txXfrm>
        <a:off x="45998" y="2872523"/>
        <a:ext cx="8153810" cy="850281"/>
      </dsp:txXfrm>
    </dsp:sp>
    <dsp:sp modelId="{BD42D8D6-0AEC-4F21-B95C-16E0FA636C88}">
      <dsp:nvSpPr>
        <dsp:cNvPr id="0" name=""/>
        <dsp:cNvSpPr/>
      </dsp:nvSpPr>
      <dsp:spPr>
        <a:xfrm>
          <a:off x="0" y="3768802"/>
          <a:ext cx="8245806" cy="1518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8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Examples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' '</a:t>
          </a:r>
          <a:r>
            <a:rPr lang="en-US" sz="1800" kern="1200"/>
            <a:t> encoded as 32		</a:t>
          </a:r>
          <a:r>
            <a:rPr lang="en-US" sz="1800" b="1" kern="1200"/>
            <a:t>'+'</a:t>
          </a:r>
          <a:r>
            <a:rPr lang="en-US" sz="1800" kern="1200"/>
            <a:t> encoded as 43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'A'</a:t>
          </a:r>
          <a:r>
            <a:rPr lang="en-US" sz="1800" kern="1200"/>
            <a:t> encoded as 65 </a:t>
          </a:r>
          <a:r>
            <a:rPr lang="en-US" sz="1800" b="1" kern="1200"/>
            <a:t>…………………….'Z'</a:t>
          </a:r>
          <a:r>
            <a:rPr lang="en-US" sz="1800" kern="1200"/>
            <a:t> encoded as 90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'a'</a:t>
          </a:r>
          <a:r>
            <a:rPr lang="en-US" sz="1800" kern="1200"/>
            <a:t> encoded as 97 </a:t>
          </a:r>
          <a:r>
            <a:rPr lang="en-US" sz="1800" b="1" kern="1200"/>
            <a:t>…………………….</a:t>
          </a:r>
          <a:r>
            <a:rPr lang="en-US" sz="1800" kern="1200"/>
            <a:t>	</a:t>
          </a:r>
          <a:r>
            <a:rPr lang="en-US" sz="1800" b="1" kern="1200"/>
            <a:t>'z'</a:t>
          </a:r>
          <a:r>
            <a:rPr lang="en-US" sz="1800" kern="1200"/>
            <a:t> encoded as 122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‘0’ </a:t>
          </a:r>
          <a:r>
            <a:rPr lang="en-US" sz="1800" kern="1200"/>
            <a:t>encoded as 48 </a:t>
          </a:r>
          <a:r>
            <a:rPr lang="en-US" sz="1800" b="1" kern="1200"/>
            <a:t>……………………..’9’ </a:t>
          </a:r>
          <a:r>
            <a:rPr lang="en-US" sz="1800" kern="1200"/>
            <a:t>encoded as 57</a:t>
          </a:r>
        </a:p>
      </dsp:txBody>
      <dsp:txXfrm>
        <a:off x="0" y="3768802"/>
        <a:ext cx="8245806" cy="15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0D58-E4F7-4FC3-B219-1D20EE7F0FFC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0463E-A946-4DB7-84F1-2B38F7DE12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3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62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8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90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040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049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65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326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93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421E0F93-77C4-4E05-A171-E6D0976CD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C712C9A2-8053-4296-BECC-338A4B6A0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95CCA686-BC6D-4114-9892-0EB734FEC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5EFB8-7094-4BB0-9EF0-DA9D9043E7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F896867B-49DD-4B29-B54A-69A227D261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BAC0EAEC-D2D6-4914-9E3C-11217E8F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24EC08B1-1D25-4BD2-814E-10A94692F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D83CC4-76CE-436A-B3AD-D2ED7DBF03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D4BF0C2F-A5C1-42B3-AF34-B0D8A43916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2FD3A50-4221-4DC6-9BD8-A9E1D50D4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18D0D399-5697-4C3E-8C32-F5321BFF1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6531BC-CA01-4C93-82BE-5A2B0121D7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ED4B1365-39AE-4E86-BD95-BAB7596A6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F2CEF94D-54FC-46EA-96A5-55E9AC0D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07EAE36C-98AD-40F4-B13D-5409C1B63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532282-996D-4B3F-909A-B7E0EB055E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FB198441-E81B-4DBA-8C26-E45560D2F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56A18B3C-6A8E-4925-9596-A4BE5780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BF7B3120-4A75-4A67-9220-640E83C90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AEABD0-E0D1-476D-AA64-710770F0D29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1EFBD542-06A8-4626-8753-EEB802BF27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583F484-62D7-409E-94B5-642C58DE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2572CB80-B250-4F7D-A92A-E8E7F173E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C883EC-D8D1-473C-A404-B43E093C6EC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74976419-A10A-40B3-80AD-D3C43060A4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6297D68A-7764-4B68-9DA1-0EED9353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6FAF6E9E-A736-41F3-AE80-46A004C3F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B578F8-6343-495E-929A-BB591D638C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99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18E3867C-6CAB-4FFC-BFD4-4F7CBD1DFF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84BF1E0C-060F-4758-88DA-502E586C3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43E79DD2-3692-4AD0-B340-D609119F2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EF769-BBC9-4E24-839F-F73E0B14D2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4745-080E-4B88-8B8B-2992D21A2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4FCC-663F-4763-BD22-ED6902EE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7EB-2F3B-4811-9996-207993AA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6A9E-BCDE-41C3-9CC5-60E5429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BD90-BB00-4963-8C24-3F10ACCD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4F1F-5027-4E1F-89BF-075A57C9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24CC-301E-4D8A-BFC7-3ED1E685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9E63-03AB-4658-B659-F96379FA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7C7C-EA7C-43D7-9C98-4953DDD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E119-F33A-43B2-ACCD-2210AE6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DDC8D-D96B-4CF8-B742-313A77CE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A008-CAC5-4BD4-B085-79537F13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E035-5983-430E-9A6F-966CA34E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1584-0A77-4AB0-ABA1-EF7A9661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3395-9EB0-45A5-9312-7EF200F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18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06EA338-C114-4D85-BA50-7D8A8C15FB8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CCA37B2-4289-4071-8675-050E2E421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CBD1D2D-2C06-49A7-A0E9-F18E73A77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60F8D3B-9ABF-40C6-9749-1D77A47E9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D8AE847-DCA2-4ED7-8485-BBC574D8C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DEC48AD-CB59-49CE-A0BB-945063CB2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30979F2-E91F-4B54-BB66-80C63A122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4788AB37-A997-4AF7-B102-517657D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F332240-65D1-4BA8-817A-9942BD30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0C3E353-BEA3-42D8-9B2D-8A14431D23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93C1283D-305A-4C23-92D4-8A08F86128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b="0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2CD88D8C-A97E-454B-94B2-88E61B3E0E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b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B28C206F-04E4-443D-937C-495FE64A6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049B6D11-1F53-4F52-8CC4-8A49B6459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E7C08A51-3A02-4FF3-9919-9124554D3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fld id="{D7CFA794-BC00-45CF-A43C-04483B14A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5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6A4777C-F4DD-4102-9E9B-ABB7869B26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922D2C0-D6EF-4307-AD2E-82B5ABDFF9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F837E-9D3C-4CA3-9E69-52C8B45FC3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99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95EEFC2-98F5-4E41-ACE6-6783C53470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AA8D78F-013D-457D-8DE9-1524AF3838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309C1-D211-4FA7-BDC0-84F85EC06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3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6E8836-43D5-4889-8F3D-D6F54CD3FD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EDA591A-E584-4B65-9DA6-167A3FF78D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DD6EB-FBED-4216-87C5-804D39A1F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48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B2682F3-8E7B-428A-BD8F-7CEF36CF2A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1404000-9711-4D92-B4F2-86D39BD40F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19C78-0F94-42F5-B23B-C36AF8EB65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74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E6E7BD7-BB2F-47C2-B93D-34A7D6F892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06F99B4-04BD-44A3-9463-095596B84F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F4A60-FA92-4C62-93E2-3670F6916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977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5708462-5840-4380-835C-563E5FEAF1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B85E667A-6B5F-4990-A8AF-AEF8232F34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5D821-6C4B-4E94-A775-45EB21E39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020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709D8A-CBFD-4FA9-B87D-9CF9983CF2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5A4F2B-9523-4B87-8C3C-839A6C686B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AF981-FFD1-430E-9392-27FBD4A833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5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5458-8B79-452D-921E-0ECB61C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3611-6A6B-4C43-BC3F-2D55523D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29E3-AC0D-450F-9A49-5C61C4E3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0025-6DC4-4532-92BB-0035F52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8A83-CA99-4D72-B625-29725E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FEAED8-2BFB-4E3F-92A1-AD7E2C7232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722A74-DD82-47BA-8ADE-0F7C46D076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DB859-B8B9-448B-BDE5-4F4AE2EA7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404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89513BB-33FA-4CEB-A149-638E3BFEA7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E8347FD-1AE1-4C81-94BF-1CC314DD19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3BA03-CEDD-4CE6-9599-FBA54C238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02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68C11A9-8203-40FC-B710-FA5B227D32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6AACC9A-4792-482D-9373-DEF9D916DA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E5270-36BB-480E-8A7A-B45C86931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A839-A5B7-418C-BCAD-FF5ECF0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F598-AD66-4E78-BD33-F2CAFCE8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7E6-34A8-42D9-8468-C791AC8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F426-0C69-4147-90A0-49BD07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6A7B-B42C-4261-9E1C-BAE9C18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4AE-95E6-4734-B0CA-6B3F178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3265-9837-449F-B9B5-10EF38B9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79CB-7734-4551-8220-E3D4D9137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4707-78EE-4BB5-92F6-BB536223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8337-0745-4DB8-BCBB-B2C3787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7A4B-F2B7-413C-B502-1F67C91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5BA4-0615-4F7C-873A-1CE0AB7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5B24-BF8C-46F6-860A-58543765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5C70-C911-4814-925A-E28281B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32A8-B556-4ADA-B8D9-24C84CAD7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47CDF-2C21-477A-9E4F-D478C9090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0FE3E-BEF0-4D27-86EA-E7C12757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35C4-93B3-4934-8FAB-308E4C47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61A2-2E89-45BF-9912-25CADFD2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1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D8C8-DCFC-42DE-B589-797097C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FAD1B-25A8-401B-A470-BB8F690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D88C-4868-4C00-B069-222F73C2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B5A61-237C-4FD4-82DC-2C14D4AF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5D0-8CE4-4634-A3FA-8B102DFC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C80B2-EC71-4848-8516-94910D3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BB75-7581-4616-954C-12FD6B12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5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DD6-0EDC-410D-B6A9-C0379C90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9FBF-7F3F-496B-8533-E5759A0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F0088-0DCF-454C-BCA0-E08A6B5C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FB6B-25DA-4495-8891-E5462B4A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F900-E8EB-4577-9FD7-128CBF6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CEBB4-9CD1-4A50-A6DB-D2C7080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0DBF-BFAB-445E-ACC4-A51766A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BF54-ABF7-4365-A8C2-EEA4EEFAD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C747-C8FB-4EF1-8EDF-C5EE17A2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11C-023F-4B6F-B57A-7042D730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7CEB-9DD0-4B74-BE5C-FB70FBC2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B171-7A1B-4CAC-8C40-29BB6935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E960E-A823-46A1-B92C-C835BEC3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4212-C96E-427C-881B-D2A40765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9243"/>
            <a:ext cx="8245806" cy="49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C667-5E2D-43CB-81C1-2C89384C1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865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E833-EA5E-4A50-A759-535E45C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58203" y="6356351"/>
            <a:ext cx="6581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Science: A Structured Programming Approach Using 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493-223E-484B-B535-A556B9BB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6356351"/>
            <a:ext cx="3591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51C-495D-44A2-B925-9AAC4BD9F0A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E97DF4-2C3E-4424-8C33-C417831B462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6" y="40945"/>
            <a:ext cx="3545006" cy="6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Rectangle 12">
            <a:extLst>
              <a:ext uri="{FF2B5EF4-FFF2-40B4-BE49-F238E27FC236}">
                <a16:creationId xmlns:a16="http://schemas.microsoft.com/office/drawing/2014/main" id="{395A5F96-1B99-4B05-9F1A-63F70695A5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243638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Computer Science: A Structured Programming Approach Using C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E8B38829-1FE7-4406-9988-D6FD548EE7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Tahoma" panose="020B0604030504040204" pitchFamily="34" charset="0"/>
              </a:defRPr>
            </a:lvl1pPr>
          </a:lstStyle>
          <a:p>
            <a:fld id="{1400A7AE-CB15-483E-9FBE-75FF030674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Text Box 15">
            <a:extLst>
              <a:ext uri="{FF2B5EF4-FFF2-40B4-BE49-F238E27FC236}">
                <a16:creationId xmlns:a16="http://schemas.microsoft.com/office/drawing/2014/main" id="{3D5600E5-F043-44C8-864E-4E03F6D157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©"/>
              <a:defRPr/>
            </a:pP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17889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30554" y="2877740"/>
            <a:ext cx="10005107" cy="1102519"/>
          </a:xfrm>
        </p:spPr>
        <p:txBody>
          <a:bodyPr>
            <a:normAutofit fontScale="90000"/>
          </a:bodyPr>
          <a:lstStyle/>
          <a:p>
            <a: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  <a:t>Keywords </a:t>
            </a:r>
            <a:b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  <a:t>Constants(integer, real, character, string) Literals</a:t>
            </a:r>
            <a:b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US" sz="4800" b="0" i="0" u="none" strike="noStrike" baseline="0">
                <a:solidFill>
                  <a:srgbClr val="000000"/>
                </a:solidFill>
                <a:latin typeface="Gill Sans MT" panose="020B0502020104020203" pitchFamily="34" charset="0"/>
              </a:rPr>
              <a:t>Variables	</a:t>
            </a:r>
          </a:p>
        </p:txBody>
      </p:sp>
    </p:spTree>
    <p:extLst>
      <p:ext uri="{BB962C8B-B14F-4D97-AF65-F5344CB8AC3E}">
        <p14:creationId xmlns:p14="http://schemas.microsoft.com/office/powerpoint/2010/main" val="5380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288BC0B-F15B-468A-8BA6-DBD458E16E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138308-2459-4799-ADA3-B4FD124DA6B8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964" name="Line 2">
            <a:extLst>
              <a:ext uri="{FF2B5EF4-FFF2-40B4-BE49-F238E27FC236}">
                <a16:creationId xmlns:a16="http://schemas.microsoft.com/office/drawing/2014/main" id="{D1A39124-BA74-4F40-94B6-48AD9F0AC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4F2477A8-C14A-4737-9B26-8B4924CEF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69" y="939317"/>
            <a:ext cx="40575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Null Characters and Null Strings?</a:t>
            </a:r>
          </a:p>
        </p:txBody>
      </p:sp>
      <p:grpSp>
        <p:nvGrpSpPr>
          <p:cNvPr id="40966" name="Group 4">
            <a:extLst>
              <a:ext uri="{FF2B5EF4-FFF2-40B4-BE49-F238E27FC236}">
                <a16:creationId xmlns:a16="http://schemas.microsoft.com/office/drawing/2014/main" id="{FCF22DE0-69D0-4F52-816B-5FFED5375DE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-4656560"/>
            <a:ext cx="8610600" cy="5995987"/>
            <a:chOff x="336" y="159"/>
            <a:chExt cx="5232" cy="3777"/>
          </a:xfrm>
        </p:grpSpPr>
        <p:sp>
          <p:nvSpPr>
            <p:cNvPr id="40968" name="Line 5">
              <a:extLst>
                <a:ext uri="{FF2B5EF4-FFF2-40B4-BE49-F238E27FC236}">
                  <a16:creationId xmlns:a16="http://schemas.microsoft.com/office/drawing/2014/main" id="{42F9A39F-1E20-4364-8EE3-FA0B7713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969" name="Line 6">
              <a:extLst>
                <a:ext uri="{FF2B5EF4-FFF2-40B4-BE49-F238E27FC236}">
                  <a16:creationId xmlns:a16="http://schemas.microsoft.com/office/drawing/2014/main" id="{0C0EF09C-A707-4B53-8703-C218B77DC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970" name="Line 7">
              <a:extLst>
                <a:ext uri="{FF2B5EF4-FFF2-40B4-BE49-F238E27FC236}">
                  <a16:creationId xmlns:a16="http://schemas.microsoft.com/office/drawing/2014/main" id="{E93A4A6B-581F-4AC4-8F81-4243FE4BC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pic>
        <p:nvPicPr>
          <p:cNvPr id="40967" name="Picture 10">
            <a:extLst>
              <a:ext uri="{FF2B5EF4-FFF2-40B4-BE49-F238E27FC236}">
                <a16:creationId xmlns:a16="http://schemas.microsoft.com/office/drawing/2014/main" id="{2C27CED6-45DD-4AB2-8F23-0AB6F827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897188"/>
            <a:ext cx="69469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33CB2C4-713F-257A-4E22-A7125E16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69" y="5628232"/>
            <a:ext cx="805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Characters and Strings its definitions </a:t>
            </a:r>
            <a:r>
              <a:rPr lang="en-US" altLang="en-US" sz="2000">
                <a:solidFill>
                  <a:srgbClr val="000000"/>
                </a:solidFill>
              </a:rPr>
              <a:t>are defined, but \0 is an explicit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>
                <a:solidFill>
                  <a:srgbClr val="000000"/>
                </a:solidFill>
              </a:rPr>
              <a:t>representation where as in “” is an implicit representation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4">
            <a:extLst>
              <a:ext uri="{FF2B5EF4-FFF2-40B4-BE49-F238E27FC236}">
                <a16:creationId xmlns:a16="http://schemas.microsoft.com/office/drawing/2014/main" id="{309A6A37-0ECA-4CCC-89F5-3CE97239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7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Symbolic Names for Control Characters</a:t>
            </a:r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5661DB7B-9B81-47C3-A711-7100B593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44" y="1608667"/>
            <a:ext cx="7117911" cy="45259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EF1AB22-A185-46BD-ABA2-68C232B17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FCF5B27-95B5-4175-B11B-AA9A28BA5528}" type="slidenum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R="0" lvl="0" indent="0" fontAlgn="base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71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9D60-F560-4770-85D2-C00B068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latin typeface="erdana"/>
              </a:rPr>
              <a:t>Two</a:t>
            </a:r>
            <a:r>
              <a:rPr lang="en-US" b="1" i="0">
                <a:solidFill>
                  <a:srgbClr val="0070C0"/>
                </a:solidFill>
                <a:effectLst/>
                <a:latin typeface="erdana"/>
              </a:rPr>
              <a:t> ways to define constant</a:t>
            </a:r>
            <a:br>
              <a:rPr lang="en-US" b="1" i="0">
                <a:solidFill>
                  <a:srgbClr val="0070C0"/>
                </a:solidFill>
                <a:effectLst/>
                <a:latin typeface="erdana"/>
              </a:rPr>
            </a:br>
            <a:endParaRPr lang="en-IN" b="1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CEE5-181F-40DE-81AB-A618A272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IN" sz="4000" b="1" i="0" err="1">
                <a:solidFill>
                  <a:srgbClr val="000000"/>
                </a:solidFill>
                <a:effectLst/>
                <a:latin typeface="inter-regular"/>
              </a:rPr>
              <a:t>const</a:t>
            </a:r>
            <a:r>
              <a:rPr lang="en-IN" sz="4000" b="0" i="0">
                <a:solidFill>
                  <a:srgbClr val="000000"/>
                </a:solidFill>
                <a:effectLst/>
                <a:latin typeface="inter-regular"/>
              </a:rPr>
              <a:t> keyword</a:t>
            </a:r>
          </a:p>
          <a:p>
            <a:pPr algn="just">
              <a:buFont typeface="+mj-lt"/>
              <a:buAutoNum type="arabicPeriod"/>
            </a:pPr>
            <a:r>
              <a:rPr lang="en-IN" sz="4000" b="1" i="0">
                <a:solidFill>
                  <a:srgbClr val="000000"/>
                </a:solidFill>
                <a:effectLst/>
                <a:latin typeface="inter-regular"/>
              </a:rPr>
              <a:t>#define </a:t>
            </a:r>
            <a:r>
              <a:rPr lang="en-IN" sz="4000" b="0" i="0" err="1">
                <a:solidFill>
                  <a:srgbClr val="000000"/>
                </a:solidFill>
                <a:effectLst/>
                <a:latin typeface="inter-regular"/>
              </a:rPr>
              <a:t>preprocessor</a:t>
            </a:r>
            <a:endParaRPr lang="en-IN" sz="4000" b="0" i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94DB-2EE4-4B22-A853-864DBE3CE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1F837E-9D3C-4CA3-9E69-52C8B45FC38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89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DB1C4291-C1E6-411A-BF85-FB39B5257C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7CF7D-5E76-4844-9D2C-36E410C6DD86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EC1E9259-3CF6-462F-9BE2-101FE7450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403165"/>
            <a:ext cx="2888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>
                <a:solidFill>
                  <a:srgbClr val="3333CC"/>
                </a:solidFill>
              </a:rPr>
              <a:t>EXAMPLE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PROGRAM</a:t>
            </a:r>
          </a:p>
        </p:txBody>
      </p:sp>
      <p:pic>
        <p:nvPicPr>
          <p:cNvPr id="43014" name="Picture 4">
            <a:extLst>
              <a:ext uri="{FF2B5EF4-FFF2-40B4-BE49-F238E27FC236}">
                <a16:creationId xmlns:a16="http://schemas.microsoft.com/office/drawing/2014/main" id="{B86AC1DE-3496-4C47-B001-EB3D9F76F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" b="16340"/>
          <a:stretch/>
        </p:blipFill>
        <p:spPr bwMode="auto">
          <a:xfrm>
            <a:off x="650928" y="763212"/>
            <a:ext cx="8296222" cy="182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5" name="Picture 5">
            <a:extLst>
              <a:ext uri="{FF2B5EF4-FFF2-40B4-BE49-F238E27FC236}">
                <a16:creationId xmlns:a16="http://schemas.microsoft.com/office/drawing/2014/main" id="{4EEA2E24-4D0E-486D-ACE8-7831605D1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"/>
          <a:stretch/>
        </p:blipFill>
        <p:spPr bwMode="auto">
          <a:xfrm>
            <a:off x="673947" y="2588218"/>
            <a:ext cx="8250183" cy="225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18FE5D9-813D-4695-A30A-277D57495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/>
          <a:stretch/>
        </p:blipFill>
        <p:spPr bwMode="auto">
          <a:xfrm>
            <a:off x="673947" y="4844540"/>
            <a:ext cx="8296223" cy="18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9D60-F560-4770-85D2-C00B068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70C0"/>
                </a:solidFill>
                <a:effectLst/>
                <a:latin typeface="erdana"/>
              </a:rPr>
              <a:t>Literals</a:t>
            </a:r>
            <a:br>
              <a:rPr lang="en-US" b="1" i="0">
                <a:solidFill>
                  <a:srgbClr val="0070C0"/>
                </a:solidFill>
                <a:effectLst/>
                <a:latin typeface="erdana"/>
              </a:rPr>
            </a:br>
            <a:endParaRPr lang="en-IN" b="1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CEE5-181F-40DE-81AB-A618A272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Literals are the constant values assigned to the constant variables. We can say that the literals represent the fixed values that cannot be modified.</a:t>
            </a:r>
          </a:p>
          <a:p>
            <a:pPr marL="0" indent="0" algn="just">
              <a:buNone/>
            </a:pPr>
            <a:endParaRPr lang="en-US" sz="2400" b="0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b="0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const int =10; is a constant integer expression in which 10 is an integer literal.</a:t>
            </a:r>
          </a:p>
          <a:p>
            <a:pPr marL="0" indent="0" algn="just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There are four types of literals that exist in C programming: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Integer literal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Float literal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Character literal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String literal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94DB-2EE4-4B22-A853-864DBE3CE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1F837E-9D3C-4CA3-9E69-52C8B45FC38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-800100" y="386336"/>
            <a:ext cx="5372100" cy="51435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Variables</a:t>
            </a:r>
          </a:p>
        </p:txBody>
      </p:sp>
      <p:sp>
        <p:nvSpPr>
          <p:cNvPr id="43010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5575697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8D744-9783-46E9-A12B-EB2BEB57FF7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604641" y="1476728"/>
            <a:ext cx="7983087" cy="28623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txBody>
          <a:bodyPr wrap="square">
            <a:spAutoFit/>
            <a:flatTx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variable is a container (storage area) to hold data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Variables are data storage locations in the computer’s memory.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 indicate the storage area, each variable should be given a unique name (identifier).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Example: float f=20.8; Here, f is variable </a:t>
            </a:r>
          </a:p>
        </p:txBody>
      </p:sp>
      <p:pic>
        <p:nvPicPr>
          <p:cNvPr id="430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05" y="4466716"/>
            <a:ext cx="3314700" cy="189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2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203" y="605309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			Variables</a:t>
            </a: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8D1E3F-6AA7-42B0-9F05-9458D4583CF6}" type="slidenum">
              <a:rPr lang="en-US" altLang="en-US"/>
              <a:pPr/>
              <a:t>16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94690DC-082C-4E56-A2A9-BED97BFD0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716078"/>
              </p:ext>
            </p:extLst>
          </p:nvPr>
        </p:nvGraphicFramePr>
        <p:xfrm>
          <a:off x="175010" y="1130442"/>
          <a:ext cx="8781143" cy="5839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93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14994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/>
              <a:t>Variable declarations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78277" y="2637235"/>
            <a:ext cx="508635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/>
              <a:t>Data type               Variable name;</a:t>
            </a:r>
          </a:p>
        </p:txBody>
      </p:sp>
      <p:sp>
        <p:nvSpPr>
          <p:cNvPr id="460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0F755E-C1AB-4B32-9156-983F0F2E606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9332" name="Freeform 4"/>
          <p:cNvSpPr>
            <a:spLocks/>
          </p:cNvSpPr>
          <p:nvPr/>
        </p:nvSpPr>
        <p:spPr bwMode="auto">
          <a:xfrm>
            <a:off x="1867513" y="2470547"/>
            <a:ext cx="1987153" cy="901304"/>
          </a:xfrm>
          <a:custGeom>
            <a:avLst/>
            <a:gdLst>
              <a:gd name="T0" fmla="*/ 2147483646 w 1669"/>
              <a:gd name="T1" fmla="*/ 2147483646 h 757"/>
              <a:gd name="T2" fmla="*/ 2147483646 w 1669"/>
              <a:gd name="T3" fmla="*/ 2147483646 h 757"/>
              <a:gd name="T4" fmla="*/ 2147483646 w 1669"/>
              <a:gd name="T5" fmla="*/ 2147483646 h 757"/>
              <a:gd name="T6" fmla="*/ 2147483646 w 1669"/>
              <a:gd name="T7" fmla="*/ 2147483646 h 757"/>
              <a:gd name="T8" fmla="*/ 2147483646 w 1669"/>
              <a:gd name="T9" fmla="*/ 2147483646 h 757"/>
              <a:gd name="T10" fmla="*/ 2147483646 w 1669"/>
              <a:gd name="T11" fmla="*/ 2147483646 h 757"/>
              <a:gd name="T12" fmla="*/ 2147483646 w 1669"/>
              <a:gd name="T13" fmla="*/ 2147483646 h 757"/>
              <a:gd name="T14" fmla="*/ 2147483646 w 1669"/>
              <a:gd name="T15" fmla="*/ 2147483646 h 757"/>
              <a:gd name="T16" fmla="*/ 2147483646 w 1669"/>
              <a:gd name="T17" fmla="*/ 2147483646 h 757"/>
              <a:gd name="T18" fmla="*/ 2147483646 w 1669"/>
              <a:gd name="T19" fmla="*/ 2147483646 h 757"/>
              <a:gd name="T20" fmla="*/ 2147483646 w 1669"/>
              <a:gd name="T21" fmla="*/ 2147483646 h 757"/>
              <a:gd name="T22" fmla="*/ 2147483646 w 1669"/>
              <a:gd name="T23" fmla="*/ 2147483646 h 757"/>
              <a:gd name="T24" fmla="*/ 2147483646 w 1669"/>
              <a:gd name="T25" fmla="*/ 2147483646 h 757"/>
              <a:gd name="T26" fmla="*/ 2147483646 w 1669"/>
              <a:gd name="T27" fmla="*/ 2147483646 h 757"/>
              <a:gd name="T28" fmla="*/ 2147483646 w 1669"/>
              <a:gd name="T29" fmla="*/ 2147483646 h 757"/>
              <a:gd name="T30" fmla="*/ 2147483646 w 1669"/>
              <a:gd name="T31" fmla="*/ 2147483646 h 757"/>
              <a:gd name="T32" fmla="*/ 2147483646 w 1669"/>
              <a:gd name="T33" fmla="*/ 2147483646 h 757"/>
              <a:gd name="T34" fmla="*/ 2147483646 w 1669"/>
              <a:gd name="T35" fmla="*/ 2147483646 h 757"/>
              <a:gd name="T36" fmla="*/ 2147483646 w 1669"/>
              <a:gd name="T37" fmla="*/ 2147483646 h 7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69"/>
              <a:gd name="T58" fmla="*/ 0 h 757"/>
              <a:gd name="T59" fmla="*/ 1669 w 1669"/>
              <a:gd name="T60" fmla="*/ 757 h 75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69" h="757">
                <a:moveTo>
                  <a:pt x="1053" y="32"/>
                </a:moveTo>
                <a:cubicBezTo>
                  <a:pt x="841" y="36"/>
                  <a:pt x="513" y="0"/>
                  <a:pt x="273" y="80"/>
                </a:cubicBezTo>
                <a:cubicBezTo>
                  <a:pt x="208" y="145"/>
                  <a:pt x="139" y="219"/>
                  <a:pt x="57" y="260"/>
                </a:cubicBezTo>
                <a:cubicBezTo>
                  <a:pt x="28" y="304"/>
                  <a:pt x="0" y="363"/>
                  <a:pt x="33" y="416"/>
                </a:cubicBezTo>
                <a:cubicBezTo>
                  <a:pt x="42" y="431"/>
                  <a:pt x="65" y="432"/>
                  <a:pt x="81" y="440"/>
                </a:cubicBezTo>
                <a:cubicBezTo>
                  <a:pt x="125" y="495"/>
                  <a:pt x="163" y="570"/>
                  <a:pt x="213" y="620"/>
                </a:cubicBezTo>
                <a:cubicBezTo>
                  <a:pt x="280" y="687"/>
                  <a:pt x="457" y="713"/>
                  <a:pt x="549" y="728"/>
                </a:cubicBezTo>
                <a:cubicBezTo>
                  <a:pt x="1503" y="708"/>
                  <a:pt x="901" y="757"/>
                  <a:pt x="1209" y="680"/>
                </a:cubicBezTo>
                <a:cubicBezTo>
                  <a:pt x="1316" y="613"/>
                  <a:pt x="1269" y="632"/>
                  <a:pt x="1341" y="608"/>
                </a:cubicBezTo>
                <a:cubicBezTo>
                  <a:pt x="1403" y="546"/>
                  <a:pt x="1471" y="547"/>
                  <a:pt x="1557" y="536"/>
                </a:cubicBezTo>
                <a:cubicBezTo>
                  <a:pt x="1569" y="520"/>
                  <a:pt x="1585" y="506"/>
                  <a:pt x="1593" y="488"/>
                </a:cubicBezTo>
                <a:cubicBezTo>
                  <a:pt x="1669" y="305"/>
                  <a:pt x="1577" y="452"/>
                  <a:pt x="1641" y="356"/>
                </a:cubicBezTo>
                <a:cubicBezTo>
                  <a:pt x="1637" y="320"/>
                  <a:pt x="1643" y="281"/>
                  <a:pt x="1629" y="248"/>
                </a:cubicBezTo>
                <a:cubicBezTo>
                  <a:pt x="1621" y="230"/>
                  <a:pt x="1596" y="225"/>
                  <a:pt x="1581" y="212"/>
                </a:cubicBezTo>
                <a:cubicBezTo>
                  <a:pt x="1495" y="138"/>
                  <a:pt x="1612" y="209"/>
                  <a:pt x="1449" y="128"/>
                </a:cubicBezTo>
                <a:cubicBezTo>
                  <a:pt x="1382" y="94"/>
                  <a:pt x="1408" y="145"/>
                  <a:pt x="1329" y="92"/>
                </a:cubicBezTo>
                <a:cubicBezTo>
                  <a:pt x="1303" y="75"/>
                  <a:pt x="1284" y="47"/>
                  <a:pt x="1257" y="32"/>
                </a:cubicBezTo>
                <a:cubicBezTo>
                  <a:pt x="1235" y="20"/>
                  <a:pt x="1185" y="8"/>
                  <a:pt x="1185" y="8"/>
                </a:cubicBezTo>
                <a:cubicBezTo>
                  <a:pt x="989" y="21"/>
                  <a:pt x="947" y="5"/>
                  <a:pt x="1053" y="32"/>
                </a:cubicBezTo>
                <a:close/>
              </a:path>
            </a:pathLst>
          </a:custGeom>
          <a:noFill/>
          <a:ln w="952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784855" y="3490913"/>
            <a:ext cx="25330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Which data types </a:t>
            </a:r>
          </a:p>
          <a:p>
            <a:pPr algn="ctr" eaLnBrk="1" hangingPunct="1">
              <a:defRPr/>
            </a:pPr>
            <a:r>
              <a:rPr lang="en-US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are possible in C ? 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523415" y="3490913"/>
            <a:ext cx="26725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Which variable names </a:t>
            </a:r>
          </a:p>
          <a:p>
            <a:pPr algn="ctr" eaLnBrk="1" hangingPunct="1">
              <a:defRPr/>
            </a:pPr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are allowed in C ? </a:t>
            </a:r>
          </a:p>
        </p:txBody>
      </p:sp>
      <p:sp>
        <p:nvSpPr>
          <p:cNvPr id="99335" name="Freeform 7"/>
          <p:cNvSpPr>
            <a:spLocks/>
          </p:cNvSpPr>
          <p:nvPr/>
        </p:nvSpPr>
        <p:spPr bwMode="auto">
          <a:xfrm>
            <a:off x="4335677" y="2465785"/>
            <a:ext cx="2628900" cy="901304"/>
          </a:xfrm>
          <a:custGeom>
            <a:avLst/>
            <a:gdLst>
              <a:gd name="T0" fmla="*/ 2147483646 w 1669"/>
              <a:gd name="T1" fmla="*/ 2147483646 h 757"/>
              <a:gd name="T2" fmla="*/ 2147483646 w 1669"/>
              <a:gd name="T3" fmla="*/ 2147483646 h 757"/>
              <a:gd name="T4" fmla="*/ 2147483646 w 1669"/>
              <a:gd name="T5" fmla="*/ 2147483646 h 757"/>
              <a:gd name="T6" fmla="*/ 2147483646 w 1669"/>
              <a:gd name="T7" fmla="*/ 2147483646 h 757"/>
              <a:gd name="T8" fmla="*/ 2147483646 w 1669"/>
              <a:gd name="T9" fmla="*/ 2147483646 h 757"/>
              <a:gd name="T10" fmla="*/ 2147483646 w 1669"/>
              <a:gd name="T11" fmla="*/ 2147483646 h 757"/>
              <a:gd name="T12" fmla="*/ 2147483646 w 1669"/>
              <a:gd name="T13" fmla="*/ 2147483646 h 757"/>
              <a:gd name="T14" fmla="*/ 2147483646 w 1669"/>
              <a:gd name="T15" fmla="*/ 2147483646 h 757"/>
              <a:gd name="T16" fmla="*/ 2147483646 w 1669"/>
              <a:gd name="T17" fmla="*/ 2147483646 h 757"/>
              <a:gd name="T18" fmla="*/ 2147483646 w 1669"/>
              <a:gd name="T19" fmla="*/ 2147483646 h 757"/>
              <a:gd name="T20" fmla="*/ 2147483646 w 1669"/>
              <a:gd name="T21" fmla="*/ 2147483646 h 757"/>
              <a:gd name="T22" fmla="*/ 2147483646 w 1669"/>
              <a:gd name="T23" fmla="*/ 2147483646 h 757"/>
              <a:gd name="T24" fmla="*/ 2147483646 w 1669"/>
              <a:gd name="T25" fmla="*/ 2147483646 h 757"/>
              <a:gd name="T26" fmla="*/ 2147483646 w 1669"/>
              <a:gd name="T27" fmla="*/ 2147483646 h 757"/>
              <a:gd name="T28" fmla="*/ 2147483646 w 1669"/>
              <a:gd name="T29" fmla="*/ 2147483646 h 757"/>
              <a:gd name="T30" fmla="*/ 2147483646 w 1669"/>
              <a:gd name="T31" fmla="*/ 2147483646 h 757"/>
              <a:gd name="T32" fmla="*/ 2147483646 w 1669"/>
              <a:gd name="T33" fmla="*/ 2147483646 h 757"/>
              <a:gd name="T34" fmla="*/ 2147483646 w 1669"/>
              <a:gd name="T35" fmla="*/ 2147483646 h 757"/>
              <a:gd name="T36" fmla="*/ 2147483646 w 1669"/>
              <a:gd name="T37" fmla="*/ 2147483646 h 7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69"/>
              <a:gd name="T58" fmla="*/ 0 h 757"/>
              <a:gd name="T59" fmla="*/ 1669 w 1669"/>
              <a:gd name="T60" fmla="*/ 757 h 75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69" h="757">
                <a:moveTo>
                  <a:pt x="1053" y="32"/>
                </a:moveTo>
                <a:cubicBezTo>
                  <a:pt x="841" y="36"/>
                  <a:pt x="513" y="0"/>
                  <a:pt x="273" y="80"/>
                </a:cubicBezTo>
                <a:cubicBezTo>
                  <a:pt x="208" y="145"/>
                  <a:pt x="139" y="219"/>
                  <a:pt x="57" y="260"/>
                </a:cubicBezTo>
                <a:cubicBezTo>
                  <a:pt x="28" y="304"/>
                  <a:pt x="0" y="363"/>
                  <a:pt x="33" y="416"/>
                </a:cubicBezTo>
                <a:cubicBezTo>
                  <a:pt x="42" y="431"/>
                  <a:pt x="65" y="432"/>
                  <a:pt x="81" y="440"/>
                </a:cubicBezTo>
                <a:cubicBezTo>
                  <a:pt x="125" y="495"/>
                  <a:pt x="163" y="570"/>
                  <a:pt x="213" y="620"/>
                </a:cubicBezTo>
                <a:cubicBezTo>
                  <a:pt x="280" y="687"/>
                  <a:pt x="457" y="713"/>
                  <a:pt x="549" y="728"/>
                </a:cubicBezTo>
                <a:cubicBezTo>
                  <a:pt x="1503" y="708"/>
                  <a:pt x="901" y="757"/>
                  <a:pt x="1209" y="680"/>
                </a:cubicBezTo>
                <a:cubicBezTo>
                  <a:pt x="1316" y="613"/>
                  <a:pt x="1269" y="632"/>
                  <a:pt x="1341" y="608"/>
                </a:cubicBezTo>
                <a:cubicBezTo>
                  <a:pt x="1403" y="546"/>
                  <a:pt x="1471" y="547"/>
                  <a:pt x="1557" y="536"/>
                </a:cubicBezTo>
                <a:cubicBezTo>
                  <a:pt x="1569" y="520"/>
                  <a:pt x="1585" y="506"/>
                  <a:pt x="1593" y="488"/>
                </a:cubicBezTo>
                <a:cubicBezTo>
                  <a:pt x="1669" y="305"/>
                  <a:pt x="1577" y="452"/>
                  <a:pt x="1641" y="356"/>
                </a:cubicBezTo>
                <a:cubicBezTo>
                  <a:pt x="1637" y="320"/>
                  <a:pt x="1643" y="281"/>
                  <a:pt x="1629" y="248"/>
                </a:cubicBezTo>
                <a:cubicBezTo>
                  <a:pt x="1621" y="230"/>
                  <a:pt x="1596" y="225"/>
                  <a:pt x="1581" y="212"/>
                </a:cubicBezTo>
                <a:cubicBezTo>
                  <a:pt x="1495" y="138"/>
                  <a:pt x="1612" y="209"/>
                  <a:pt x="1449" y="128"/>
                </a:cubicBezTo>
                <a:cubicBezTo>
                  <a:pt x="1382" y="94"/>
                  <a:pt x="1408" y="145"/>
                  <a:pt x="1329" y="92"/>
                </a:cubicBezTo>
                <a:cubicBezTo>
                  <a:pt x="1303" y="75"/>
                  <a:pt x="1284" y="47"/>
                  <a:pt x="1257" y="32"/>
                </a:cubicBezTo>
                <a:cubicBezTo>
                  <a:pt x="1235" y="20"/>
                  <a:pt x="1185" y="8"/>
                  <a:pt x="1185" y="8"/>
                </a:cubicBezTo>
                <a:cubicBezTo>
                  <a:pt x="989" y="21"/>
                  <a:pt x="947" y="5"/>
                  <a:pt x="1053" y="32"/>
                </a:cubicBezTo>
                <a:close/>
              </a:path>
            </a:pathLst>
          </a:custGeom>
          <a:noFill/>
          <a:ln w="9525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1992527" y="2351485"/>
            <a:ext cx="5143500" cy="10287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10960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/>
      <p:bldP spid="99333" grpId="0"/>
      <p:bldP spid="99334" grpId="0"/>
      <p:bldP spid="993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itle 2"/>
          <p:cNvSpPr>
            <a:spLocks noGrp="1"/>
          </p:cNvSpPr>
          <p:nvPr>
            <p:ph type="title"/>
          </p:nvPr>
        </p:nvSpPr>
        <p:spPr>
          <a:xfrm>
            <a:off x="629841" y="457200"/>
            <a:ext cx="5916102" cy="1600200"/>
          </a:xfrm>
        </p:spPr>
        <p:txBody>
          <a:bodyPr anchor="b">
            <a:normAutofit/>
          </a:bodyPr>
          <a:lstStyle/>
          <a:p>
            <a:r>
              <a:rPr lang="en-US" altLang="en-US"/>
              <a:t>Variable Names- Identifiers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8A1D61CC-A000-4947-9EF3-4BA52A456A5E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41990" name="Content Placeholder 1">
            <a:extLst>
              <a:ext uri="{FF2B5EF4-FFF2-40B4-BE49-F238E27FC236}">
                <a16:creationId xmlns:a16="http://schemas.microsoft.com/office/drawing/2014/main" id="{5C20B1B2-DA4B-4687-A4CD-9431AD866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33458"/>
              </p:ext>
            </p:extLst>
          </p:nvPr>
        </p:nvGraphicFramePr>
        <p:xfrm>
          <a:off x="184292" y="2124302"/>
          <a:ext cx="8775416" cy="473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27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025936" y="45896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/>
              <a:t>Variable names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85775" y="670010"/>
            <a:ext cx="8172450" cy="365125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buFontTx/>
              <a:buNone/>
              <a:defRPr/>
            </a:pPr>
            <a:r>
              <a:rPr lang="en-US" altLang="en-US" sz="2000" b="1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Rules for valid variable names (</a:t>
            </a:r>
            <a:r>
              <a:rPr lang="en-US" altLang="en-US" sz="2000" b="1" i="1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identifiers</a:t>
            </a:r>
            <a:r>
              <a:rPr lang="en-US" altLang="en-US" sz="2000" b="1">
                <a:solidFill>
                  <a:schemeClr val="bg2">
                    <a:lumMod val="10000"/>
                  </a:schemeClr>
                </a:solidFill>
                <a:latin typeface="Arial Black" pitchFamily="34" charset="0"/>
              </a:rPr>
              <a:t>)  :</a:t>
            </a:r>
          </a:p>
          <a:p>
            <a:pPr marL="0" indent="0" algn="just" eaLnBrk="1" hangingPunct="1">
              <a:buNone/>
              <a:defRPr/>
            </a:pPr>
            <a:endParaRPr lang="en-US" altLang="en-US" sz="2000" b="1"/>
          </a:p>
          <a:p>
            <a:pPr algn="just" eaLnBrk="1" hangingPunct="1">
              <a:buFont typeface="Arial" charset="0"/>
              <a:buNone/>
              <a:defRPr/>
            </a:pPr>
            <a:endParaRPr lang="en-US" altLang="en-US" sz="2000" b="1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en-US" sz="2000" b="1"/>
          </a:p>
          <a:p>
            <a:pPr algn="just" eaLnBrk="1" hangingPunct="1">
              <a:buFont typeface="Arial" charset="0"/>
              <a:buChar char="•"/>
              <a:defRPr/>
            </a:pPr>
            <a:endParaRPr lang="en-US" altLang="en-US" sz="2000"/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A24590-4E2C-4FC7-ADA9-9B5936277D6B}" type="slidenum">
              <a:rPr lang="en-US" altLang="en-US"/>
              <a:pPr/>
              <a:t>19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3CE2B8-1F25-44AE-877A-B6C1AF671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660567"/>
              </p:ext>
            </p:extLst>
          </p:nvPr>
        </p:nvGraphicFramePr>
        <p:xfrm>
          <a:off x="-1" y="1105977"/>
          <a:ext cx="6879771" cy="568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5F189F63-2BB6-438B-8848-2DAB18AE1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770" y="4102745"/>
            <a:ext cx="2220686" cy="329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000" b="1"/>
              <a:t>Examples:</a:t>
            </a:r>
          </a:p>
          <a:p>
            <a:pPr lvl="1" algn="just">
              <a:buNone/>
            </a:pPr>
            <a:r>
              <a:rPr lang="en-US" altLang="en-US" sz="1700" b="1"/>
              <a:t>Sum</a:t>
            </a:r>
          </a:p>
          <a:p>
            <a:pPr lvl="1" algn="just">
              <a:buNone/>
            </a:pPr>
            <a:r>
              <a:rPr lang="en-US" altLang="en-US" sz="1700" b="1"/>
              <a:t>_difference</a:t>
            </a:r>
          </a:p>
          <a:p>
            <a:pPr lvl="1" algn="just">
              <a:buNone/>
            </a:pPr>
            <a:r>
              <a:rPr lang="en-US" altLang="en-US" sz="1700" b="1"/>
              <a:t> a</a:t>
            </a:r>
          </a:p>
          <a:p>
            <a:pPr lvl="1" algn="just">
              <a:buNone/>
            </a:pPr>
            <a:r>
              <a:rPr lang="en-US" altLang="en-US" sz="1700" b="1"/>
              <a:t>J5x7 </a:t>
            </a:r>
          </a:p>
          <a:p>
            <a:pPr lvl="1" algn="just">
              <a:buNone/>
            </a:pPr>
            <a:r>
              <a:rPr lang="en-US" altLang="en-US" sz="1700" b="1" err="1"/>
              <a:t>Number_of_moves</a:t>
            </a:r>
            <a:endParaRPr lang="en-US" altLang="en-US" sz="1700" b="1"/>
          </a:p>
          <a:p>
            <a:pPr lvl="1" algn="just">
              <a:buNone/>
            </a:pPr>
            <a:r>
              <a:rPr lang="en-US" altLang="en-US" sz="1700" b="1"/>
              <a:t> 3val</a:t>
            </a:r>
          </a:p>
          <a:p>
            <a:pPr lvl="1" algn="just">
              <a:buNone/>
            </a:pPr>
            <a:r>
              <a:rPr lang="en-US" altLang="en-US" sz="1700" b="1"/>
              <a:t>int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000" b="1"/>
          </a:p>
          <a:p>
            <a:pPr algn="just"/>
            <a:endParaRPr lang="en-US" altLang="en-US" sz="2000" b="1"/>
          </a:p>
          <a:p>
            <a:pPr algn="just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101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2"/>
          <p:cNvSpPr>
            <a:spLocks noGrp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 anchor="ctr">
            <a:normAutofit/>
          </a:bodyPr>
          <a:lstStyle/>
          <a:p>
            <a:r>
              <a:rPr lang="en-US" altLang="en-US"/>
              <a:t> Keywords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1C9B34C3-6381-4778-9539-D790606488D5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39942" name="Content Placeholder 1">
            <a:extLst>
              <a:ext uri="{FF2B5EF4-FFF2-40B4-BE49-F238E27FC236}">
                <a16:creationId xmlns:a16="http://schemas.microsoft.com/office/drawing/2014/main" id="{5529DE0D-90DD-49A8-AA23-94A460635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542984"/>
              </p:ext>
            </p:extLst>
          </p:nvPr>
        </p:nvGraphicFramePr>
        <p:xfrm>
          <a:off x="628650" y="1269243"/>
          <a:ext cx="8245806" cy="490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14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711" y="77562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/>
              <a:t>Declaring variables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6255" y="774701"/>
            <a:ext cx="8458200" cy="44418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/>
            <a:r>
              <a:rPr lang="en-US" altLang="en-US" sz="2000" b="1">
                <a:solidFill>
                  <a:srgbClr val="FF0000"/>
                </a:solidFill>
              </a:rPr>
              <a:t>C imposes to declare variables before their usage. </a:t>
            </a:r>
            <a:endParaRPr lang="en-US" altLang="en-US" sz="2000" b="1"/>
          </a:p>
          <a:p>
            <a:pPr algn="just" eaLnBrk="1" hangingPunct="1"/>
            <a:r>
              <a:rPr lang="en-US" altLang="en-US" sz="2000" b="1"/>
              <a:t>Advantages of variable declarations:</a:t>
            </a:r>
          </a:p>
        </p:txBody>
      </p:sp>
      <p:sp>
        <p:nvSpPr>
          <p:cNvPr id="5325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D44190-BFFC-4347-9E4C-1C71C9CCACC4}" type="slidenum">
              <a:rPr lang="en-US" altLang="en-US"/>
              <a:pPr/>
              <a:t>20</a:t>
            </a:fld>
            <a:endParaRPr lang="en-US" alt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A5DABFF-B76D-424F-B7EA-69F0333C0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731840"/>
              </p:ext>
            </p:extLst>
          </p:nvPr>
        </p:nvGraphicFramePr>
        <p:xfrm>
          <a:off x="474393" y="1219201"/>
          <a:ext cx="8341923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46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71550"/>
            <a:ext cx="53721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Using and Displaying Variables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14525" y="1520428"/>
            <a:ext cx="6172200" cy="33944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/>
              <a:t> 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5530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66AE4-1215-416C-8F94-35C11211CF5E}" type="slidenum">
              <a:rPr lang="en-US" altLang="en-US" sz="1050"/>
              <a:pPr/>
              <a:t>21</a:t>
            </a:fld>
            <a:endParaRPr lang="en-US" altLang="en-US" sz="105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494430" y="1733771"/>
            <a:ext cx="6282874" cy="2308324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#include &lt;</a:t>
            </a:r>
            <a:r>
              <a:rPr lang="en-US" altLang="en-US" b="1" err="1">
                <a:solidFill>
                  <a:schemeClr val="bg1"/>
                </a:solidFill>
                <a:latin typeface="Arial Black" panose="020B0A04020102020204" pitchFamily="34" charset="0"/>
              </a:rPr>
              <a:t>stdio.h</a:t>
            </a:r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&gt;</a:t>
            </a:r>
          </a:p>
          <a:p>
            <a:pPr eaLnBrk="1" hangingPunct="1"/>
            <a:r>
              <a:rPr lang="en-US" altLang="en-US" b="1" err="1">
                <a:solidFill>
                  <a:schemeClr val="bg1"/>
                </a:solidFill>
                <a:latin typeface="Arial Black" panose="020B0A04020102020204" pitchFamily="34" charset="0"/>
              </a:rPr>
              <a:t>int</a:t>
            </a:r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 main ()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{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en-US" altLang="en-US" b="1" err="1">
                <a:solidFill>
                  <a:schemeClr val="bg1"/>
                </a:solidFill>
                <a:latin typeface="Arial Black" panose="020B0A04020102020204" pitchFamily="34" charset="0"/>
              </a:rPr>
              <a:t>int</a:t>
            </a:r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 sum;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	sum = 50 + 25;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en-US" altLang="en-US" b="1" err="1">
                <a:solidFill>
                  <a:schemeClr val="bg1"/>
                </a:solidFill>
                <a:latin typeface="Arial Black" panose="020B0A04020102020204" pitchFamily="34" charset="0"/>
              </a:rPr>
              <a:t>printf</a:t>
            </a:r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("The sum of 50 and 25 </a:t>
            </a:r>
            <a:r>
              <a:rPr lang="en-US" altLang="en-US" b="1" err="1">
                <a:solidFill>
                  <a:schemeClr val="bg1"/>
                </a:solidFill>
                <a:latin typeface="Arial Black" panose="020B0A04020102020204" pitchFamily="34" charset="0"/>
              </a:rPr>
              <a:t>is%d</a:t>
            </a:r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”,sum);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            return 0;	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134506" y="4272441"/>
            <a:ext cx="50982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Variable sum </a:t>
            </a:r>
            <a:r>
              <a:rPr lang="en-US" altLang="en-US" sz="1600" b="1"/>
              <a:t>declared</a:t>
            </a:r>
            <a:r>
              <a:rPr lang="en-US" altLang="en-US" sz="1600"/>
              <a:t> of type </a:t>
            </a:r>
            <a:r>
              <a:rPr lang="en-US" altLang="en-US" sz="1600" err="1"/>
              <a:t>int</a:t>
            </a:r>
            <a:endParaRPr lang="en-US" altLang="en-US" sz="160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2205943" y="4637415"/>
            <a:ext cx="4050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Variable sum </a:t>
            </a:r>
            <a:r>
              <a:rPr lang="en-US" altLang="en-US" sz="1600" b="1"/>
              <a:t>assigned</a:t>
            </a:r>
            <a:r>
              <a:rPr lang="en-US" altLang="en-US" sz="1600"/>
              <a:t>  expression 50+25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291668" y="4996668"/>
            <a:ext cx="30996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Value of variable sum is </a:t>
            </a:r>
            <a:r>
              <a:rPr lang="en-US" altLang="en-US" sz="1600" b="1"/>
              <a:t>printed</a:t>
            </a:r>
            <a:endParaRPr lang="en-US" altLang="en-US" sz="1600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2134506" y="2711054"/>
            <a:ext cx="314325" cy="1200150"/>
          </a:xfrm>
          <a:custGeom>
            <a:avLst/>
            <a:gdLst>
              <a:gd name="T0" fmla="*/ 2147483646 w 264"/>
              <a:gd name="T1" fmla="*/ 0 h 1008"/>
              <a:gd name="T2" fmla="*/ 2147483646 w 264"/>
              <a:gd name="T3" fmla="*/ 2147483646 h 1008"/>
              <a:gd name="T4" fmla="*/ 2147483646 w 264"/>
              <a:gd name="T5" fmla="*/ 2147483646 h 1008"/>
              <a:gd name="T6" fmla="*/ 0 60000 65536"/>
              <a:gd name="T7" fmla="*/ 0 60000 65536"/>
              <a:gd name="T8" fmla="*/ 0 60000 65536"/>
              <a:gd name="T9" fmla="*/ 0 w 264"/>
              <a:gd name="T10" fmla="*/ 0 h 1008"/>
              <a:gd name="T11" fmla="*/ 264 w 26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5305" name="Freeform 9"/>
          <p:cNvSpPr>
            <a:spLocks/>
          </p:cNvSpPr>
          <p:nvPr/>
        </p:nvSpPr>
        <p:spPr bwMode="auto">
          <a:xfrm>
            <a:off x="1963056" y="2913460"/>
            <a:ext cx="485775" cy="1428750"/>
          </a:xfrm>
          <a:custGeom>
            <a:avLst/>
            <a:gdLst>
              <a:gd name="T0" fmla="*/ 2147483646 w 264"/>
              <a:gd name="T1" fmla="*/ 0 h 1008"/>
              <a:gd name="T2" fmla="*/ 2147483646 w 264"/>
              <a:gd name="T3" fmla="*/ 2147483646 h 1008"/>
              <a:gd name="T4" fmla="*/ 2147483646 w 264"/>
              <a:gd name="T5" fmla="*/ 2147483646 h 1008"/>
              <a:gd name="T6" fmla="*/ 0 60000 65536"/>
              <a:gd name="T7" fmla="*/ 0 60000 65536"/>
              <a:gd name="T8" fmla="*/ 0 60000 65536"/>
              <a:gd name="T9" fmla="*/ 0 w 264"/>
              <a:gd name="T10" fmla="*/ 0 h 1008"/>
              <a:gd name="T11" fmla="*/ 264 w 26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5306" name="Freeform 10"/>
          <p:cNvSpPr>
            <a:spLocks/>
          </p:cNvSpPr>
          <p:nvPr/>
        </p:nvSpPr>
        <p:spPr bwMode="auto">
          <a:xfrm>
            <a:off x="1920194" y="3119438"/>
            <a:ext cx="571500" cy="1714500"/>
          </a:xfrm>
          <a:custGeom>
            <a:avLst/>
            <a:gdLst>
              <a:gd name="T0" fmla="*/ 2147483646 w 264"/>
              <a:gd name="T1" fmla="*/ 0 h 1008"/>
              <a:gd name="T2" fmla="*/ 2147483646 w 264"/>
              <a:gd name="T3" fmla="*/ 2147483646 h 1008"/>
              <a:gd name="T4" fmla="*/ 2147483646 w 264"/>
              <a:gd name="T5" fmla="*/ 2147483646 h 1008"/>
              <a:gd name="T6" fmla="*/ 0 60000 65536"/>
              <a:gd name="T7" fmla="*/ 0 60000 65536"/>
              <a:gd name="T8" fmla="*/ 0 60000 65536"/>
              <a:gd name="T9" fmla="*/ 0 w 264"/>
              <a:gd name="T10" fmla="*/ 0 h 1008"/>
              <a:gd name="T11" fmla="*/ 264 w 26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008">
                <a:moveTo>
                  <a:pt x="264" y="0"/>
                </a:moveTo>
                <a:cubicBezTo>
                  <a:pt x="156" y="108"/>
                  <a:pt x="48" y="216"/>
                  <a:pt x="24" y="384"/>
                </a:cubicBezTo>
                <a:cubicBezTo>
                  <a:pt x="0" y="552"/>
                  <a:pt x="60" y="780"/>
                  <a:pt x="120" y="100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92496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71550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Variables - Examples</a:t>
            </a:r>
          </a:p>
        </p:txBody>
      </p:sp>
      <p:sp>
        <p:nvSpPr>
          <p:cNvPr id="5428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6433F4-45AC-48AF-B1BF-E0444E5422B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01580" y="2028616"/>
            <a:ext cx="7300699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600" b="1" err="1">
                <a:latin typeface="Arial Black" pitchFamily="34" charset="0"/>
              </a:rPr>
              <a:t>int</a:t>
            </a:r>
            <a:r>
              <a:rPr lang="en-US" altLang="en-US" sz="1600" b="1">
                <a:latin typeface="Arial Black" pitchFamily="34" charset="0"/>
              </a:rPr>
              <a:t> a</a:t>
            </a:r>
            <a:r>
              <a:rPr lang="en-US" altLang="en-US" sz="1600">
                <a:latin typeface="Arial Black" pitchFamily="34" charset="0"/>
              </a:rPr>
              <a:t>;                        </a:t>
            </a:r>
            <a:r>
              <a:rPr lang="en-US" altLang="en-US" sz="1600" b="1"/>
              <a:t>// declaring a variable of type </a:t>
            </a:r>
            <a:r>
              <a:rPr lang="en-US" altLang="en-US" sz="1600" b="1" err="1"/>
              <a:t>int</a:t>
            </a:r>
            <a:endParaRPr lang="en-US" altLang="en-US" sz="1600" b="1"/>
          </a:p>
          <a:p>
            <a:pPr eaLnBrk="1" hangingPunct="1">
              <a:defRPr/>
            </a:pPr>
            <a:endParaRPr lang="en-US" altLang="en-US" sz="1600" b="1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 err="1">
                <a:latin typeface="Arial Black" pitchFamily="34" charset="0"/>
              </a:rPr>
              <a:t>int</a:t>
            </a:r>
            <a:r>
              <a:rPr lang="en-US" altLang="en-US" sz="1600" b="1">
                <a:latin typeface="Arial Black" pitchFamily="34" charset="0"/>
              </a:rPr>
              <a:t> sum, a1, a2;        </a:t>
            </a:r>
            <a:r>
              <a:rPr lang="en-US" altLang="en-US" sz="1600" b="1"/>
              <a:t>// declaring 3 variables</a:t>
            </a:r>
          </a:p>
          <a:p>
            <a:pPr eaLnBrk="1" hangingPunct="1">
              <a:defRPr/>
            </a:pPr>
            <a:endParaRPr lang="en-US" altLang="en-US" sz="1600" b="1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 err="1">
                <a:latin typeface="Arial Black" pitchFamily="34" charset="0"/>
              </a:rPr>
              <a:t>int</a:t>
            </a:r>
            <a:r>
              <a:rPr lang="en-US" altLang="en-US" sz="1600" b="1">
                <a:latin typeface="Arial Black" pitchFamily="34" charset="0"/>
              </a:rPr>
              <a:t> x = 7;  	        </a:t>
            </a:r>
            <a:r>
              <a:rPr lang="en-US" altLang="en-US" sz="1600" b="1"/>
              <a:t>// declaring and initializing a variable </a:t>
            </a:r>
          </a:p>
          <a:p>
            <a:pPr eaLnBrk="1" hangingPunct="1">
              <a:defRPr/>
            </a:pPr>
            <a:endParaRPr lang="en-US" altLang="en-US" sz="1600" b="1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>
                <a:latin typeface="Arial Black" pitchFamily="34" charset="0"/>
              </a:rPr>
              <a:t>a = 5;  		        </a:t>
            </a:r>
            <a:r>
              <a:rPr lang="en-US" altLang="en-US" sz="1600" b="1"/>
              <a:t>// assigning to variable a the value 5</a:t>
            </a:r>
          </a:p>
          <a:p>
            <a:pPr eaLnBrk="1" hangingPunct="1">
              <a:defRPr/>
            </a:pPr>
            <a:endParaRPr lang="en-US" altLang="en-US" sz="1600" b="1">
              <a:latin typeface="Arial Black" pitchFamily="34" charset="0"/>
            </a:endParaRPr>
          </a:p>
          <a:p>
            <a:pPr eaLnBrk="1" hangingPunct="1">
              <a:defRPr/>
            </a:pPr>
            <a:r>
              <a:rPr lang="en-US" altLang="en-US" sz="1600" b="1">
                <a:latin typeface="Arial Black" pitchFamily="34" charset="0"/>
              </a:rPr>
              <a:t>a1 = a</a:t>
            </a:r>
            <a:r>
              <a:rPr lang="en-US" altLang="en-US" sz="1600" b="1"/>
              <a:t>;                                 // assigning to variable a1 the value of   a</a:t>
            </a:r>
          </a:p>
          <a:p>
            <a:pPr eaLnBrk="1" hangingPunct="1">
              <a:defRPr/>
            </a:pPr>
            <a:endParaRPr lang="en-US" altLang="en-US" sz="1600" b="1">
              <a:latin typeface="Arial Black" pitchFamily="34" charset="0"/>
            </a:endParaRPr>
          </a:p>
          <a:p>
            <a:pPr eaLnBrk="1" hangingPunct="1">
              <a:defRPr/>
            </a:pPr>
            <a:endParaRPr lang="en-US" altLang="en-US" sz="1600" b="1">
              <a:latin typeface="Arial Black" pitchFamily="34" charset="0"/>
            </a:endParaRPr>
          </a:p>
        </p:txBody>
      </p:sp>
      <p:sp>
        <p:nvSpPr>
          <p:cNvPr id="97286" name="Freeform 6"/>
          <p:cNvSpPr>
            <a:spLocks/>
          </p:cNvSpPr>
          <p:nvPr/>
        </p:nvSpPr>
        <p:spPr bwMode="auto">
          <a:xfrm>
            <a:off x="628650" y="3510558"/>
            <a:ext cx="377429" cy="408385"/>
          </a:xfrm>
          <a:custGeom>
            <a:avLst/>
            <a:gdLst>
              <a:gd name="T0" fmla="*/ 2147483646 w 317"/>
              <a:gd name="T1" fmla="*/ 2147483646 h 343"/>
              <a:gd name="T2" fmla="*/ 2147483646 w 317"/>
              <a:gd name="T3" fmla="*/ 2147483646 h 343"/>
              <a:gd name="T4" fmla="*/ 2147483646 w 317"/>
              <a:gd name="T5" fmla="*/ 2147483646 h 343"/>
              <a:gd name="T6" fmla="*/ 2147483646 w 317"/>
              <a:gd name="T7" fmla="*/ 2147483646 h 343"/>
              <a:gd name="T8" fmla="*/ 2147483646 w 317"/>
              <a:gd name="T9" fmla="*/ 2147483646 h 343"/>
              <a:gd name="T10" fmla="*/ 2147483646 w 317"/>
              <a:gd name="T11" fmla="*/ 2147483646 h 343"/>
              <a:gd name="T12" fmla="*/ 2147483646 w 317"/>
              <a:gd name="T13" fmla="*/ 2147483646 h 343"/>
              <a:gd name="T14" fmla="*/ 2147483646 w 317"/>
              <a:gd name="T15" fmla="*/ 2147483646 h 3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7"/>
              <a:gd name="T25" fmla="*/ 0 h 343"/>
              <a:gd name="T26" fmla="*/ 317 w 317"/>
              <a:gd name="T27" fmla="*/ 343 h 3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7" h="343">
                <a:moveTo>
                  <a:pt x="198" y="22"/>
                </a:moveTo>
                <a:cubicBezTo>
                  <a:pt x="143" y="33"/>
                  <a:pt x="112" y="40"/>
                  <a:pt x="66" y="70"/>
                </a:cubicBezTo>
                <a:cubicBezTo>
                  <a:pt x="23" y="134"/>
                  <a:pt x="0" y="202"/>
                  <a:pt x="42" y="286"/>
                </a:cubicBezTo>
                <a:cubicBezTo>
                  <a:pt x="51" y="304"/>
                  <a:pt x="172" y="319"/>
                  <a:pt x="186" y="322"/>
                </a:cubicBezTo>
                <a:cubicBezTo>
                  <a:pt x="198" y="325"/>
                  <a:pt x="210" y="330"/>
                  <a:pt x="222" y="334"/>
                </a:cubicBezTo>
                <a:cubicBezTo>
                  <a:pt x="246" y="330"/>
                  <a:pt x="282" y="343"/>
                  <a:pt x="294" y="322"/>
                </a:cubicBezTo>
                <a:cubicBezTo>
                  <a:pt x="303" y="306"/>
                  <a:pt x="317" y="69"/>
                  <a:pt x="294" y="46"/>
                </a:cubicBezTo>
                <a:cubicBezTo>
                  <a:pt x="248" y="0"/>
                  <a:pt x="92" y="57"/>
                  <a:pt x="198" y="22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7287" name="Freeform 7"/>
          <p:cNvSpPr>
            <a:spLocks/>
          </p:cNvSpPr>
          <p:nvPr/>
        </p:nvSpPr>
        <p:spPr bwMode="auto">
          <a:xfrm>
            <a:off x="1033543" y="3510558"/>
            <a:ext cx="377429" cy="408385"/>
          </a:xfrm>
          <a:custGeom>
            <a:avLst/>
            <a:gdLst>
              <a:gd name="T0" fmla="*/ 2147483646 w 317"/>
              <a:gd name="T1" fmla="*/ 2147483646 h 343"/>
              <a:gd name="T2" fmla="*/ 2147483646 w 317"/>
              <a:gd name="T3" fmla="*/ 2147483646 h 343"/>
              <a:gd name="T4" fmla="*/ 2147483646 w 317"/>
              <a:gd name="T5" fmla="*/ 2147483646 h 343"/>
              <a:gd name="T6" fmla="*/ 2147483646 w 317"/>
              <a:gd name="T7" fmla="*/ 2147483646 h 343"/>
              <a:gd name="T8" fmla="*/ 2147483646 w 317"/>
              <a:gd name="T9" fmla="*/ 2147483646 h 343"/>
              <a:gd name="T10" fmla="*/ 2147483646 w 317"/>
              <a:gd name="T11" fmla="*/ 2147483646 h 343"/>
              <a:gd name="T12" fmla="*/ 2147483646 w 317"/>
              <a:gd name="T13" fmla="*/ 2147483646 h 343"/>
              <a:gd name="T14" fmla="*/ 2147483646 w 317"/>
              <a:gd name="T15" fmla="*/ 2147483646 h 3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7"/>
              <a:gd name="T25" fmla="*/ 0 h 343"/>
              <a:gd name="T26" fmla="*/ 317 w 317"/>
              <a:gd name="T27" fmla="*/ 343 h 3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7" h="343">
                <a:moveTo>
                  <a:pt x="198" y="22"/>
                </a:moveTo>
                <a:cubicBezTo>
                  <a:pt x="143" y="33"/>
                  <a:pt x="112" y="40"/>
                  <a:pt x="66" y="70"/>
                </a:cubicBezTo>
                <a:cubicBezTo>
                  <a:pt x="23" y="134"/>
                  <a:pt x="0" y="202"/>
                  <a:pt x="42" y="286"/>
                </a:cubicBezTo>
                <a:cubicBezTo>
                  <a:pt x="51" y="304"/>
                  <a:pt x="172" y="319"/>
                  <a:pt x="186" y="322"/>
                </a:cubicBezTo>
                <a:cubicBezTo>
                  <a:pt x="198" y="325"/>
                  <a:pt x="210" y="330"/>
                  <a:pt x="222" y="334"/>
                </a:cubicBezTo>
                <a:cubicBezTo>
                  <a:pt x="246" y="330"/>
                  <a:pt x="282" y="343"/>
                  <a:pt x="294" y="322"/>
                </a:cubicBezTo>
                <a:cubicBezTo>
                  <a:pt x="303" y="306"/>
                  <a:pt x="317" y="69"/>
                  <a:pt x="294" y="46"/>
                </a:cubicBezTo>
                <a:cubicBezTo>
                  <a:pt x="248" y="0"/>
                  <a:pt x="92" y="57"/>
                  <a:pt x="198" y="22"/>
                </a:cubicBezTo>
                <a:close/>
              </a:path>
            </a:pathLst>
          </a:cu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0" y="4378918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FF0000"/>
                </a:solidFill>
              </a:rPr>
              <a:t>L-value</a:t>
            </a: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1839125" y="4378918"/>
            <a:ext cx="9252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i="1">
                <a:solidFill>
                  <a:srgbClr val="006600"/>
                </a:solidFill>
              </a:rPr>
              <a:t>R-value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326267" y="4954193"/>
            <a:ext cx="80513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en-US">
              <a:latin typeface="Arial" charset="0"/>
            </a:endParaRPr>
          </a:p>
          <a:p>
            <a:pPr eaLnBrk="1" hangingPunct="1">
              <a:defRPr/>
            </a:pPr>
            <a:endParaRPr lang="en-US" altLang="en-US">
              <a:latin typeface="Arial" charset="0"/>
            </a:endParaRPr>
          </a:p>
          <a:p>
            <a:pPr eaLnBrk="1" hangingPunct="1">
              <a:defRPr/>
            </a:pPr>
            <a:r>
              <a:rPr lang="en-US" altLang="en-US" b="1">
                <a:latin typeface="Arial Black" pitchFamily="34" charset="0"/>
              </a:rPr>
              <a:t>a1=a1+1;</a:t>
            </a: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b="1">
                <a:solidFill>
                  <a:schemeClr val="bg2">
                    <a:lumMod val="10000"/>
                  </a:schemeClr>
                </a:solidFill>
                <a:latin typeface="Courier New" pitchFamily="49" charset="0"/>
              </a:rPr>
              <a:t>// assigning to variable a1 the value of a1+1</a:t>
            </a:r>
          </a:p>
          <a:p>
            <a:pPr eaLnBrk="1" hangingPunct="1">
              <a:defRPr/>
            </a:pPr>
            <a:r>
              <a:rPr lang="en-US" altLang="en-US" b="1">
                <a:solidFill>
                  <a:schemeClr val="bg2">
                    <a:lumMod val="10000"/>
                  </a:schemeClr>
                </a:solidFill>
                <a:latin typeface="Courier New" pitchFamily="49" charset="0"/>
              </a:rPr>
              <a:t>	   // (increasing value of a1 with 1)</a:t>
            </a:r>
          </a:p>
          <a:p>
            <a:pPr eaLnBrk="1" hangingPunct="1">
              <a:defRPr/>
            </a:pPr>
            <a:endParaRPr lang="en-US" altLang="en-US">
              <a:latin typeface="Courier New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0AC5C-3D74-49F3-BC7E-9886636AA220}"/>
              </a:ext>
            </a:extLst>
          </p:cNvPr>
          <p:cNvCxnSpPr/>
          <p:nvPr/>
        </p:nvCxnSpPr>
        <p:spPr>
          <a:xfrm>
            <a:off x="1410972" y="3918943"/>
            <a:ext cx="646428" cy="459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A6151-A6C0-4293-AAC8-E9D5A9BC908A}"/>
              </a:ext>
            </a:extLst>
          </p:cNvPr>
          <p:cNvCxnSpPr/>
          <p:nvPr/>
        </p:nvCxnSpPr>
        <p:spPr>
          <a:xfrm flipH="1">
            <a:off x="369113" y="3845950"/>
            <a:ext cx="375313" cy="62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 animBg="1"/>
      <p:bldP spid="972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4500" y="2713221"/>
            <a:ext cx="5715000" cy="110251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/>
              <a:t>Data types</a:t>
            </a: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3589944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025F-2347-4B09-AAF1-7AF8195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24</a:t>
            </a:fld>
            <a:endParaRPr lang="en-IN"/>
          </a:p>
        </p:txBody>
      </p:sp>
      <p:pic>
        <p:nvPicPr>
          <p:cNvPr id="1026" name="Picture 2" descr="C Data Types">
            <a:extLst>
              <a:ext uri="{FF2B5EF4-FFF2-40B4-BE49-F238E27FC236}">
                <a16:creationId xmlns:a16="http://schemas.microsoft.com/office/drawing/2014/main" id="{4DE08A03-5340-4D44-8563-6EB1B0C4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681036"/>
            <a:ext cx="7259987" cy="49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9187C-4FDE-4691-A394-C93E28334B09}"/>
              </a:ext>
            </a:extLst>
          </p:cNvPr>
          <p:cNvCxnSpPr>
            <a:cxnSpLocks/>
          </p:cNvCxnSpPr>
          <p:nvPr/>
        </p:nvCxnSpPr>
        <p:spPr>
          <a:xfrm flipV="1">
            <a:off x="1494430" y="5278789"/>
            <a:ext cx="0" cy="3564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71290D-3687-4907-BE93-8B6E81B1D681}"/>
              </a:ext>
            </a:extLst>
          </p:cNvPr>
          <p:cNvCxnSpPr>
            <a:cxnSpLocks/>
          </p:cNvCxnSpPr>
          <p:nvPr/>
        </p:nvCxnSpPr>
        <p:spPr>
          <a:xfrm flipH="1">
            <a:off x="1494430" y="5635251"/>
            <a:ext cx="5470900" cy="61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2FCCFD-7214-4A11-BF0C-83E00AC6AA97}"/>
              </a:ext>
            </a:extLst>
          </p:cNvPr>
          <p:cNvCxnSpPr>
            <a:cxnSpLocks/>
          </p:cNvCxnSpPr>
          <p:nvPr/>
        </p:nvCxnSpPr>
        <p:spPr>
          <a:xfrm flipH="1">
            <a:off x="6959644" y="5323353"/>
            <a:ext cx="11373" cy="3367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09D0AA-6A20-49CD-AD6D-FB0635067D06}"/>
              </a:ext>
            </a:extLst>
          </p:cNvPr>
          <p:cNvSpPr txBox="1"/>
          <p:nvPr/>
        </p:nvSpPr>
        <p:spPr>
          <a:xfrm>
            <a:off x="2770495" y="5843103"/>
            <a:ext cx="487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Comes under the category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1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116" y="1094495"/>
            <a:ext cx="5943600" cy="6286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800"/>
              <a:t>Primary (built-in or Basic)Data types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1942" y="6447632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98901-1A53-4B5C-A8D5-5611340779B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5779786" y="1428750"/>
            <a:ext cx="39241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350"/>
          </a:p>
        </p:txBody>
      </p:sp>
      <p:grpSp>
        <p:nvGrpSpPr>
          <p:cNvPr id="57349" name="Group 1"/>
          <p:cNvGrpSpPr>
            <a:grpSpLocks/>
          </p:cNvGrpSpPr>
          <p:nvPr/>
        </p:nvGrpSpPr>
        <p:grpSpPr bwMode="auto">
          <a:xfrm>
            <a:off x="947842" y="2155241"/>
            <a:ext cx="7649485" cy="3655323"/>
            <a:chOff x="457199" y="2159157"/>
            <a:chExt cx="7924801" cy="3586322"/>
          </a:xfrm>
        </p:grpSpPr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457199" y="2590800"/>
              <a:ext cx="4176257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b="1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SIGNED TYPE </a:t>
              </a:r>
              <a:r>
                <a:rPr lang="en-US" sz="1400" b="1">
                  <a:solidFill>
                    <a:schemeClr val="bg1"/>
                  </a:solidFill>
                </a:rPr>
                <a:t>	  </a:t>
              </a:r>
              <a:r>
                <a:rPr lang="en-US" b="1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UNSIGNED TYPE</a:t>
              </a:r>
            </a:p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   INT	   	UNSIGNED INT</a:t>
              </a:r>
            </a:p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     SHORT INT              	  UNSIGNED  SHORT INT</a:t>
              </a:r>
            </a:p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                  LONG INT 	         UNSIGNED LONG INT</a:t>
              </a:r>
              <a:r>
                <a:rPr lang="en-US" sz="1050" b="1">
                  <a:solidFill>
                    <a:schemeClr val="bg1"/>
                  </a:solidFill>
                </a:rPr>
                <a:t>	</a:t>
              </a:r>
            </a:p>
          </p:txBody>
        </p:sp>
        <p:sp>
          <p:nvSpPr>
            <p:cNvPr id="6155" name="Rectangle 6"/>
            <p:cNvSpPr>
              <a:spLocks noChangeArrowheads="1"/>
            </p:cNvSpPr>
            <p:nvPr/>
          </p:nvSpPr>
          <p:spPr bwMode="auto">
            <a:xfrm>
              <a:off x="4724400" y="2590800"/>
              <a:ext cx="36576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SIGNED CHARACTER</a:t>
              </a:r>
            </a:p>
            <a:p>
              <a:pPr algn="ctr">
                <a:defRPr/>
              </a:pPr>
              <a:r>
                <a:rPr lang="en-US" sz="2000" b="1">
                  <a:solidFill>
                    <a:schemeClr val="bg1"/>
                  </a:solidFill>
                </a:rPr>
                <a:t>UNSIGNED CHARACTER</a:t>
              </a:r>
            </a:p>
          </p:txBody>
        </p:sp>
        <p:sp>
          <p:nvSpPr>
            <p:cNvPr id="6156" name="Rectangle 7"/>
            <p:cNvSpPr>
              <a:spLocks noChangeArrowheads="1"/>
            </p:cNvSpPr>
            <p:nvPr/>
          </p:nvSpPr>
          <p:spPr bwMode="auto">
            <a:xfrm>
              <a:off x="678427" y="4678679"/>
              <a:ext cx="3733800" cy="10668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1050" b="1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FLOATING  POINT  TYPE</a:t>
              </a:r>
            </a:p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FLOAT</a:t>
              </a:r>
            </a:p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DOUBLE</a:t>
              </a:r>
            </a:p>
            <a:p>
              <a:pPr algn="ctr"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LONG DOUBLE</a:t>
              </a:r>
            </a:p>
            <a:p>
              <a:pPr algn="ctr">
                <a:defRPr/>
              </a:pPr>
              <a:endParaRPr lang="en-US" sz="1050" b="1">
                <a:solidFill>
                  <a:schemeClr val="bg1"/>
                </a:solidFill>
              </a:endParaRPr>
            </a:p>
          </p:txBody>
        </p:sp>
        <p:sp>
          <p:nvSpPr>
            <p:cNvPr id="6157" name="Text Box 11"/>
            <p:cNvSpPr txBox="1">
              <a:spLocks noChangeArrowheads="1"/>
            </p:cNvSpPr>
            <p:nvPr/>
          </p:nvSpPr>
          <p:spPr bwMode="auto">
            <a:xfrm>
              <a:off x="1218504" y="2160267"/>
              <a:ext cx="2438400" cy="392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INTEGER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5638799" y="2159157"/>
              <a:ext cx="1828800" cy="392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CHARACTER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1211480" y="4236958"/>
              <a:ext cx="2895600" cy="392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FLOATING POINT   TYPE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436867" y="4681222"/>
              <a:ext cx="25908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VOID</a:t>
              </a: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5638799" y="4220392"/>
              <a:ext cx="1981200" cy="39255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VOID</a:t>
              </a:r>
              <a:r>
                <a:rPr lang="en-US" sz="135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747258" y="1730410"/>
            <a:ext cx="8050655" cy="436286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3737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2969" y="136524"/>
            <a:ext cx="5372100" cy="514350"/>
          </a:xfrm>
        </p:spPr>
        <p:txBody>
          <a:bodyPr/>
          <a:lstStyle/>
          <a:p>
            <a:pPr algn="ctr" eaLnBrk="1" hangingPunct="1"/>
            <a:r>
              <a:rPr lang="en-US" altLang="en-US"/>
              <a:t>Data types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45520" y="768635"/>
            <a:ext cx="789848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en-US" sz="2400" b="1"/>
              <a:t>Basic data types: </a:t>
            </a:r>
            <a:r>
              <a:rPr lang="en-US" altLang="en-US" sz="2400" b="1" err="1"/>
              <a:t>int</a:t>
            </a:r>
            <a:r>
              <a:rPr lang="en-US" altLang="en-US" sz="2400" b="1"/>
              <a:t>, float, double, char, and void.</a:t>
            </a:r>
          </a:p>
          <a:p>
            <a:pPr algn="just">
              <a:spcBef>
                <a:spcPts val="0"/>
              </a:spcBef>
            </a:pPr>
            <a:endParaRPr lang="en-US" altLang="en-US" sz="2000" b="1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altLang="en-US" sz="200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831194-72A7-4EE9-BC38-63A4A016057A}" type="slidenum">
              <a:rPr lang="en-US" altLang="en-US"/>
              <a:pPr/>
              <a:t>26</a:t>
            </a:fld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816C0D-A698-4E59-A51E-8AA09512E20A}"/>
              </a:ext>
            </a:extLst>
          </p:cNvPr>
          <p:cNvGraphicFramePr/>
          <p:nvPr/>
        </p:nvGraphicFramePr>
        <p:xfrm>
          <a:off x="371372" y="1127463"/>
          <a:ext cx="8503084" cy="541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937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629840" y="457200"/>
            <a:ext cx="3942159" cy="530226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sz="3200"/>
              <a:t>Integer Types </a:t>
            </a:r>
          </a:p>
        </p:txBody>
      </p:sp>
      <p:sp>
        <p:nvSpPr>
          <p:cNvPr id="59395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AA6BF124-FB3D-4A06-A6D6-A3DC9C7B836C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9398" name="Rectangle 3">
            <a:extLst>
              <a:ext uri="{FF2B5EF4-FFF2-40B4-BE49-F238E27FC236}">
                <a16:creationId xmlns:a16="http://schemas.microsoft.com/office/drawing/2014/main" id="{468A680B-2BC4-49D9-870E-4D99C22156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5076"/>
          <a:ext cx="814059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771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800100"/>
            <a:ext cx="5886450" cy="6858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2100" cap="all"/>
              <a:t>Size and Range of values for a 16-bit Machine (Integer type)</a:t>
            </a:r>
          </a:p>
        </p:txBody>
      </p:sp>
      <p:sp>
        <p:nvSpPr>
          <p:cNvPr id="61442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5226239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4D0E6B-E195-4CFC-B4C5-CDFA50FEE2F2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9725" y="1738860"/>
          <a:ext cx="8246604" cy="44026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9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06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Size (bits)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Range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7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short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short </a:t>
                      </a:r>
                      <a:r>
                        <a:rPr lang="en-US" sz="1800" err="1"/>
                        <a:t>int</a:t>
                      </a:r>
                      <a:r>
                        <a:rPr lang="en-US" sz="1800"/>
                        <a:t>  or </a:t>
                      </a:r>
                    </a:p>
                    <a:p>
                      <a:pPr algn="ctr"/>
                      <a:r>
                        <a:rPr lang="en-US" sz="1800"/>
                        <a:t>signed short </a:t>
                      </a:r>
                      <a:r>
                        <a:rPr lang="en-US" sz="1800" err="1"/>
                        <a:t>int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-128 to</a:t>
                      </a:r>
                      <a:r>
                        <a:rPr lang="en-US" sz="1800" baseline="0"/>
                        <a:t> 127</a:t>
                      </a:r>
                      <a:endParaRPr lang="en-US" sz="180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unsigned </a:t>
                      </a:r>
                      <a:r>
                        <a:rPr lang="en-US" sz="1800" err="1"/>
                        <a:t>int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to 255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Integer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int</a:t>
                      </a:r>
                      <a:r>
                        <a:rPr lang="en-US" sz="1800"/>
                        <a:t> or signed </a:t>
                      </a:r>
                      <a:r>
                        <a:rPr lang="en-US" sz="1800" err="1"/>
                        <a:t>int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-32,768 to 32,767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unsigned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int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to 65,535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97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Long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long </a:t>
                      </a:r>
                      <a:r>
                        <a:rPr lang="en-US" sz="1800" err="1"/>
                        <a:t>int</a:t>
                      </a:r>
                      <a:r>
                        <a:rPr lang="en-US" sz="1800"/>
                        <a:t> or </a:t>
                      </a:r>
                    </a:p>
                    <a:p>
                      <a:pPr algn="ctr"/>
                      <a:r>
                        <a:rPr lang="en-US" sz="1800"/>
                        <a:t>signed long </a:t>
                      </a:r>
                      <a:r>
                        <a:rPr lang="en-US" sz="1800" err="1"/>
                        <a:t>int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-2,147,483,648</a:t>
                      </a:r>
                      <a:r>
                        <a:rPr lang="en-US" sz="1800" baseline="0"/>
                        <a:t> to 2,147,483,647</a:t>
                      </a:r>
                      <a:endParaRPr lang="en-US" sz="180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unsigned long </a:t>
                      </a:r>
                      <a:r>
                        <a:rPr lang="en-US" sz="1800" err="1"/>
                        <a:t>int</a:t>
                      </a:r>
                      <a:endParaRPr 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32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to 4,294,967,295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68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 rtlCol="0" anchor="ctr">
            <a:normAutofit/>
          </a:bodyPr>
          <a:lstStyle/>
          <a:p>
            <a:pPr>
              <a:defRPr/>
            </a:pPr>
            <a:r>
              <a:rPr lang="en-US" altLang="en-US" b="1"/>
              <a:t>The character type </a:t>
            </a:r>
            <a:r>
              <a:rPr lang="en-US" altLang="en-US"/>
              <a:t>char</a:t>
            </a:r>
          </a:p>
        </p:txBody>
      </p:sp>
      <p:sp>
        <p:nvSpPr>
          <p:cNvPr id="6246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03E6802B-2C83-4343-9C5A-61D1289BB1DA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2470" name="Rectangle 3">
            <a:extLst>
              <a:ext uri="{FF2B5EF4-FFF2-40B4-BE49-F238E27FC236}">
                <a16:creationId xmlns:a16="http://schemas.microsoft.com/office/drawing/2014/main" id="{D9016124-CEFA-436C-8BE1-88F25BE952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117895"/>
          <a:ext cx="8769526" cy="533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89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itle 2"/>
          <p:cNvSpPr>
            <a:spLocks noGrp="1"/>
          </p:cNvSpPr>
          <p:nvPr>
            <p:ph type="title"/>
          </p:nvPr>
        </p:nvSpPr>
        <p:spPr>
          <a:xfrm>
            <a:off x="1658203" y="707724"/>
            <a:ext cx="5372100" cy="514350"/>
          </a:xfrm>
        </p:spPr>
        <p:txBody>
          <a:bodyPr/>
          <a:lstStyle/>
          <a:p>
            <a:pPr algn="ctr"/>
            <a:r>
              <a:rPr lang="en-US" altLang="en-US" sz="2100"/>
              <a:t>Compiler specific keywords (32)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6956854" y="640199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fld id="{67FBB61B-9A2B-4728-8BEF-A98133FF1B42}" type="slidenum">
              <a:rPr lang="en-US" altLang="en-US">
                <a:solidFill>
                  <a:srgbClr val="002060"/>
                </a:solidFill>
              </a:rPr>
              <a:pPr algn="ctr"/>
              <a:t>3</a:t>
            </a:fld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064525" y="1408571"/>
            <a:ext cx="7342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Some commonly used keywords are given below:</a:t>
            </a:r>
          </a:p>
        </p:txBody>
      </p:sp>
      <p:pic>
        <p:nvPicPr>
          <p:cNvPr id="1026" name="Picture 2" descr="Image result for list of keyword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30" y="2262966"/>
            <a:ext cx="6639636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67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29841" y="457200"/>
            <a:ext cx="2949178" cy="530226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/>
              <a:t>Character  Types</a:t>
            </a:r>
          </a:p>
        </p:txBody>
      </p:sp>
      <p:sp>
        <p:nvSpPr>
          <p:cNvPr id="63491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5085B097-7A39-466A-8AFC-38A09AFF96A6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3494" name="Rectangle 3">
            <a:extLst>
              <a:ext uri="{FF2B5EF4-FFF2-40B4-BE49-F238E27FC236}">
                <a16:creationId xmlns:a16="http://schemas.microsoft.com/office/drawing/2014/main" id="{DD93BB85-ACB0-44A4-A18A-2C6FF3DC3B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974" y="1109272"/>
          <a:ext cx="8245806" cy="5291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034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5283" y="1129099"/>
            <a:ext cx="5372100" cy="514350"/>
          </a:xfrm>
        </p:spPr>
        <p:txBody>
          <a:bodyPr/>
          <a:lstStyle/>
          <a:p>
            <a:pPr eaLnBrk="1" hangingPunct="1"/>
            <a:r>
              <a:rPr lang="en-US" altLang="en-US"/>
              <a:t>Assigning values to char</a:t>
            </a:r>
          </a:p>
        </p:txBody>
      </p:sp>
      <p:sp>
        <p:nvSpPr>
          <p:cNvPr id="6554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4763F2-81C4-44E5-96B3-83EF9B42BA33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628649" y="1787321"/>
            <a:ext cx="7778371" cy="37856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char letter;  	</a:t>
            </a:r>
            <a:r>
              <a:rPr lang="en-US" altLang="en-US" sz="2400">
                <a:solidFill>
                  <a:schemeClr val="bg1"/>
                </a:solidFill>
              </a:rPr>
              <a:t>/* declare  variable letter of type char */</a:t>
            </a:r>
          </a:p>
          <a:p>
            <a:pPr eaLnBrk="1" hangingPunct="1">
              <a:defRPr/>
            </a:pPr>
            <a:endParaRPr lang="en-US" altLang="en-US" sz="2400" b="1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letter = ‘A';	   </a:t>
            </a:r>
            <a:r>
              <a:rPr lang="en-US" altLang="en-US" sz="2400">
                <a:solidFill>
                  <a:schemeClr val="bg1"/>
                </a:solidFill>
              </a:rPr>
              <a:t>/* OK */ </a:t>
            </a:r>
          </a:p>
          <a:p>
            <a:pPr eaLnBrk="1" hangingPunct="1">
              <a:defRPr/>
            </a:pPr>
            <a:endParaRPr lang="en-US" altLang="en-US" sz="240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letter = A;    	</a:t>
            </a:r>
            <a:r>
              <a:rPr lang="en-US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 /* NO! Compiler thinks A is a variable */ </a:t>
            </a:r>
          </a:p>
          <a:p>
            <a:pPr eaLnBrk="1" hangingPunct="1">
              <a:defRPr/>
            </a:pPr>
            <a:endParaRPr lang="en-US" altLang="en-US" sz="24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en-US" sz="2400" b="1">
                <a:solidFill>
                  <a:schemeClr val="bg1"/>
                </a:solidFill>
              </a:rPr>
              <a:t>letter = “A";   	</a:t>
            </a:r>
            <a:r>
              <a:rPr lang="en-US" altLang="en-US" sz="2400">
                <a:solidFill>
                  <a:schemeClr val="accent2">
                    <a:lumMod val="60000"/>
                    <a:lumOff val="40000"/>
                  </a:schemeClr>
                </a:solidFill>
              </a:rPr>
              <a:t>/* NO! Compiler thinks “A" is a string */ </a:t>
            </a:r>
          </a:p>
          <a:p>
            <a:pPr eaLnBrk="1" hangingPunct="1">
              <a:defRPr/>
            </a:pPr>
            <a:br>
              <a:rPr lang="en-US" altLang="en-US" sz="2400" b="1">
                <a:solidFill>
                  <a:schemeClr val="bg1"/>
                </a:solidFill>
              </a:rPr>
            </a:br>
            <a:r>
              <a:rPr lang="en-US" altLang="en-US" sz="2400" b="1">
                <a:solidFill>
                  <a:schemeClr val="bg1"/>
                </a:solidFill>
              </a:rPr>
              <a:t>letter = 65;    	</a:t>
            </a:r>
            <a:r>
              <a:rPr lang="en-US" altLang="en-US" sz="2400">
                <a:solidFill>
                  <a:schemeClr val="bg1"/>
                </a:solidFill>
              </a:rPr>
              <a:t>/* ok because characters are internally stored as 		numeric values (ASCII code) */ </a:t>
            </a:r>
          </a:p>
        </p:txBody>
      </p:sp>
    </p:spTree>
    <p:extLst>
      <p:ext uri="{BB962C8B-B14F-4D97-AF65-F5344CB8AC3E}">
        <p14:creationId xmlns:p14="http://schemas.microsoft.com/office/powerpoint/2010/main" val="3765981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949" y="357188"/>
            <a:ext cx="2949178" cy="530226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/>
              <a:t>Floating-Point Types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7DEE5160-AF01-4814-A080-046D1B3F7FAB}" type="slidenum">
              <a:rPr lang="en-US" alt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alt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6566" name="Rectangle 3">
            <a:extLst>
              <a:ext uri="{FF2B5EF4-FFF2-40B4-BE49-F238E27FC236}">
                <a16:creationId xmlns:a16="http://schemas.microsoft.com/office/drawing/2014/main" id="{AD4FC2BB-CCD8-4567-BECF-A1F9F94448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3758" y="942181"/>
          <a:ext cx="8410698" cy="541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271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>
          <a:xfrm>
            <a:off x="2114550" y="857250"/>
            <a:ext cx="5886450" cy="6858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100"/>
              <a:t>SIZE AND RANGE OF VALUES FOR 16-BIT MACHINE (FLOATING POINT TYPE)</a:t>
            </a:r>
          </a:p>
        </p:txBody>
      </p:sp>
      <p:sp>
        <p:nvSpPr>
          <p:cNvPr id="68610" name="Slide Number Placeholder 23"/>
          <p:cNvSpPr>
            <a:spLocks noGrp="1"/>
          </p:cNvSpPr>
          <p:nvPr>
            <p:ph type="sldNum" sz="quarter" idx="12"/>
          </p:nvPr>
        </p:nvSpPr>
        <p:spPr bwMode="auto">
          <a:xfrm>
            <a:off x="5512842" y="6447632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FC74C0-543D-483A-842A-501E0E95EC2B}" type="slidenum">
              <a:rPr lang="en-US" altLang="en-US"/>
              <a:pPr/>
              <a:t>33</a:t>
            </a:fld>
            <a:endParaRPr lang="en-US" alt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28049" y="1828800"/>
          <a:ext cx="7670040" cy="42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09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Size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86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Single Precision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Float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32 bits</a:t>
                      </a:r>
                    </a:p>
                    <a:p>
                      <a:pPr algn="ctr"/>
                      <a:r>
                        <a:rPr lang="en-US" sz="1800"/>
                        <a:t>4 bytes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292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Double Precision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double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64 bits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8 bytes</a:t>
                      </a:r>
                    </a:p>
                    <a:p>
                      <a:pPr algn="ctr"/>
                      <a:endParaRPr lang="en-US" sz="180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86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Long Double </a:t>
                      </a:r>
                    </a:p>
                    <a:p>
                      <a:pPr algn="ctr"/>
                      <a:r>
                        <a:rPr lang="en-US" sz="1800"/>
                        <a:t>Precision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long double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80 bits</a:t>
                      </a:r>
                    </a:p>
                    <a:p>
                      <a:pPr algn="ctr"/>
                      <a:r>
                        <a:rPr kumimoji="1" lang="en-US" sz="180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10 bytes</a:t>
                      </a:r>
                      <a:endParaRPr lang="en-US" sz="1800"/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62790"/>
      </p:ext>
    </p:extLst>
  </p:cSld>
  <p:clrMapOvr>
    <a:masterClrMapping/>
  </p:clrMapOvr>
  <p:transition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430" y="1056681"/>
            <a:ext cx="5372100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>
                <a:solidFill>
                  <a:srgbClr val="002060"/>
                </a:solidFill>
              </a:rPr>
              <a:t>void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9182" y="1657350"/>
            <a:ext cx="8802806" cy="41702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b="1"/>
              <a:t>2 uses of void are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b="1"/>
              <a:t>To specify the return type of a function when it is not returning any value.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b="1"/>
              <a:t>To indicate an empty argument list to a function.</a:t>
            </a:r>
          </a:p>
        </p:txBody>
      </p:sp>
      <p:sp>
        <p:nvSpPr>
          <p:cNvPr id="7065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92180" y="6356351"/>
            <a:ext cx="3314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58F5BB-65AA-4DDC-A02B-F2108438971A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51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8367-EA52-4ABD-BA81-69F3890B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Memory Used</a:t>
            </a:r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C57ACF-291B-4CD2-A9BB-82FEF36689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3015" y="1288278"/>
          <a:ext cx="6373506" cy="4111246"/>
        </p:xfrm>
        <a:graphic>
          <a:graphicData uri="http://schemas.openxmlformats.org/drawingml/2006/table">
            <a:tbl>
              <a:tblPr/>
              <a:tblGrid>
                <a:gridCol w="2124502">
                  <a:extLst>
                    <a:ext uri="{9D8B030D-6E8A-4147-A177-3AD203B41FA5}">
                      <a16:colId xmlns:a16="http://schemas.microsoft.com/office/drawing/2014/main" val="2607631570"/>
                    </a:ext>
                  </a:extLst>
                </a:gridCol>
                <a:gridCol w="2124502">
                  <a:extLst>
                    <a:ext uri="{9D8B030D-6E8A-4147-A177-3AD203B41FA5}">
                      <a16:colId xmlns:a16="http://schemas.microsoft.com/office/drawing/2014/main" val="4264777945"/>
                    </a:ext>
                  </a:extLst>
                </a:gridCol>
                <a:gridCol w="2124502">
                  <a:extLst>
                    <a:ext uri="{9D8B030D-6E8A-4147-A177-3AD203B41FA5}">
                      <a16:colId xmlns:a16="http://schemas.microsoft.com/office/drawing/2014/main" val="4200393056"/>
                    </a:ext>
                  </a:extLst>
                </a:gridCol>
              </a:tblGrid>
              <a:tr h="1921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59120" marR="59120" marT="29560" marB="29560">
                    <a:lnB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59120" marR="59120" marT="29560" marB="29560">
                    <a:lnB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59120" marR="59120" marT="29560" marB="29560">
                    <a:lnB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536487"/>
                  </a:ext>
                </a:extLst>
              </a:tr>
              <a:tr h="280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73900" marR="73900" marT="73900" marB="73900">
                    <a:lnL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Memory Size</a:t>
                      </a:r>
                    </a:p>
                  </a:txBody>
                  <a:tcPr marL="73900" marR="73900" marT="73900" marB="73900">
                    <a:lnL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3900" marR="73900" marT="73900" marB="73900">
                    <a:lnL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82038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char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−128 to 127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9921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char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−128 to 127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15865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char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255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46720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short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23467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short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903568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short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65,535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70576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int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26876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int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50803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int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65,535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9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B6FF-660C-4813-8BB8-D442FF20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35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C58AA6-1725-4D0F-B3A6-051BEE12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37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8367-EA52-4ABD-BA81-69F3890B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Memory Used</a:t>
            </a:r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C57ACF-291B-4CD2-A9BB-82FEF36689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3857" y="1252746"/>
          <a:ext cx="6455391" cy="4600766"/>
        </p:xfrm>
        <a:graphic>
          <a:graphicData uri="http://schemas.openxmlformats.org/drawingml/2006/table">
            <a:tbl>
              <a:tblPr/>
              <a:tblGrid>
                <a:gridCol w="1761785">
                  <a:extLst>
                    <a:ext uri="{9D8B030D-6E8A-4147-A177-3AD203B41FA5}">
                      <a16:colId xmlns:a16="http://schemas.microsoft.com/office/drawing/2014/main" val="2607631570"/>
                    </a:ext>
                  </a:extLst>
                </a:gridCol>
                <a:gridCol w="1761785">
                  <a:extLst>
                    <a:ext uri="{9D8B030D-6E8A-4147-A177-3AD203B41FA5}">
                      <a16:colId xmlns:a16="http://schemas.microsoft.com/office/drawing/2014/main" val="4264777945"/>
                    </a:ext>
                  </a:extLst>
                </a:gridCol>
                <a:gridCol w="2931821">
                  <a:extLst>
                    <a:ext uri="{9D8B030D-6E8A-4147-A177-3AD203B41FA5}">
                      <a16:colId xmlns:a16="http://schemas.microsoft.com/office/drawing/2014/main" val="4200393056"/>
                    </a:ext>
                  </a:extLst>
                </a:gridCol>
              </a:tblGrid>
              <a:tr h="28082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73900" marR="73900" marT="73900" marB="73900">
                    <a:lnL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Memory Size</a:t>
                      </a:r>
                    </a:p>
                  </a:txBody>
                  <a:tcPr marL="73900" marR="73900" marT="73900" marB="73900">
                    <a:lnL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3900" marR="73900" marT="73900" marB="73900">
                    <a:lnL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82038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short int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36319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short int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−32,768 to 32,767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392543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short int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65,535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39153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long int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-2,147,483,648 to 2,147,483,647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7166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signed long int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-2,147,483,648 to 2,147,483,647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40404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unsigned long int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 to 4,294,967,295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05132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float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26268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double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72287"/>
                  </a:ext>
                </a:extLst>
              </a:tr>
              <a:tr h="23155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long double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 byte</a:t>
                      </a:r>
                    </a:p>
                  </a:txBody>
                  <a:tcPr marL="49267" marR="49267" marT="49267" marB="4926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59120" marR="59120" marT="29560" marB="2956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9625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B6FF-660C-4813-8BB8-D442FF20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36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C58AA6-1725-4D0F-B3A6-051BEE12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B9F-C795-4096-9F07-99C90654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64BF5-82C9-4EA2-BFC6-FA5C347F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51C-495D-44A2-B925-9AAC4BD9F0A2}" type="slidenum">
              <a:rPr lang="en-IN" smtClean="0"/>
              <a:t>37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0AC028-282E-414E-AB7F-6CB723521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274562"/>
            <a:ext cx="8245806" cy="4308872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You can always check the size of a variable using the </a:t>
            </a: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sizeof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operator.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07476-9028-41C4-8ACD-C83D3AE8B956}"/>
              </a:ext>
            </a:extLst>
          </p:cNvPr>
          <p:cNvSpPr txBox="1"/>
          <p:nvPr/>
        </p:nvSpPr>
        <p:spPr>
          <a:xfrm>
            <a:off x="627797" y="2276573"/>
            <a:ext cx="58412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#include &lt;</a:t>
            </a:r>
            <a:r>
              <a:rPr lang="en-US" err="1"/>
              <a:t>stdio.h</a:t>
            </a:r>
            <a:r>
              <a:rPr lang="en-US"/>
              <a:t>&gt;      </a:t>
            </a:r>
          </a:p>
          <a:p>
            <a:r>
              <a:rPr lang="en-US"/>
              <a:t>int main() {</a:t>
            </a:r>
          </a:p>
          <a:p>
            <a:r>
              <a:rPr lang="en-US"/>
              <a:t>  short a;</a:t>
            </a:r>
          </a:p>
          <a:p>
            <a:r>
              <a:rPr lang="en-US"/>
              <a:t>  long b;</a:t>
            </a:r>
          </a:p>
          <a:p>
            <a:r>
              <a:rPr lang="en-US"/>
              <a:t>  long </a:t>
            </a:r>
            <a:r>
              <a:rPr lang="en-US" err="1"/>
              <a:t>long</a:t>
            </a:r>
            <a:r>
              <a:rPr lang="en-US"/>
              <a:t> c;</a:t>
            </a:r>
          </a:p>
          <a:p>
            <a:r>
              <a:rPr lang="en-US"/>
              <a:t>  long double d;</a:t>
            </a:r>
          </a:p>
          <a:p>
            <a:endParaRPr lang="en-US"/>
          </a:p>
          <a:p>
            <a:r>
              <a:rPr lang="en-US"/>
              <a:t>  </a:t>
            </a:r>
            <a:r>
              <a:rPr lang="en-US" err="1"/>
              <a:t>printf</a:t>
            </a:r>
            <a:r>
              <a:rPr lang="en-US"/>
              <a:t>("size of short = %d bytes\n", </a:t>
            </a:r>
            <a:r>
              <a:rPr lang="en-US" err="1"/>
              <a:t>sizeof</a:t>
            </a:r>
            <a:r>
              <a:rPr lang="en-US"/>
              <a:t>(a));</a:t>
            </a:r>
          </a:p>
          <a:p>
            <a:r>
              <a:rPr lang="en-US"/>
              <a:t>  </a:t>
            </a:r>
            <a:r>
              <a:rPr lang="en-US" err="1"/>
              <a:t>printf</a:t>
            </a:r>
            <a:r>
              <a:rPr lang="en-US"/>
              <a:t>("size of long = %d bytes\n", </a:t>
            </a:r>
            <a:r>
              <a:rPr lang="en-US" err="1"/>
              <a:t>sizeof</a:t>
            </a:r>
            <a:r>
              <a:rPr lang="en-US"/>
              <a:t>(b));</a:t>
            </a:r>
          </a:p>
          <a:p>
            <a:r>
              <a:rPr lang="en-US"/>
              <a:t>  </a:t>
            </a:r>
            <a:r>
              <a:rPr lang="en-US" err="1"/>
              <a:t>printf</a:t>
            </a:r>
            <a:r>
              <a:rPr lang="en-US"/>
              <a:t>("size of long </a:t>
            </a:r>
            <a:r>
              <a:rPr lang="en-US" err="1"/>
              <a:t>long</a:t>
            </a:r>
            <a:r>
              <a:rPr lang="en-US"/>
              <a:t> = %d bytes\n", </a:t>
            </a:r>
            <a:r>
              <a:rPr lang="en-US" err="1"/>
              <a:t>sizeof</a:t>
            </a:r>
            <a:r>
              <a:rPr lang="en-US"/>
              <a:t>(c));</a:t>
            </a:r>
          </a:p>
          <a:p>
            <a:r>
              <a:rPr lang="en-US"/>
              <a:t>  </a:t>
            </a:r>
            <a:r>
              <a:rPr lang="en-US" err="1"/>
              <a:t>printf</a:t>
            </a:r>
            <a:r>
              <a:rPr lang="en-US"/>
              <a:t>("size of long double= %d bytes\n", </a:t>
            </a:r>
            <a:r>
              <a:rPr lang="en-US" err="1"/>
              <a:t>sizeof</a:t>
            </a:r>
            <a:r>
              <a:rPr lang="en-US"/>
              <a:t>(d));</a:t>
            </a:r>
          </a:p>
          <a:p>
            <a:r>
              <a:rPr lang="en-US"/>
              <a:t>  return 0;</a:t>
            </a:r>
          </a:p>
          <a:p>
            <a:r>
              <a:rPr lang="en-US"/>
              <a:t>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17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222701"/>
            <a:ext cx="8245806" cy="413365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>
                <a:solidFill>
                  <a:schemeClr val="tx2"/>
                </a:solidFill>
                <a:latin typeface="Arial Rounded MT Bold" pitchFamily="34" charset="0"/>
              </a:rPr>
              <a:t>Prefix 	Data Type 				Example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>
              <a:solidFill>
                <a:schemeClr val="tx2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i 	</a:t>
            </a:r>
            <a:r>
              <a:rPr lang="en-US" sz="2000" err="1">
                <a:solidFill>
                  <a:schemeClr val="tx2"/>
                </a:solidFill>
              </a:rPr>
              <a:t>int</a:t>
            </a:r>
            <a:r>
              <a:rPr lang="en-US" sz="2000">
                <a:solidFill>
                  <a:schemeClr val="tx2"/>
                </a:solidFill>
              </a:rPr>
              <a:t> and unsigned </a:t>
            </a:r>
            <a:r>
              <a:rPr lang="en-US" sz="2000" err="1">
                <a:solidFill>
                  <a:schemeClr val="tx2"/>
                </a:solidFill>
              </a:rPr>
              <a:t>int</a:t>
            </a:r>
            <a:r>
              <a:rPr lang="en-US" sz="2000">
                <a:solidFill>
                  <a:schemeClr val="tx2"/>
                </a:solidFill>
              </a:rPr>
              <a:t> 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iTotalMarks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f 	float 			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fAverageMarks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d 	double 		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dSalary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l 	long and unsigned long 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lFactorial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c 	signed char and unsigned char 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cChoice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err="1">
                <a:solidFill>
                  <a:schemeClr val="tx2"/>
                </a:solidFill>
              </a:rPr>
              <a:t>ai</a:t>
            </a:r>
            <a:r>
              <a:rPr lang="en-US" sz="20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>
                <a:solidFill>
                  <a:schemeClr val="tx2"/>
                </a:solidFill>
              </a:rPr>
              <a:t>Array of integers 	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aiStudentId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 err="1">
                <a:solidFill>
                  <a:schemeClr val="tx2"/>
                </a:solidFill>
              </a:rPr>
              <a:t>af</a:t>
            </a:r>
            <a:r>
              <a:rPr lang="en-US" sz="2000">
                <a:solidFill>
                  <a:schemeClr val="tx2"/>
                </a:solidFill>
              </a:rPr>
              <a:t> 	Array of float 	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afQuantity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ad 	Array of double 	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adAmount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al 	Array of long integers 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alSample</a:t>
            </a:r>
            <a:endParaRPr 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2000">
                <a:solidFill>
                  <a:schemeClr val="tx2"/>
                </a:solidFill>
              </a:rPr>
              <a:t>ac 	Array of characters 				</a:t>
            </a:r>
            <a:r>
              <a:rPr lang="en-US" sz="200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acEmpName</a:t>
            </a:r>
            <a:endParaRPr lang="en-US" sz="18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7EA7D-427F-42A6-83D2-B942FFFD673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05243" y="1133575"/>
            <a:ext cx="7492620" cy="4572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>
                <a:solidFill>
                  <a:schemeClr val="tx2"/>
                </a:solidFill>
              </a:rPr>
              <a:t>Naming Variables According to Standards</a:t>
            </a:r>
            <a:endParaRPr lang="en-US" sz="28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25865" y="501649"/>
            <a:ext cx="8092269" cy="4572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</a:rPr>
              <a:t>Best Practices for Programming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76795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15254"/>
            <a:ext cx="8245807" cy="628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Example: Using data types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  </a:t>
            </a:r>
          </a:p>
        </p:txBody>
      </p:sp>
      <p:sp>
        <p:nvSpPr>
          <p:cNvPr id="5632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515350" y="6356351"/>
            <a:ext cx="35910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fld id="{A21ACBE1-DD74-45CB-A6D4-C938E4CCA814}" type="slidenum">
              <a:rPr lang="en-IN" alt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39</a:t>
            </a:fld>
            <a:endParaRPr lang="en-IN" alt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graphicFrame>
        <p:nvGraphicFramePr>
          <p:cNvPr id="56327" name="Text Box 4">
            <a:extLst>
              <a:ext uri="{FF2B5EF4-FFF2-40B4-BE49-F238E27FC236}">
                <a16:creationId xmlns:a16="http://schemas.microsoft.com/office/drawing/2014/main" id="{D52B7786-3677-4A6F-AD85-A7FC8FC32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357964"/>
              </p:ext>
            </p:extLst>
          </p:nvPr>
        </p:nvGraphicFramePr>
        <p:xfrm>
          <a:off x="628650" y="1208262"/>
          <a:ext cx="8125606" cy="503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54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C5DE5AD7-11E1-44EF-BF20-990D2B9A0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B50027-1856-4A54-8A8E-8DBE78DF3E5D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66F3B8A-F719-4702-9687-2752355C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0000FF"/>
              </a:highligh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C17DBB2D-8E39-4617-BFF7-DB051EB7A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26917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Constants</a:t>
            </a: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FB930773-9493-4A68-8861-6BDE00032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5861" name="Rectangle 5">
            <a:extLst>
              <a:ext uri="{FF2B5EF4-FFF2-40B4-BE49-F238E27FC236}">
                <a16:creationId xmlns:a16="http://schemas.microsoft.com/office/drawing/2014/main" id="{49AA8932-733F-4D41-8D0C-C2FB73311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93850"/>
            <a:ext cx="8458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Constants are data values that cannot be changed during the execution of a program. Like variables, constants have a type. In this section, we discuss Boolean, character, integer, real, complex, and string constants.</a:t>
            </a:r>
          </a:p>
        </p:txBody>
      </p:sp>
      <p:sp>
        <p:nvSpPr>
          <p:cNvPr id="34824" name="Rectangle 6">
            <a:extLst>
              <a:ext uri="{FF2B5EF4-FFF2-40B4-BE49-F238E27FC236}">
                <a16:creationId xmlns:a16="http://schemas.microsoft.com/office/drawing/2014/main" id="{67C63E27-F4C3-43C3-BE51-34D631D69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6095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Constant Representation</a:t>
            </a:r>
            <a:endParaRPr kumimoji="0" lang="fr-FR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117000"/>
              <a:buFont typeface="Wingdings" panose="05000000000000000000" pitchFamily="2" charset="2"/>
              <a:buNone/>
              <a:tabLst/>
              <a:defRPr/>
            </a:pPr>
            <a:r>
              <a:rPr kumimoji="0" lang="fr-F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Coding Constants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5863" name="Text Box 7">
            <a:extLst>
              <a:ext uri="{FF2B5EF4-FFF2-40B4-BE49-F238E27FC236}">
                <a16:creationId xmlns:a16="http://schemas.microsoft.com/office/drawing/2014/main" id="{6EA47FEB-EAE4-4CFA-BE85-0548C56D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584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00B463B-ABFE-4D23-B06B-F1E95DC5D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14C209-F4EC-4879-B146-E59129ADD131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844" name="Line 2">
            <a:extLst>
              <a:ext uri="{FF2B5EF4-FFF2-40B4-BE49-F238E27FC236}">
                <a16:creationId xmlns:a16="http://schemas.microsoft.com/office/drawing/2014/main" id="{8A30C63B-B0DA-4291-9E71-C72E5A8E2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2667000"/>
            <a:ext cx="8153400" cy="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5" name="Line 3">
            <a:extLst>
              <a:ext uri="{FF2B5EF4-FFF2-40B4-BE49-F238E27FC236}">
                <a16:creationId xmlns:a16="http://schemas.microsoft.com/office/drawing/2014/main" id="{F3B5A00C-AF24-480E-8AF6-07ED099F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8" y="3276600"/>
            <a:ext cx="8153400" cy="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1FC3B3DD-F4AF-41E9-9E55-80D78F2CB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2759075"/>
            <a:ext cx="8077200" cy="4572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character constant is enclosed in single quotes.</a:t>
            </a:r>
          </a:p>
        </p:txBody>
      </p:sp>
      <p:sp>
        <p:nvSpPr>
          <p:cNvPr id="580613" name="Text Box 5">
            <a:extLst>
              <a:ext uri="{FF2B5EF4-FFF2-40B4-BE49-F238E27FC236}">
                <a16:creationId xmlns:a16="http://schemas.microsoft.com/office/drawing/2014/main" id="{38EF4D12-B197-4B26-A015-2C1FBC4B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Note</a:t>
            </a:r>
          </a:p>
        </p:txBody>
      </p:sp>
      <p:sp>
        <p:nvSpPr>
          <p:cNvPr id="8" name="Line 2">
            <a:extLst>
              <a:ext uri="{FF2B5EF4-FFF2-40B4-BE49-F238E27FC236}">
                <a16:creationId xmlns:a16="http://schemas.microsoft.com/office/drawing/2014/main" id="{7906F44F-A0FA-4EBA-B7FB-248F6DE76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527924"/>
            <a:ext cx="8153400" cy="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73676EF6-ACB9-4425-97C9-AC3794444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8" y="4531519"/>
            <a:ext cx="8153400" cy="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4B1C8C2-82A7-4EC4-9C5A-FFDD98AD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632994"/>
            <a:ext cx="8077200" cy="822325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 single quotes for character constants. </a:t>
            </a:r>
            <a:b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 double quotes for string constants.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EE2D8-57AD-4B8B-832B-6BF672070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5D821-6C4B-4E94-A775-45EB21E39A57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5B1E8C-2C9C-4520-9EF4-D1FB72742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4734"/>
              </p:ext>
            </p:extLst>
          </p:nvPr>
        </p:nvGraphicFramePr>
        <p:xfrm>
          <a:off x="1270861" y="1596325"/>
          <a:ext cx="6825094" cy="3985860"/>
        </p:xfrm>
        <a:graphic>
          <a:graphicData uri="http://schemas.openxmlformats.org/drawingml/2006/table">
            <a:tbl>
              <a:tblPr/>
              <a:tblGrid>
                <a:gridCol w="3412547">
                  <a:extLst>
                    <a:ext uri="{9D8B030D-6E8A-4147-A177-3AD203B41FA5}">
                      <a16:colId xmlns:a16="http://schemas.microsoft.com/office/drawing/2014/main" val="3166656119"/>
                    </a:ext>
                  </a:extLst>
                </a:gridCol>
                <a:gridCol w="3412547">
                  <a:extLst>
                    <a:ext uri="{9D8B030D-6E8A-4147-A177-3AD203B41FA5}">
                      <a16:colId xmlns:a16="http://schemas.microsoft.com/office/drawing/2014/main" val="3299484446"/>
                    </a:ext>
                  </a:extLst>
                </a:gridCol>
              </a:tblGrid>
              <a:tr h="61385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Constant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5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02568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Decimal Constant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10, 20, 450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93872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Real or Floating-point Constant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10.3, 20.2, 450.6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05396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Octal Constant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021, 033, 046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05955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Hexadecimal Constant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0x2a, 0x7b, 0xaa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17740"/>
                  </a:ext>
                </a:extLst>
              </a:tr>
              <a:tr h="432954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Character Constant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'a', 'b', 'x'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28003"/>
                  </a:ext>
                </a:extLst>
              </a:tr>
              <a:tr h="855673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 Constant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fr-F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"c", "c program", "c in </a:t>
                      </a:r>
                      <a:r>
                        <a:rPr lang="fr-FR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javatpoint</a:t>
                      </a:r>
                      <a:r>
                        <a:rPr lang="fr-FR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"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974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B47C4A-4CC6-4E0D-A23F-B4F134FC7A07}"/>
              </a:ext>
            </a:extLst>
          </p:cNvPr>
          <p:cNvSpPr txBox="1"/>
          <p:nvPr/>
        </p:nvSpPr>
        <p:spPr>
          <a:xfrm>
            <a:off x="1131376" y="726259"/>
            <a:ext cx="514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Examples of Constant</a:t>
            </a:r>
            <a:endParaRPr lang="en-IN" sz="2400" b="1"/>
          </a:p>
        </p:txBody>
      </p:sp>
    </p:spTree>
    <p:extLst>
      <p:ext uri="{BB962C8B-B14F-4D97-AF65-F5344CB8AC3E}">
        <p14:creationId xmlns:p14="http://schemas.microsoft.com/office/powerpoint/2010/main" val="307645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4">
            <a:extLst>
              <a:ext uri="{FF2B5EF4-FFF2-40B4-BE49-F238E27FC236}">
                <a16:creationId xmlns:a16="http://schemas.microsoft.com/office/drawing/2014/main" id="{DBD81F2E-8EDF-4B83-8580-5094EA0CD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7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Examples of Integer Constants</a:t>
            </a:r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EBB8FFB8-B095-48A9-A0E9-725490699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97170"/>
            <a:ext cx="8229600" cy="2732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3BBDC25-D5B7-4063-B8DD-EFF9DE0E8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3CE3261-A864-44C5-ABEF-71ECD186063F}" type="slidenum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R="0" lvl="0" indent="0" fontAlgn="base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4">
            <a:extLst>
              <a:ext uri="{FF2B5EF4-FFF2-40B4-BE49-F238E27FC236}">
                <a16:creationId xmlns:a16="http://schemas.microsoft.com/office/drawing/2014/main" id="{EFEBC0D0-F6F9-4002-9C2A-83E1EE89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Examples of Real Constants</a:t>
            </a:r>
          </a:p>
        </p:txBody>
      </p:sp>
      <p:pic>
        <p:nvPicPr>
          <p:cNvPr id="38918" name="Picture 6">
            <a:extLst>
              <a:ext uri="{FF2B5EF4-FFF2-40B4-BE49-F238E27FC236}">
                <a16:creationId xmlns:a16="http://schemas.microsoft.com/office/drawing/2014/main" id="{7EEB8A53-4291-4041-A596-22E0851CA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35188"/>
            <a:ext cx="8229600" cy="392768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34D25CE-14F0-46E7-B562-73AB757BA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7280760-B6ED-41AB-98F3-7594CB9C0BDA}" type="slidenum"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R="0" lvl="0" indent="0" fontAlgn="base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4ABEDA6-6F86-48A9-B833-AFF111A226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EC22C-97F6-44F7-BE94-C1999D9D46F0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940" name="Line 2">
            <a:extLst>
              <a:ext uri="{FF2B5EF4-FFF2-40B4-BE49-F238E27FC236}">
                <a16:creationId xmlns:a16="http://schemas.microsoft.com/office/drawing/2014/main" id="{A046D2ED-6881-4CC9-94D0-ECB97E828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9943" name="Picture 9">
            <a:extLst>
              <a:ext uri="{FF2B5EF4-FFF2-40B4-BE49-F238E27FC236}">
                <a16:creationId xmlns:a16="http://schemas.microsoft.com/office/drawing/2014/main" id="{AE548152-5813-4A03-B812-AD003038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416175"/>
            <a:ext cx="7851775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DC88F412-21A4-4EC3-99E9-0F325791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600103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Examples of String Constants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UC2018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2018 Template" id="{93EF96F5-E747-46F5-91A5-49A1A8F17C25}" vid="{65C9EF66-907A-46B3-BC73-6E107B4F2626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16D2E4621B74EA8D5AD4BE1BAF8F3" ma:contentTypeVersion="4" ma:contentTypeDescription="Create a new document." ma:contentTypeScope="" ma:versionID="e870e07c4eb919db53f23f487f39a68e">
  <xsd:schema xmlns:xsd="http://www.w3.org/2001/XMLSchema" xmlns:xs="http://www.w3.org/2001/XMLSchema" xmlns:p="http://schemas.microsoft.com/office/2006/metadata/properties" xmlns:ns2="b8ff28f4-fb34-47e5-b632-d17d3de787e6" targetNamespace="http://schemas.microsoft.com/office/2006/metadata/properties" ma:root="true" ma:fieldsID="a10c52e74c801811d34e36dc755ad33a" ns2:_="">
    <xsd:import namespace="b8ff28f4-fb34-47e5-b632-d17d3de78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f28f4-fb34-47e5-b632-d17d3de78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D8591B-CC60-4653-B172-6F80ACADF6B3}">
  <ds:schemaRefs>
    <ds:schemaRef ds:uri="b8ff28f4-fb34-47e5-b632-d17d3de787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C9BE06-2370-4085-B953-AAB1259BB5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4E0B8C-3C79-4728-AC7A-C91661499F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PSUC2018 Template</Template>
  <Application>Microsoft Office PowerPoint</Application>
  <PresentationFormat>On-screen Show (4:3)</PresentationFormat>
  <Slides>39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PSUC2018 Template</vt:lpstr>
      <vt:lpstr>Blends</vt:lpstr>
      <vt:lpstr>Keywords  Constants(integer, real, character, string) Literals Variables </vt:lpstr>
      <vt:lpstr> Keywords</vt:lpstr>
      <vt:lpstr>Compiler specific keywords (32)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to define constant </vt:lpstr>
      <vt:lpstr>PowerPoint Presentation</vt:lpstr>
      <vt:lpstr>Literals </vt:lpstr>
      <vt:lpstr>Variables</vt:lpstr>
      <vt:lpstr>   Variables</vt:lpstr>
      <vt:lpstr>Variable declarations</vt:lpstr>
      <vt:lpstr>Variable Names- Identifiers</vt:lpstr>
      <vt:lpstr>Variable names</vt:lpstr>
      <vt:lpstr>Declaring variables</vt:lpstr>
      <vt:lpstr>Using and Displaying Variables</vt:lpstr>
      <vt:lpstr>Variables - Examples</vt:lpstr>
      <vt:lpstr>Data types</vt:lpstr>
      <vt:lpstr>PowerPoint Presentation</vt:lpstr>
      <vt:lpstr>Primary (built-in or Basic)Data types</vt:lpstr>
      <vt:lpstr>Data types</vt:lpstr>
      <vt:lpstr>Integer Types </vt:lpstr>
      <vt:lpstr>Size and Range of values for a 16-bit Machine (Integer type)</vt:lpstr>
      <vt:lpstr>The character type char</vt:lpstr>
      <vt:lpstr>Character  Types</vt:lpstr>
      <vt:lpstr>Assigning values to char</vt:lpstr>
      <vt:lpstr>Floating-Point Types</vt:lpstr>
      <vt:lpstr>SIZE AND RANGE OF VALUES FOR 16-BIT MACHINE (FLOATING POINT TYPE)</vt:lpstr>
      <vt:lpstr>void</vt:lpstr>
      <vt:lpstr>Summary of Memory Used</vt:lpstr>
      <vt:lpstr>Summary of Memory Used</vt:lpstr>
      <vt:lpstr>Important</vt:lpstr>
      <vt:lpstr>PowerPoint Presentation</vt:lpstr>
      <vt:lpstr>Example: Using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Data types, sizes and constants L6 – L9</dc:title>
  <dc:creator>Mahe</dc:creator>
  <cp:revision>1</cp:revision>
  <dcterms:created xsi:type="dcterms:W3CDTF">2018-05-08T08:59:52Z</dcterms:created>
  <dcterms:modified xsi:type="dcterms:W3CDTF">2024-03-12T10:17:48Z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0x010100FD016D2E4621B74EA8D5AD4BE1BAF8F3</vt:lpwstr>
  </property>
</Properties>
</file>