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45"/>
  </p:notesMasterIdLst>
  <p:sldIdLst>
    <p:sldId id="257" r:id="rId5"/>
    <p:sldId id="285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286" r:id="rId16"/>
    <p:sldId id="287" r:id="rId17"/>
    <p:sldId id="350" r:id="rId18"/>
    <p:sldId id="288" r:id="rId19"/>
    <p:sldId id="349" r:id="rId20"/>
    <p:sldId id="347" r:id="rId21"/>
    <p:sldId id="351" r:id="rId22"/>
    <p:sldId id="289" r:id="rId23"/>
    <p:sldId id="353" r:id="rId24"/>
    <p:sldId id="352" r:id="rId25"/>
    <p:sldId id="354" r:id="rId26"/>
    <p:sldId id="296" r:id="rId27"/>
    <p:sldId id="297" r:id="rId28"/>
    <p:sldId id="290" r:id="rId29"/>
    <p:sldId id="291" r:id="rId30"/>
    <p:sldId id="292" r:id="rId31"/>
    <p:sldId id="293" r:id="rId32"/>
    <p:sldId id="294" r:id="rId33"/>
    <p:sldId id="355" r:id="rId34"/>
    <p:sldId id="318" r:id="rId35"/>
    <p:sldId id="356" r:id="rId36"/>
    <p:sldId id="372" r:id="rId37"/>
    <p:sldId id="373" r:id="rId38"/>
    <p:sldId id="374" r:id="rId39"/>
    <p:sldId id="357" r:id="rId40"/>
    <p:sldId id="359" r:id="rId41"/>
    <p:sldId id="360" r:id="rId42"/>
    <p:sldId id="361" r:id="rId43"/>
    <p:sldId id="36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DFEFE-4263-E9B4-98F0-81948B5D9E7F}" v="6" dt="2024-03-12T23:18:09.177"/>
    <p1510:client id="{FF10E51A-2C25-49A7-7CD4-C47B97A424D3}" v="6" dt="2024-03-12T07:03:41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BTECH-035-2023-24] Atharv Amol Randive" userId="S::atharv.23fe10cai00342@muj.manipal.edu::18e36b22-f100-47e1-a038-f0aae559647a" providerId="AD" clId="Web-{FF10E51A-2C25-49A7-7CD4-C47B97A424D3}"/>
    <pc:docChg chg="modSld">
      <pc:chgData name="[BTECH-035-2023-24] Atharv Amol Randive" userId="S::atharv.23fe10cai00342@muj.manipal.edu::18e36b22-f100-47e1-a038-f0aae559647a" providerId="AD" clId="Web-{FF10E51A-2C25-49A7-7CD4-C47B97A424D3}" dt="2024-03-12T07:03:41.718" v="5" actId="1076"/>
      <pc:docMkLst>
        <pc:docMk/>
      </pc:docMkLst>
      <pc:sldChg chg="modSp">
        <pc:chgData name="[BTECH-035-2023-24] Atharv Amol Randive" userId="S::atharv.23fe10cai00342@muj.manipal.edu::18e36b22-f100-47e1-a038-f0aae559647a" providerId="AD" clId="Web-{FF10E51A-2C25-49A7-7CD4-C47B97A424D3}" dt="2024-03-12T06:50:18.010" v="3" actId="1076"/>
        <pc:sldMkLst>
          <pc:docMk/>
          <pc:sldMk cId="2927261083" sldId="365"/>
        </pc:sldMkLst>
        <pc:picChg chg="mod">
          <ac:chgData name="[BTECH-035-2023-24] Atharv Amol Randive" userId="S::atharv.23fe10cai00342@muj.manipal.edu::18e36b22-f100-47e1-a038-f0aae559647a" providerId="AD" clId="Web-{FF10E51A-2C25-49A7-7CD4-C47B97A424D3}" dt="2024-03-12T06:50:18.010" v="3" actId="1076"/>
          <ac:picMkLst>
            <pc:docMk/>
            <pc:sldMk cId="2927261083" sldId="365"/>
            <ac:picMk id="6" creationId="{98FF2C77-7A49-E857-312F-EAD5FFE0F921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FF10E51A-2C25-49A7-7CD4-C47B97A424D3}" dt="2024-03-12T07:02:12.262" v="4" actId="1076"/>
        <pc:sldMkLst>
          <pc:docMk/>
          <pc:sldMk cId="1222882273" sldId="372"/>
        </pc:sldMkLst>
        <pc:picChg chg="mod">
          <ac:chgData name="[BTECH-035-2023-24] Atharv Amol Randive" userId="S::atharv.23fe10cai00342@muj.manipal.edu::18e36b22-f100-47e1-a038-f0aae559647a" providerId="AD" clId="Web-{FF10E51A-2C25-49A7-7CD4-C47B97A424D3}" dt="2024-03-12T07:02:12.262" v="4" actId="1076"/>
          <ac:picMkLst>
            <pc:docMk/>
            <pc:sldMk cId="1222882273" sldId="372"/>
            <ac:picMk id="6" creationId="{DB12014B-D126-B0E1-10FC-90609403E4FD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FF10E51A-2C25-49A7-7CD4-C47B97A424D3}" dt="2024-03-12T07:03:41.718" v="5" actId="1076"/>
        <pc:sldMkLst>
          <pc:docMk/>
          <pc:sldMk cId="1562183346" sldId="374"/>
        </pc:sldMkLst>
        <pc:spChg chg="mod">
          <ac:chgData name="[BTECH-035-2023-24] Atharv Amol Randive" userId="S::atharv.23fe10cai00342@muj.manipal.edu::18e36b22-f100-47e1-a038-f0aae559647a" providerId="AD" clId="Web-{FF10E51A-2C25-49A7-7CD4-C47B97A424D3}" dt="2024-03-12T07:03:41.718" v="5" actId="1076"/>
          <ac:spMkLst>
            <pc:docMk/>
            <pc:sldMk cId="1562183346" sldId="374"/>
            <ac:spMk id="6" creationId="{28009F68-0F0D-FA04-4778-7969C3AAA6C2}"/>
          </ac:spMkLst>
        </pc:spChg>
      </pc:sldChg>
    </pc:docChg>
  </pc:docChgLst>
  <pc:docChgLst>
    <pc:chgData name="[BTECH-035-2023-24] Atharv Amol Randive" userId="S::atharv.23fe10cai00342@muj.manipal.edu::18e36b22-f100-47e1-a038-f0aae559647a" providerId="AD" clId="Web-{E83DFEFE-4263-E9B4-98F0-81948B5D9E7F}"/>
    <pc:docChg chg="modSld">
      <pc:chgData name="[BTECH-035-2023-24] Atharv Amol Randive" userId="S::atharv.23fe10cai00342@muj.manipal.edu::18e36b22-f100-47e1-a038-f0aae559647a" providerId="AD" clId="Web-{E83DFEFE-4263-E9B4-98F0-81948B5D9E7F}" dt="2024-03-12T23:19:27.178" v="6" actId="1076"/>
      <pc:docMkLst>
        <pc:docMk/>
      </pc:docMkLst>
      <pc:sldChg chg="modSp">
        <pc:chgData name="[BTECH-035-2023-24] Atharv Amol Randive" userId="S::atharv.23fe10cai00342@muj.manipal.edu::18e36b22-f100-47e1-a038-f0aae559647a" providerId="AD" clId="Web-{E83DFEFE-4263-E9B4-98F0-81948B5D9E7F}" dt="2024-03-12T23:19:27.178" v="6" actId="1076"/>
        <pc:sldMkLst>
          <pc:docMk/>
          <pc:sldMk cId="2050697298" sldId="286"/>
        </pc:sldMkLst>
        <pc:graphicFrameChg chg="mod">
          <ac:chgData name="[BTECH-035-2023-24] Atharv Amol Randive" userId="S::atharv.23fe10cai00342@muj.manipal.edu::18e36b22-f100-47e1-a038-f0aae559647a" providerId="AD" clId="Web-{E83DFEFE-4263-E9B4-98F0-81948B5D9E7F}" dt="2024-03-12T23:19:27.178" v="6" actId="1076"/>
          <ac:graphicFrameMkLst>
            <pc:docMk/>
            <pc:sldMk cId="2050697298" sldId="286"/>
            <ac:graphicFrameMk id="7" creationId="{7784A09C-FAF3-4D3C-B003-89B72AE93621}"/>
          </ac:graphicFrameMkLst>
        </pc:graphicFrameChg>
      </pc:sldChg>
      <pc:sldChg chg="modSp">
        <pc:chgData name="[BTECH-035-2023-24] Atharv Amol Randive" userId="S::atharv.23fe10cai00342@muj.manipal.edu::18e36b22-f100-47e1-a038-f0aae559647a" providerId="AD" clId="Web-{E83DFEFE-4263-E9B4-98F0-81948B5D9E7F}" dt="2024-03-12T23:18:09.177" v="5" actId="1076"/>
        <pc:sldMkLst>
          <pc:docMk/>
          <pc:sldMk cId="1723567921" sldId="370"/>
        </pc:sldMkLst>
        <pc:picChg chg="mod">
          <ac:chgData name="[BTECH-035-2023-24] Atharv Amol Randive" userId="S::atharv.23fe10cai00342@muj.manipal.edu::18e36b22-f100-47e1-a038-f0aae559647a" providerId="AD" clId="Web-{E83DFEFE-4263-E9B4-98F0-81948B5D9E7F}" dt="2024-03-12T23:17:52.208" v="1" actId="1076"/>
          <ac:picMkLst>
            <pc:docMk/>
            <pc:sldMk cId="1723567921" sldId="370"/>
            <ac:picMk id="6" creationId="{0EF4E271-396C-9D6E-4A1B-C8EAF681E3EB}"/>
          </ac:picMkLst>
        </pc:picChg>
        <pc:picChg chg="mod">
          <ac:chgData name="[BTECH-035-2023-24] Atharv Amol Randive" userId="S::atharv.23fe10cai00342@muj.manipal.edu::18e36b22-f100-47e1-a038-f0aae559647a" providerId="AD" clId="Web-{E83DFEFE-4263-E9B4-98F0-81948B5D9E7F}" dt="2024-03-12T23:18:09.177" v="5" actId="1076"/>
          <ac:picMkLst>
            <pc:docMk/>
            <pc:sldMk cId="1723567921" sldId="370"/>
            <ac:picMk id="8" creationId="{BC05A9A1-BF5D-31AF-CBE9-391FC758E8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31D21-188A-4202-B4B4-44F05EC52BD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6651C0C-87EE-4ED1-A339-88A22F3AE597}">
      <dgm:prSet phldrT="[Text]"/>
      <dgm:spPr/>
      <dgm:t>
        <a:bodyPr/>
        <a:lstStyle/>
        <a:p>
          <a:r>
            <a:rPr lang="en-US"/>
            <a:t>Arithmetic </a:t>
          </a:r>
          <a:endParaRPr lang="en-IN"/>
        </a:p>
      </dgm:t>
    </dgm:pt>
    <dgm:pt modelId="{DC2C3227-EDEF-415C-9EE6-11E40448B6F6}" type="parTrans" cxnId="{D06885CE-EF7A-4B6D-9B59-A8C219667E11}">
      <dgm:prSet/>
      <dgm:spPr/>
      <dgm:t>
        <a:bodyPr/>
        <a:lstStyle/>
        <a:p>
          <a:endParaRPr lang="en-IN"/>
        </a:p>
      </dgm:t>
    </dgm:pt>
    <dgm:pt modelId="{E6506451-7E82-4C9A-99CA-1380FB9D0604}" type="sibTrans" cxnId="{D06885CE-EF7A-4B6D-9B59-A8C219667E11}">
      <dgm:prSet/>
      <dgm:spPr/>
      <dgm:t>
        <a:bodyPr/>
        <a:lstStyle/>
        <a:p>
          <a:endParaRPr lang="en-IN"/>
        </a:p>
      </dgm:t>
    </dgm:pt>
    <dgm:pt modelId="{829CC16D-D8CE-45E6-8D9D-0AE475CC2102}">
      <dgm:prSet/>
      <dgm:spPr/>
      <dgm:t>
        <a:bodyPr/>
        <a:lstStyle/>
        <a:p>
          <a:r>
            <a:rPr lang="en-US"/>
            <a:t>Relational</a:t>
          </a:r>
        </a:p>
      </dgm:t>
    </dgm:pt>
    <dgm:pt modelId="{C49E3821-3AE7-4C5D-8393-5E7999300BD9}" type="parTrans" cxnId="{300F33FA-D67B-46BD-ADE2-114B97AC3406}">
      <dgm:prSet/>
      <dgm:spPr/>
      <dgm:t>
        <a:bodyPr/>
        <a:lstStyle/>
        <a:p>
          <a:endParaRPr lang="en-IN"/>
        </a:p>
      </dgm:t>
    </dgm:pt>
    <dgm:pt modelId="{20D07897-7707-4588-8103-22C78BF73E73}" type="sibTrans" cxnId="{300F33FA-D67B-46BD-ADE2-114B97AC3406}">
      <dgm:prSet/>
      <dgm:spPr/>
      <dgm:t>
        <a:bodyPr/>
        <a:lstStyle/>
        <a:p>
          <a:endParaRPr lang="en-IN"/>
        </a:p>
      </dgm:t>
    </dgm:pt>
    <dgm:pt modelId="{FA9FA5B9-98CB-453E-B567-1454B5A14ACD}">
      <dgm:prSet/>
      <dgm:spPr/>
      <dgm:t>
        <a:bodyPr/>
        <a:lstStyle/>
        <a:p>
          <a:r>
            <a:rPr lang="en-US"/>
            <a:t>Logical</a:t>
          </a:r>
        </a:p>
      </dgm:t>
    </dgm:pt>
    <dgm:pt modelId="{05E23818-BA82-4B4C-A786-09FFBC57D760}" type="parTrans" cxnId="{4F1CFF6E-C520-4F08-BC11-A9C9865AD087}">
      <dgm:prSet/>
      <dgm:spPr/>
      <dgm:t>
        <a:bodyPr/>
        <a:lstStyle/>
        <a:p>
          <a:endParaRPr lang="en-IN"/>
        </a:p>
      </dgm:t>
    </dgm:pt>
    <dgm:pt modelId="{E3266E62-9D90-45CF-B3DB-CEE9F164B927}" type="sibTrans" cxnId="{4F1CFF6E-C520-4F08-BC11-A9C9865AD087}">
      <dgm:prSet/>
      <dgm:spPr/>
      <dgm:t>
        <a:bodyPr/>
        <a:lstStyle/>
        <a:p>
          <a:endParaRPr lang="en-IN"/>
        </a:p>
      </dgm:t>
    </dgm:pt>
    <dgm:pt modelId="{B53681B8-E376-4498-9C69-BC110C459396}">
      <dgm:prSet/>
      <dgm:spPr/>
      <dgm:t>
        <a:bodyPr/>
        <a:lstStyle/>
        <a:p>
          <a:r>
            <a:rPr lang="en-US"/>
            <a:t>Increment and Decrement</a:t>
          </a:r>
        </a:p>
      </dgm:t>
    </dgm:pt>
    <dgm:pt modelId="{71FEC82C-F485-47B0-864F-5D1F41CFE706}" type="parTrans" cxnId="{F69FA1A2-2076-43C8-81FF-39D7B06B72D7}">
      <dgm:prSet/>
      <dgm:spPr/>
      <dgm:t>
        <a:bodyPr/>
        <a:lstStyle/>
        <a:p>
          <a:endParaRPr lang="en-IN"/>
        </a:p>
      </dgm:t>
    </dgm:pt>
    <dgm:pt modelId="{3938003B-798A-483A-881F-F7B1A187185E}" type="sibTrans" cxnId="{F69FA1A2-2076-43C8-81FF-39D7B06B72D7}">
      <dgm:prSet/>
      <dgm:spPr/>
      <dgm:t>
        <a:bodyPr/>
        <a:lstStyle/>
        <a:p>
          <a:endParaRPr lang="en-IN"/>
        </a:p>
      </dgm:t>
    </dgm:pt>
    <dgm:pt modelId="{DD682BD0-F382-4AAC-A04B-998C76ECE479}">
      <dgm:prSet/>
      <dgm:spPr/>
      <dgm:t>
        <a:bodyPr/>
        <a:lstStyle/>
        <a:p>
          <a:r>
            <a:rPr lang="en-US"/>
            <a:t>Bitwise</a:t>
          </a:r>
        </a:p>
      </dgm:t>
    </dgm:pt>
    <dgm:pt modelId="{0A8F442C-18F1-4DEC-A31B-533EB2C49EFC}" type="parTrans" cxnId="{C983C829-CBC0-4ED8-B2E2-1127519C2995}">
      <dgm:prSet/>
      <dgm:spPr/>
      <dgm:t>
        <a:bodyPr/>
        <a:lstStyle/>
        <a:p>
          <a:endParaRPr lang="en-IN"/>
        </a:p>
      </dgm:t>
    </dgm:pt>
    <dgm:pt modelId="{9112F4E0-7FD7-4742-8F8A-05EEF3D8F950}" type="sibTrans" cxnId="{C983C829-CBC0-4ED8-B2E2-1127519C2995}">
      <dgm:prSet/>
      <dgm:spPr/>
      <dgm:t>
        <a:bodyPr/>
        <a:lstStyle/>
        <a:p>
          <a:endParaRPr lang="en-IN"/>
        </a:p>
      </dgm:t>
    </dgm:pt>
    <dgm:pt modelId="{231AEFCD-5493-4038-94DC-CB14023344E9}">
      <dgm:prSet/>
      <dgm:spPr/>
      <dgm:t>
        <a:bodyPr/>
        <a:lstStyle/>
        <a:p>
          <a:r>
            <a:rPr lang="en-US"/>
            <a:t>Assignment</a:t>
          </a:r>
        </a:p>
      </dgm:t>
    </dgm:pt>
    <dgm:pt modelId="{104DC7A9-9CD3-483B-A625-B4DE625874D1}" type="parTrans" cxnId="{C8DF88E5-DE97-44C3-A2AF-8FF5C56678D3}">
      <dgm:prSet/>
      <dgm:spPr/>
      <dgm:t>
        <a:bodyPr/>
        <a:lstStyle/>
        <a:p>
          <a:endParaRPr lang="en-IN"/>
        </a:p>
      </dgm:t>
    </dgm:pt>
    <dgm:pt modelId="{98729846-1498-41CA-9F84-EA61DEC63F67}" type="sibTrans" cxnId="{C8DF88E5-DE97-44C3-A2AF-8FF5C56678D3}">
      <dgm:prSet/>
      <dgm:spPr/>
      <dgm:t>
        <a:bodyPr/>
        <a:lstStyle/>
        <a:p>
          <a:endParaRPr lang="en-IN"/>
        </a:p>
      </dgm:t>
    </dgm:pt>
    <dgm:pt modelId="{2A4EDEF1-CFF7-4688-A894-250711DB8AB1}">
      <dgm:prSet/>
      <dgm:spPr/>
      <dgm:t>
        <a:bodyPr/>
        <a:lstStyle/>
        <a:p>
          <a:r>
            <a:rPr lang="en-US"/>
            <a:t>Conditional</a:t>
          </a:r>
        </a:p>
      </dgm:t>
    </dgm:pt>
    <dgm:pt modelId="{A4160F72-A56F-489A-A1AF-3007F84614CC}" type="parTrans" cxnId="{7B6B0A40-690A-4A77-817B-6A0EC51D020E}">
      <dgm:prSet/>
      <dgm:spPr/>
      <dgm:t>
        <a:bodyPr/>
        <a:lstStyle/>
        <a:p>
          <a:endParaRPr lang="en-IN"/>
        </a:p>
      </dgm:t>
    </dgm:pt>
    <dgm:pt modelId="{D2FCEE52-6910-4DE1-AE52-4391A1EFC11A}" type="sibTrans" cxnId="{7B6B0A40-690A-4A77-817B-6A0EC51D020E}">
      <dgm:prSet/>
      <dgm:spPr/>
      <dgm:t>
        <a:bodyPr/>
        <a:lstStyle/>
        <a:p>
          <a:endParaRPr lang="en-IN"/>
        </a:p>
      </dgm:t>
    </dgm:pt>
    <dgm:pt modelId="{FB3409D3-E842-4165-BCC8-3825090B690A}" type="pres">
      <dgm:prSet presAssocID="{69731D21-188A-4202-B4B4-44F05EC52BD6}" presName="diagram" presStyleCnt="0">
        <dgm:presLayoutVars>
          <dgm:dir/>
          <dgm:resizeHandles val="exact"/>
        </dgm:presLayoutVars>
      </dgm:prSet>
      <dgm:spPr/>
    </dgm:pt>
    <dgm:pt modelId="{F28BDABB-42C0-409B-B7A7-D7271E3E104F}" type="pres">
      <dgm:prSet presAssocID="{16651C0C-87EE-4ED1-A339-88A22F3AE597}" presName="node" presStyleLbl="node1" presStyleIdx="0" presStyleCnt="7">
        <dgm:presLayoutVars>
          <dgm:bulletEnabled val="1"/>
        </dgm:presLayoutVars>
      </dgm:prSet>
      <dgm:spPr/>
    </dgm:pt>
    <dgm:pt modelId="{5E351156-4E57-4898-A43C-C0F9FB2538FA}" type="pres">
      <dgm:prSet presAssocID="{E6506451-7E82-4C9A-99CA-1380FB9D0604}" presName="sibTrans" presStyleCnt="0"/>
      <dgm:spPr/>
    </dgm:pt>
    <dgm:pt modelId="{5A32F835-A568-4F9C-B24F-2B841EC715A3}" type="pres">
      <dgm:prSet presAssocID="{829CC16D-D8CE-45E6-8D9D-0AE475CC2102}" presName="node" presStyleLbl="node1" presStyleIdx="1" presStyleCnt="7">
        <dgm:presLayoutVars>
          <dgm:bulletEnabled val="1"/>
        </dgm:presLayoutVars>
      </dgm:prSet>
      <dgm:spPr/>
    </dgm:pt>
    <dgm:pt modelId="{04A3740E-EE5A-469B-8CCB-3C4603464294}" type="pres">
      <dgm:prSet presAssocID="{20D07897-7707-4588-8103-22C78BF73E73}" presName="sibTrans" presStyleCnt="0"/>
      <dgm:spPr/>
    </dgm:pt>
    <dgm:pt modelId="{6C768F6A-DAB3-4AAB-A101-34BD4B5CE433}" type="pres">
      <dgm:prSet presAssocID="{FA9FA5B9-98CB-453E-B567-1454B5A14ACD}" presName="node" presStyleLbl="node1" presStyleIdx="2" presStyleCnt="7">
        <dgm:presLayoutVars>
          <dgm:bulletEnabled val="1"/>
        </dgm:presLayoutVars>
      </dgm:prSet>
      <dgm:spPr/>
    </dgm:pt>
    <dgm:pt modelId="{20D2DCDA-C989-4995-B72D-570B0DFDF581}" type="pres">
      <dgm:prSet presAssocID="{E3266E62-9D90-45CF-B3DB-CEE9F164B927}" presName="sibTrans" presStyleCnt="0"/>
      <dgm:spPr/>
    </dgm:pt>
    <dgm:pt modelId="{CA35CF24-9C44-4A74-920D-6F5DD5AE1B9D}" type="pres">
      <dgm:prSet presAssocID="{B53681B8-E376-4498-9C69-BC110C459396}" presName="node" presStyleLbl="node1" presStyleIdx="3" presStyleCnt="7">
        <dgm:presLayoutVars>
          <dgm:bulletEnabled val="1"/>
        </dgm:presLayoutVars>
      </dgm:prSet>
      <dgm:spPr/>
    </dgm:pt>
    <dgm:pt modelId="{A33AB249-9C7B-465B-925E-26DAB95EF6AC}" type="pres">
      <dgm:prSet presAssocID="{3938003B-798A-483A-881F-F7B1A187185E}" presName="sibTrans" presStyleCnt="0"/>
      <dgm:spPr/>
    </dgm:pt>
    <dgm:pt modelId="{E4BB7AF7-B7FA-444C-9574-B70CE3AC8DEA}" type="pres">
      <dgm:prSet presAssocID="{DD682BD0-F382-4AAC-A04B-998C76ECE479}" presName="node" presStyleLbl="node1" presStyleIdx="4" presStyleCnt="7">
        <dgm:presLayoutVars>
          <dgm:bulletEnabled val="1"/>
        </dgm:presLayoutVars>
      </dgm:prSet>
      <dgm:spPr/>
    </dgm:pt>
    <dgm:pt modelId="{3AF6E48E-C35C-48CA-921C-3B052993D024}" type="pres">
      <dgm:prSet presAssocID="{9112F4E0-7FD7-4742-8F8A-05EEF3D8F950}" presName="sibTrans" presStyleCnt="0"/>
      <dgm:spPr/>
    </dgm:pt>
    <dgm:pt modelId="{6043BB88-ABEA-40A8-883B-18B507F21468}" type="pres">
      <dgm:prSet presAssocID="{231AEFCD-5493-4038-94DC-CB14023344E9}" presName="node" presStyleLbl="node1" presStyleIdx="5" presStyleCnt="7">
        <dgm:presLayoutVars>
          <dgm:bulletEnabled val="1"/>
        </dgm:presLayoutVars>
      </dgm:prSet>
      <dgm:spPr/>
    </dgm:pt>
    <dgm:pt modelId="{4026318C-9667-449F-94D6-BD5F4CB82624}" type="pres">
      <dgm:prSet presAssocID="{98729846-1498-41CA-9F84-EA61DEC63F67}" presName="sibTrans" presStyleCnt="0"/>
      <dgm:spPr/>
    </dgm:pt>
    <dgm:pt modelId="{DEC20303-5864-4C01-9D37-2C514AFE7FBA}" type="pres">
      <dgm:prSet presAssocID="{2A4EDEF1-CFF7-4688-A894-250711DB8AB1}" presName="node" presStyleLbl="node1" presStyleIdx="6" presStyleCnt="7">
        <dgm:presLayoutVars>
          <dgm:bulletEnabled val="1"/>
        </dgm:presLayoutVars>
      </dgm:prSet>
      <dgm:spPr/>
    </dgm:pt>
  </dgm:ptLst>
  <dgm:cxnLst>
    <dgm:cxn modelId="{C983C829-CBC0-4ED8-B2E2-1127519C2995}" srcId="{69731D21-188A-4202-B4B4-44F05EC52BD6}" destId="{DD682BD0-F382-4AAC-A04B-998C76ECE479}" srcOrd="4" destOrd="0" parTransId="{0A8F442C-18F1-4DEC-A31B-533EB2C49EFC}" sibTransId="{9112F4E0-7FD7-4742-8F8A-05EEF3D8F950}"/>
    <dgm:cxn modelId="{7B6B0A40-690A-4A77-817B-6A0EC51D020E}" srcId="{69731D21-188A-4202-B4B4-44F05EC52BD6}" destId="{2A4EDEF1-CFF7-4688-A894-250711DB8AB1}" srcOrd="6" destOrd="0" parTransId="{A4160F72-A56F-489A-A1AF-3007F84614CC}" sibTransId="{D2FCEE52-6910-4DE1-AE52-4391A1EFC11A}"/>
    <dgm:cxn modelId="{0E1E5D40-B09B-42A7-B07E-92BEF1A366A8}" type="presOf" srcId="{DD682BD0-F382-4AAC-A04B-998C76ECE479}" destId="{E4BB7AF7-B7FA-444C-9574-B70CE3AC8DEA}" srcOrd="0" destOrd="0" presId="urn:microsoft.com/office/officeart/2005/8/layout/default"/>
    <dgm:cxn modelId="{A63E7644-6A78-4442-98CB-54CBC6EDD56B}" type="presOf" srcId="{231AEFCD-5493-4038-94DC-CB14023344E9}" destId="{6043BB88-ABEA-40A8-883B-18B507F21468}" srcOrd="0" destOrd="0" presId="urn:microsoft.com/office/officeart/2005/8/layout/default"/>
    <dgm:cxn modelId="{4F1CFF6E-C520-4F08-BC11-A9C9865AD087}" srcId="{69731D21-188A-4202-B4B4-44F05EC52BD6}" destId="{FA9FA5B9-98CB-453E-B567-1454B5A14ACD}" srcOrd="2" destOrd="0" parTransId="{05E23818-BA82-4B4C-A786-09FFBC57D760}" sibTransId="{E3266E62-9D90-45CF-B3DB-CEE9F164B927}"/>
    <dgm:cxn modelId="{749C8256-5D6A-468C-B119-0974E679871E}" type="presOf" srcId="{829CC16D-D8CE-45E6-8D9D-0AE475CC2102}" destId="{5A32F835-A568-4F9C-B24F-2B841EC715A3}" srcOrd="0" destOrd="0" presId="urn:microsoft.com/office/officeart/2005/8/layout/default"/>
    <dgm:cxn modelId="{F85C1299-BCB2-4E34-8143-44064A0C0A9F}" type="presOf" srcId="{B53681B8-E376-4498-9C69-BC110C459396}" destId="{CA35CF24-9C44-4A74-920D-6F5DD5AE1B9D}" srcOrd="0" destOrd="0" presId="urn:microsoft.com/office/officeart/2005/8/layout/default"/>
    <dgm:cxn modelId="{210B829E-8EC7-4365-9B5D-EC156C4511F6}" type="presOf" srcId="{69731D21-188A-4202-B4B4-44F05EC52BD6}" destId="{FB3409D3-E842-4165-BCC8-3825090B690A}" srcOrd="0" destOrd="0" presId="urn:microsoft.com/office/officeart/2005/8/layout/default"/>
    <dgm:cxn modelId="{F69FA1A2-2076-43C8-81FF-39D7B06B72D7}" srcId="{69731D21-188A-4202-B4B4-44F05EC52BD6}" destId="{B53681B8-E376-4498-9C69-BC110C459396}" srcOrd="3" destOrd="0" parTransId="{71FEC82C-F485-47B0-864F-5D1F41CFE706}" sibTransId="{3938003B-798A-483A-881F-F7B1A187185E}"/>
    <dgm:cxn modelId="{1425E0AB-AF22-4E30-B58F-620CBC4EB6F1}" type="presOf" srcId="{2A4EDEF1-CFF7-4688-A894-250711DB8AB1}" destId="{DEC20303-5864-4C01-9D37-2C514AFE7FBA}" srcOrd="0" destOrd="0" presId="urn:microsoft.com/office/officeart/2005/8/layout/default"/>
    <dgm:cxn modelId="{1AD63AC1-EB24-48B6-9CC8-C4F69073F405}" type="presOf" srcId="{FA9FA5B9-98CB-453E-B567-1454B5A14ACD}" destId="{6C768F6A-DAB3-4AAB-A101-34BD4B5CE433}" srcOrd="0" destOrd="0" presId="urn:microsoft.com/office/officeart/2005/8/layout/default"/>
    <dgm:cxn modelId="{D06885CE-EF7A-4B6D-9B59-A8C219667E11}" srcId="{69731D21-188A-4202-B4B4-44F05EC52BD6}" destId="{16651C0C-87EE-4ED1-A339-88A22F3AE597}" srcOrd="0" destOrd="0" parTransId="{DC2C3227-EDEF-415C-9EE6-11E40448B6F6}" sibTransId="{E6506451-7E82-4C9A-99CA-1380FB9D0604}"/>
    <dgm:cxn modelId="{6F3A75E5-C481-4BDB-8DC5-9143377B2755}" type="presOf" srcId="{16651C0C-87EE-4ED1-A339-88A22F3AE597}" destId="{F28BDABB-42C0-409B-B7A7-D7271E3E104F}" srcOrd="0" destOrd="0" presId="urn:microsoft.com/office/officeart/2005/8/layout/default"/>
    <dgm:cxn modelId="{C8DF88E5-DE97-44C3-A2AF-8FF5C56678D3}" srcId="{69731D21-188A-4202-B4B4-44F05EC52BD6}" destId="{231AEFCD-5493-4038-94DC-CB14023344E9}" srcOrd="5" destOrd="0" parTransId="{104DC7A9-9CD3-483B-A625-B4DE625874D1}" sibTransId="{98729846-1498-41CA-9F84-EA61DEC63F67}"/>
    <dgm:cxn modelId="{300F33FA-D67B-46BD-ADE2-114B97AC3406}" srcId="{69731D21-188A-4202-B4B4-44F05EC52BD6}" destId="{829CC16D-D8CE-45E6-8D9D-0AE475CC2102}" srcOrd="1" destOrd="0" parTransId="{C49E3821-3AE7-4C5D-8393-5E7999300BD9}" sibTransId="{20D07897-7707-4588-8103-22C78BF73E73}"/>
    <dgm:cxn modelId="{4778F442-7861-45BB-996A-B63372A629F5}" type="presParOf" srcId="{FB3409D3-E842-4165-BCC8-3825090B690A}" destId="{F28BDABB-42C0-409B-B7A7-D7271E3E104F}" srcOrd="0" destOrd="0" presId="urn:microsoft.com/office/officeart/2005/8/layout/default"/>
    <dgm:cxn modelId="{EE8B0FB7-9557-47A0-B78E-5944E917E13B}" type="presParOf" srcId="{FB3409D3-E842-4165-BCC8-3825090B690A}" destId="{5E351156-4E57-4898-A43C-C0F9FB2538FA}" srcOrd="1" destOrd="0" presId="urn:microsoft.com/office/officeart/2005/8/layout/default"/>
    <dgm:cxn modelId="{42874FD3-0B51-49D0-B335-79346C7D3005}" type="presParOf" srcId="{FB3409D3-E842-4165-BCC8-3825090B690A}" destId="{5A32F835-A568-4F9C-B24F-2B841EC715A3}" srcOrd="2" destOrd="0" presId="urn:microsoft.com/office/officeart/2005/8/layout/default"/>
    <dgm:cxn modelId="{CA32658B-E5C6-4418-8B91-8879B27D6D15}" type="presParOf" srcId="{FB3409D3-E842-4165-BCC8-3825090B690A}" destId="{04A3740E-EE5A-469B-8CCB-3C4603464294}" srcOrd="3" destOrd="0" presId="urn:microsoft.com/office/officeart/2005/8/layout/default"/>
    <dgm:cxn modelId="{D9E3BA36-F1BB-4212-87D0-EC9B9F7C793D}" type="presParOf" srcId="{FB3409D3-E842-4165-BCC8-3825090B690A}" destId="{6C768F6A-DAB3-4AAB-A101-34BD4B5CE433}" srcOrd="4" destOrd="0" presId="urn:microsoft.com/office/officeart/2005/8/layout/default"/>
    <dgm:cxn modelId="{F99B8106-48FE-4AAC-9ED0-F5A7E369E6D8}" type="presParOf" srcId="{FB3409D3-E842-4165-BCC8-3825090B690A}" destId="{20D2DCDA-C989-4995-B72D-570B0DFDF581}" srcOrd="5" destOrd="0" presId="urn:microsoft.com/office/officeart/2005/8/layout/default"/>
    <dgm:cxn modelId="{843F4D55-1FAF-4B67-AE18-DB0A32FE7CCA}" type="presParOf" srcId="{FB3409D3-E842-4165-BCC8-3825090B690A}" destId="{CA35CF24-9C44-4A74-920D-6F5DD5AE1B9D}" srcOrd="6" destOrd="0" presId="urn:microsoft.com/office/officeart/2005/8/layout/default"/>
    <dgm:cxn modelId="{D9BB06DF-5C5D-4957-A9E4-091581094322}" type="presParOf" srcId="{FB3409D3-E842-4165-BCC8-3825090B690A}" destId="{A33AB249-9C7B-465B-925E-26DAB95EF6AC}" srcOrd="7" destOrd="0" presId="urn:microsoft.com/office/officeart/2005/8/layout/default"/>
    <dgm:cxn modelId="{F308C916-2A13-4400-A454-26DAA31DC489}" type="presParOf" srcId="{FB3409D3-E842-4165-BCC8-3825090B690A}" destId="{E4BB7AF7-B7FA-444C-9574-B70CE3AC8DEA}" srcOrd="8" destOrd="0" presId="urn:microsoft.com/office/officeart/2005/8/layout/default"/>
    <dgm:cxn modelId="{2503DF49-AA92-48DD-A195-758CD76BC98D}" type="presParOf" srcId="{FB3409D3-E842-4165-BCC8-3825090B690A}" destId="{3AF6E48E-C35C-48CA-921C-3B052993D024}" srcOrd="9" destOrd="0" presId="urn:microsoft.com/office/officeart/2005/8/layout/default"/>
    <dgm:cxn modelId="{389C8DB9-B6B8-4E05-BB14-7FF00410F9AD}" type="presParOf" srcId="{FB3409D3-E842-4165-BCC8-3825090B690A}" destId="{6043BB88-ABEA-40A8-883B-18B507F21468}" srcOrd="10" destOrd="0" presId="urn:microsoft.com/office/officeart/2005/8/layout/default"/>
    <dgm:cxn modelId="{23D940D2-CDC8-436B-96E1-C03A08D9BF12}" type="presParOf" srcId="{FB3409D3-E842-4165-BCC8-3825090B690A}" destId="{4026318C-9667-449F-94D6-BD5F4CB82624}" srcOrd="11" destOrd="0" presId="urn:microsoft.com/office/officeart/2005/8/layout/default"/>
    <dgm:cxn modelId="{B8103B71-C169-4475-AD33-FFA2F63A02C4}" type="presParOf" srcId="{FB3409D3-E842-4165-BCC8-3825090B690A}" destId="{DEC20303-5864-4C01-9D37-2C514AFE7FB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81F54-DA10-45E6-994A-16FD62D3E05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01D12BB-AB80-4466-A31C-85B9F2C4C38A}">
      <dgm:prSet phldrT="[Text]"/>
      <dgm:spPr/>
      <dgm:t>
        <a:bodyPr/>
        <a:lstStyle/>
        <a:p>
          <a:r>
            <a:rPr lang="en-US"/>
            <a:t>The binary arithmetic operators are +, -, *, / and the modulus operator %.</a:t>
          </a:r>
          <a:endParaRPr lang="en-IN"/>
        </a:p>
      </dgm:t>
    </dgm:pt>
    <dgm:pt modelId="{3F9EB4FF-FEB8-4529-9286-3B0DCF31C41D}" type="parTrans" cxnId="{30CC6959-20A6-46DB-98F5-69090544E77D}">
      <dgm:prSet/>
      <dgm:spPr/>
      <dgm:t>
        <a:bodyPr/>
        <a:lstStyle/>
        <a:p>
          <a:endParaRPr lang="en-IN"/>
        </a:p>
      </dgm:t>
    </dgm:pt>
    <dgm:pt modelId="{8506FFC4-1A3F-4C46-8895-647D7ABB3877}" type="sibTrans" cxnId="{30CC6959-20A6-46DB-98F5-69090544E77D}">
      <dgm:prSet/>
      <dgm:spPr/>
      <dgm:t>
        <a:bodyPr/>
        <a:lstStyle/>
        <a:p>
          <a:endParaRPr lang="en-IN"/>
        </a:p>
      </dgm:t>
    </dgm:pt>
    <dgm:pt modelId="{081EA4EB-1D18-441C-985B-E4AE30CFC999}">
      <dgm:prSet/>
      <dgm:spPr/>
      <dgm:t>
        <a:bodyPr/>
        <a:lstStyle/>
        <a:p>
          <a:r>
            <a:rPr lang="en-US"/>
            <a:t>The / operator when used with integers truncates any fractional part i.e. E.g. 5/2 = 2 and not 2.5</a:t>
          </a:r>
        </a:p>
      </dgm:t>
    </dgm:pt>
    <dgm:pt modelId="{836E9C27-7829-4364-B134-1E2658152D18}" type="parTrans" cxnId="{F537D463-0688-4CFE-8303-60111D8DE65C}">
      <dgm:prSet/>
      <dgm:spPr/>
      <dgm:t>
        <a:bodyPr/>
        <a:lstStyle/>
        <a:p>
          <a:endParaRPr lang="en-IN"/>
        </a:p>
      </dgm:t>
    </dgm:pt>
    <dgm:pt modelId="{CDD699D0-5071-4BC3-989A-C32E2F9F76EC}" type="sibTrans" cxnId="{F537D463-0688-4CFE-8303-60111D8DE65C}">
      <dgm:prSet/>
      <dgm:spPr/>
      <dgm:t>
        <a:bodyPr/>
        <a:lstStyle/>
        <a:p>
          <a:endParaRPr lang="en-IN"/>
        </a:p>
      </dgm:t>
    </dgm:pt>
    <dgm:pt modelId="{F3A98D54-9865-414D-A2A3-E3F2CA54C395}">
      <dgm:prSet/>
      <dgm:spPr/>
      <dgm:t>
        <a:bodyPr/>
        <a:lstStyle/>
        <a:p>
          <a:r>
            <a:rPr lang="en-US"/>
            <a:t>Therefore % operator produces the remainder when 5 is divided by 2 i.e. 1</a:t>
          </a:r>
        </a:p>
      </dgm:t>
    </dgm:pt>
    <dgm:pt modelId="{504F6229-DC0F-4E68-B753-F1F734B71779}" type="parTrans" cxnId="{B0FEE5B1-F004-41BB-A3F3-412AD90F08CC}">
      <dgm:prSet/>
      <dgm:spPr/>
      <dgm:t>
        <a:bodyPr/>
        <a:lstStyle/>
        <a:p>
          <a:endParaRPr lang="en-IN"/>
        </a:p>
      </dgm:t>
    </dgm:pt>
    <dgm:pt modelId="{E0E3A3B4-949F-46B1-B47F-72A6E5867035}" type="sibTrans" cxnId="{B0FEE5B1-F004-41BB-A3F3-412AD90F08CC}">
      <dgm:prSet/>
      <dgm:spPr/>
      <dgm:t>
        <a:bodyPr/>
        <a:lstStyle/>
        <a:p>
          <a:endParaRPr lang="en-IN"/>
        </a:p>
      </dgm:t>
    </dgm:pt>
    <dgm:pt modelId="{442FF4D2-869C-4BB7-A01E-DE562811AF49}">
      <dgm:prSet/>
      <dgm:spPr/>
      <dgm:t>
        <a:bodyPr/>
        <a:lstStyle/>
        <a:p>
          <a:r>
            <a:rPr lang="en-US"/>
            <a:t>The % operator cannot be applied to float or double</a:t>
          </a:r>
        </a:p>
      </dgm:t>
    </dgm:pt>
    <dgm:pt modelId="{821B0984-E2E4-4B18-BF9B-6393F2CE7A1C}" type="parTrans" cxnId="{FE6389B2-BEE3-48C6-80D2-0AFFF07472B8}">
      <dgm:prSet/>
      <dgm:spPr/>
      <dgm:t>
        <a:bodyPr/>
        <a:lstStyle/>
        <a:p>
          <a:endParaRPr lang="en-IN"/>
        </a:p>
      </dgm:t>
    </dgm:pt>
    <dgm:pt modelId="{DD05DBDE-90C3-42C0-9015-EE45ACDEFE08}" type="sibTrans" cxnId="{FE6389B2-BEE3-48C6-80D2-0AFFF07472B8}">
      <dgm:prSet/>
      <dgm:spPr/>
      <dgm:t>
        <a:bodyPr/>
        <a:lstStyle/>
        <a:p>
          <a:endParaRPr lang="en-IN"/>
        </a:p>
      </dgm:t>
    </dgm:pt>
    <dgm:pt modelId="{28F2CAD8-3960-464B-9EF1-A488CACD0FF2}">
      <dgm:prSet/>
      <dgm:spPr/>
      <dgm:t>
        <a:bodyPr/>
        <a:lstStyle/>
        <a:p>
          <a:r>
            <a:rPr lang="en-US"/>
            <a:t>E.g. x % y wherein % is the operator and x, y are operands</a:t>
          </a:r>
        </a:p>
      </dgm:t>
    </dgm:pt>
    <dgm:pt modelId="{9538C0E0-DFCD-4C9E-94AD-8E42CB683582}" type="parTrans" cxnId="{0595690C-D1C0-4DD6-8EE6-56FCD2060ED0}">
      <dgm:prSet/>
      <dgm:spPr/>
      <dgm:t>
        <a:bodyPr/>
        <a:lstStyle/>
        <a:p>
          <a:endParaRPr lang="en-IN"/>
        </a:p>
      </dgm:t>
    </dgm:pt>
    <dgm:pt modelId="{415016BE-8382-4489-A4AC-7B5368DAFAD4}" type="sibTrans" cxnId="{0595690C-D1C0-4DD6-8EE6-56FCD2060ED0}">
      <dgm:prSet/>
      <dgm:spPr/>
      <dgm:t>
        <a:bodyPr/>
        <a:lstStyle/>
        <a:p>
          <a:endParaRPr lang="en-IN"/>
        </a:p>
      </dgm:t>
    </dgm:pt>
    <dgm:pt modelId="{ADB7C9AF-9364-4C29-8AFC-AE1D9546A15F}" type="pres">
      <dgm:prSet presAssocID="{2F481F54-DA10-45E6-994A-16FD62D3E056}" presName="Name0" presStyleCnt="0">
        <dgm:presLayoutVars>
          <dgm:chMax val="7"/>
          <dgm:chPref val="7"/>
          <dgm:dir/>
        </dgm:presLayoutVars>
      </dgm:prSet>
      <dgm:spPr/>
    </dgm:pt>
    <dgm:pt modelId="{FC3CF610-9931-4E2C-8A3E-A3FE916040C7}" type="pres">
      <dgm:prSet presAssocID="{2F481F54-DA10-45E6-994A-16FD62D3E056}" presName="Name1" presStyleCnt="0"/>
      <dgm:spPr/>
    </dgm:pt>
    <dgm:pt modelId="{A163D08D-31E2-4715-9A6D-2E62D58ECED8}" type="pres">
      <dgm:prSet presAssocID="{2F481F54-DA10-45E6-994A-16FD62D3E056}" presName="cycle" presStyleCnt="0"/>
      <dgm:spPr/>
    </dgm:pt>
    <dgm:pt modelId="{64F8FB42-7BC9-4BDF-BAFE-B8232A539A62}" type="pres">
      <dgm:prSet presAssocID="{2F481F54-DA10-45E6-994A-16FD62D3E056}" presName="srcNode" presStyleLbl="node1" presStyleIdx="0" presStyleCnt="5"/>
      <dgm:spPr/>
    </dgm:pt>
    <dgm:pt modelId="{A14B65E1-96EE-4F5D-A7AB-38A8AF8DE2AD}" type="pres">
      <dgm:prSet presAssocID="{2F481F54-DA10-45E6-994A-16FD62D3E056}" presName="conn" presStyleLbl="parChTrans1D2" presStyleIdx="0" presStyleCnt="1"/>
      <dgm:spPr/>
    </dgm:pt>
    <dgm:pt modelId="{C1406301-51DB-4B7B-9F87-11AC1F651EDC}" type="pres">
      <dgm:prSet presAssocID="{2F481F54-DA10-45E6-994A-16FD62D3E056}" presName="extraNode" presStyleLbl="node1" presStyleIdx="0" presStyleCnt="5"/>
      <dgm:spPr/>
    </dgm:pt>
    <dgm:pt modelId="{E774013A-7B75-454F-A81D-6BAE1E373F61}" type="pres">
      <dgm:prSet presAssocID="{2F481F54-DA10-45E6-994A-16FD62D3E056}" presName="dstNode" presStyleLbl="node1" presStyleIdx="0" presStyleCnt="5"/>
      <dgm:spPr/>
    </dgm:pt>
    <dgm:pt modelId="{FE790DAE-2110-4A6C-BD5D-A184155CA53A}" type="pres">
      <dgm:prSet presAssocID="{C01D12BB-AB80-4466-A31C-85B9F2C4C38A}" presName="text_1" presStyleLbl="node1" presStyleIdx="0" presStyleCnt="5">
        <dgm:presLayoutVars>
          <dgm:bulletEnabled val="1"/>
        </dgm:presLayoutVars>
      </dgm:prSet>
      <dgm:spPr/>
    </dgm:pt>
    <dgm:pt modelId="{E6E0E2FB-F228-484D-84EF-8C49CED3674E}" type="pres">
      <dgm:prSet presAssocID="{C01D12BB-AB80-4466-A31C-85B9F2C4C38A}" presName="accent_1" presStyleCnt="0"/>
      <dgm:spPr/>
    </dgm:pt>
    <dgm:pt modelId="{183A330B-93CE-41DB-96B5-EF0FB71168A5}" type="pres">
      <dgm:prSet presAssocID="{C01D12BB-AB80-4466-A31C-85B9F2C4C38A}" presName="accentRepeatNode" presStyleLbl="solidFgAcc1" presStyleIdx="0" presStyleCnt="5"/>
      <dgm:spPr/>
    </dgm:pt>
    <dgm:pt modelId="{816C0DC1-CC29-4F94-8BA6-5E7000C4B4E8}" type="pres">
      <dgm:prSet presAssocID="{081EA4EB-1D18-441C-985B-E4AE30CFC999}" presName="text_2" presStyleLbl="node1" presStyleIdx="1" presStyleCnt="5">
        <dgm:presLayoutVars>
          <dgm:bulletEnabled val="1"/>
        </dgm:presLayoutVars>
      </dgm:prSet>
      <dgm:spPr/>
    </dgm:pt>
    <dgm:pt modelId="{28B4D15E-E06D-405E-813A-CA34C8C3A9C7}" type="pres">
      <dgm:prSet presAssocID="{081EA4EB-1D18-441C-985B-E4AE30CFC999}" presName="accent_2" presStyleCnt="0"/>
      <dgm:spPr/>
    </dgm:pt>
    <dgm:pt modelId="{EB026FB2-8588-4727-97E1-23E5260E8C3B}" type="pres">
      <dgm:prSet presAssocID="{081EA4EB-1D18-441C-985B-E4AE30CFC999}" presName="accentRepeatNode" presStyleLbl="solidFgAcc1" presStyleIdx="1" presStyleCnt="5"/>
      <dgm:spPr/>
    </dgm:pt>
    <dgm:pt modelId="{ACDAE1A7-DD01-45BD-8990-49754D9D9AAD}" type="pres">
      <dgm:prSet presAssocID="{F3A98D54-9865-414D-A2A3-E3F2CA54C395}" presName="text_3" presStyleLbl="node1" presStyleIdx="2" presStyleCnt="5">
        <dgm:presLayoutVars>
          <dgm:bulletEnabled val="1"/>
        </dgm:presLayoutVars>
      </dgm:prSet>
      <dgm:spPr/>
    </dgm:pt>
    <dgm:pt modelId="{F5967465-3C9A-46CE-BBAC-9AC974A6A21C}" type="pres">
      <dgm:prSet presAssocID="{F3A98D54-9865-414D-A2A3-E3F2CA54C395}" presName="accent_3" presStyleCnt="0"/>
      <dgm:spPr/>
    </dgm:pt>
    <dgm:pt modelId="{6F990788-B37C-4445-B396-67E6B9D484C2}" type="pres">
      <dgm:prSet presAssocID="{F3A98D54-9865-414D-A2A3-E3F2CA54C395}" presName="accentRepeatNode" presStyleLbl="solidFgAcc1" presStyleIdx="2" presStyleCnt="5"/>
      <dgm:spPr/>
    </dgm:pt>
    <dgm:pt modelId="{508E3A5B-6AF8-4E5B-ABF7-B3E4A2015085}" type="pres">
      <dgm:prSet presAssocID="{442FF4D2-869C-4BB7-A01E-DE562811AF49}" presName="text_4" presStyleLbl="node1" presStyleIdx="3" presStyleCnt="5">
        <dgm:presLayoutVars>
          <dgm:bulletEnabled val="1"/>
        </dgm:presLayoutVars>
      </dgm:prSet>
      <dgm:spPr/>
    </dgm:pt>
    <dgm:pt modelId="{E31A7D25-79FF-4F1A-BF74-D48DE82B3EFB}" type="pres">
      <dgm:prSet presAssocID="{442FF4D2-869C-4BB7-A01E-DE562811AF49}" presName="accent_4" presStyleCnt="0"/>
      <dgm:spPr/>
    </dgm:pt>
    <dgm:pt modelId="{53A5152A-2B0D-433B-99FD-2273C36E03C7}" type="pres">
      <dgm:prSet presAssocID="{442FF4D2-869C-4BB7-A01E-DE562811AF49}" presName="accentRepeatNode" presStyleLbl="solidFgAcc1" presStyleIdx="3" presStyleCnt="5"/>
      <dgm:spPr/>
    </dgm:pt>
    <dgm:pt modelId="{C0380FDA-2E56-477E-AC3F-C44A78E87260}" type="pres">
      <dgm:prSet presAssocID="{28F2CAD8-3960-464B-9EF1-A488CACD0FF2}" presName="text_5" presStyleLbl="node1" presStyleIdx="4" presStyleCnt="5">
        <dgm:presLayoutVars>
          <dgm:bulletEnabled val="1"/>
        </dgm:presLayoutVars>
      </dgm:prSet>
      <dgm:spPr/>
    </dgm:pt>
    <dgm:pt modelId="{18E9B91D-8833-4268-BF8E-E02837C2AE78}" type="pres">
      <dgm:prSet presAssocID="{28F2CAD8-3960-464B-9EF1-A488CACD0FF2}" presName="accent_5" presStyleCnt="0"/>
      <dgm:spPr/>
    </dgm:pt>
    <dgm:pt modelId="{46CABAE3-C274-4FC3-9BA1-3FECBF648ECD}" type="pres">
      <dgm:prSet presAssocID="{28F2CAD8-3960-464B-9EF1-A488CACD0FF2}" presName="accentRepeatNode" presStyleLbl="solidFgAcc1" presStyleIdx="4" presStyleCnt="5"/>
      <dgm:spPr/>
    </dgm:pt>
  </dgm:ptLst>
  <dgm:cxnLst>
    <dgm:cxn modelId="{0595690C-D1C0-4DD6-8EE6-56FCD2060ED0}" srcId="{2F481F54-DA10-45E6-994A-16FD62D3E056}" destId="{28F2CAD8-3960-464B-9EF1-A488CACD0FF2}" srcOrd="4" destOrd="0" parTransId="{9538C0E0-DFCD-4C9E-94AD-8E42CB683582}" sibTransId="{415016BE-8382-4489-A4AC-7B5368DAFAD4}"/>
    <dgm:cxn modelId="{35B3C70D-7C0C-46B6-8D90-CBADBC9471F7}" type="presOf" srcId="{081EA4EB-1D18-441C-985B-E4AE30CFC999}" destId="{816C0DC1-CC29-4F94-8BA6-5E7000C4B4E8}" srcOrd="0" destOrd="0" presId="urn:microsoft.com/office/officeart/2008/layout/VerticalCurvedList"/>
    <dgm:cxn modelId="{9650442F-1E10-4AF4-A294-E833E35AA646}" type="presOf" srcId="{C01D12BB-AB80-4466-A31C-85B9F2C4C38A}" destId="{FE790DAE-2110-4A6C-BD5D-A184155CA53A}" srcOrd="0" destOrd="0" presId="urn:microsoft.com/office/officeart/2008/layout/VerticalCurvedList"/>
    <dgm:cxn modelId="{73384C34-8D81-4D6D-A7C0-3EDC7FFA61F4}" type="presOf" srcId="{2F481F54-DA10-45E6-994A-16FD62D3E056}" destId="{ADB7C9AF-9364-4C29-8AFC-AE1D9546A15F}" srcOrd="0" destOrd="0" presId="urn:microsoft.com/office/officeart/2008/layout/VerticalCurvedList"/>
    <dgm:cxn modelId="{F537D463-0688-4CFE-8303-60111D8DE65C}" srcId="{2F481F54-DA10-45E6-994A-16FD62D3E056}" destId="{081EA4EB-1D18-441C-985B-E4AE30CFC999}" srcOrd="1" destOrd="0" parTransId="{836E9C27-7829-4364-B134-1E2658152D18}" sibTransId="{CDD699D0-5071-4BC3-989A-C32E2F9F76EC}"/>
    <dgm:cxn modelId="{30CC6959-20A6-46DB-98F5-69090544E77D}" srcId="{2F481F54-DA10-45E6-994A-16FD62D3E056}" destId="{C01D12BB-AB80-4466-A31C-85B9F2C4C38A}" srcOrd="0" destOrd="0" parTransId="{3F9EB4FF-FEB8-4529-9286-3B0DCF31C41D}" sibTransId="{8506FFC4-1A3F-4C46-8895-647D7ABB3877}"/>
    <dgm:cxn modelId="{DF50048E-0DF6-4596-93AB-1670E57C233B}" type="presOf" srcId="{8506FFC4-1A3F-4C46-8895-647D7ABB3877}" destId="{A14B65E1-96EE-4F5D-A7AB-38A8AF8DE2AD}" srcOrd="0" destOrd="0" presId="urn:microsoft.com/office/officeart/2008/layout/VerticalCurvedList"/>
    <dgm:cxn modelId="{CD94FF9C-6717-46BC-892F-C2313594D346}" type="presOf" srcId="{442FF4D2-869C-4BB7-A01E-DE562811AF49}" destId="{508E3A5B-6AF8-4E5B-ABF7-B3E4A2015085}" srcOrd="0" destOrd="0" presId="urn:microsoft.com/office/officeart/2008/layout/VerticalCurvedList"/>
    <dgm:cxn modelId="{409170B0-90EB-499B-951A-25DCEA0F138C}" type="presOf" srcId="{F3A98D54-9865-414D-A2A3-E3F2CA54C395}" destId="{ACDAE1A7-DD01-45BD-8990-49754D9D9AAD}" srcOrd="0" destOrd="0" presId="urn:microsoft.com/office/officeart/2008/layout/VerticalCurvedList"/>
    <dgm:cxn modelId="{B0FEE5B1-F004-41BB-A3F3-412AD90F08CC}" srcId="{2F481F54-DA10-45E6-994A-16FD62D3E056}" destId="{F3A98D54-9865-414D-A2A3-E3F2CA54C395}" srcOrd="2" destOrd="0" parTransId="{504F6229-DC0F-4E68-B753-F1F734B71779}" sibTransId="{E0E3A3B4-949F-46B1-B47F-72A6E5867035}"/>
    <dgm:cxn modelId="{FE6389B2-BEE3-48C6-80D2-0AFFF07472B8}" srcId="{2F481F54-DA10-45E6-994A-16FD62D3E056}" destId="{442FF4D2-869C-4BB7-A01E-DE562811AF49}" srcOrd="3" destOrd="0" parTransId="{821B0984-E2E4-4B18-BF9B-6393F2CE7A1C}" sibTransId="{DD05DBDE-90C3-42C0-9015-EE45ACDEFE08}"/>
    <dgm:cxn modelId="{6113AEE0-383B-4FB8-BE9A-65E9BF6A36E3}" type="presOf" srcId="{28F2CAD8-3960-464B-9EF1-A488CACD0FF2}" destId="{C0380FDA-2E56-477E-AC3F-C44A78E87260}" srcOrd="0" destOrd="0" presId="urn:microsoft.com/office/officeart/2008/layout/VerticalCurvedList"/>
    <dgm:cxn modelId="{84FAE6D6-A59F-47A2-9919-DB0BAB40F2AF}" type="presParOf" srcId="{ADB7C9AF-9364-4C29-8AFC-AE1D9546A15F}" destId="{FC3CF610-9931-4E2C-8A3E-A3FE916040C7}" srcOrd="0" destOrd="0" presId="urn:microsoft.com/office/officeart/2008/layout/VerticalCurvedList"/>
    <dgm:cxn modelId="{6E70D83A-5614-4C4A-9C21-2B0094CA8A3F}" type="presParOf" srcId="{FC3CF610-9931-4E2C-8A3E-A3FE916040C7}" destId="{A163D08D-31E2-4715-9A6D-2E62D58ECED8}" srcOrd="0" destOrd="0" presId="urn:microsoft.com/office/officeart/2008/layout/VerticalCurvedList"/>
    <dgm:cxn modelId="{CBA02287-2989-4521-933A-371A892BEF63}" type="presParOf" srcId="{A163D08D-31E2-4715-9A6D-2E62D58ECED8}" destId="{64F8FB42-7BC9-4BDF-BAFE-B8232A539A62}" srcOrd="0" destOrd="0" presId="urn:microsoft.com/office/officeart/2008/layout/VerticalCurvedList"/>
    <dgm:cxn modelId="{9AE6A294-F9AD-4EA6-B551-0E92F321738B}" type="presParOf" srcId="{A163D08D-31E2-4715-9A6D-2E62D58ECED8}" destId="{A14B65E1-96EE-4F5D-A7AB-38A8AF8DE2AD}" srcOrd="1" destOrd="0" presId="urn:microsoft.com/office/officeart/2008/layout/VerticalCurvedList"/>
    <dgm:cxn modelId="{8AEA51BE-B773-4C62-9792-AC72D48CBCC7}" type="presParOf" srcId="{A163D08D-31E2-4715-9A6D-2E62D58ECED8}" destId="{C1406301-51DB-4B7B-9F87-11AC1F651EDC}" srcOrd="2" destOrd="0" presId="urn:microsoft.com/office/officeart/2008/layout/VerticalCurvedList"/>
    <dgm:cxn modelId="{29CDF0E6-972B-4166-95EF-418E4729A1CC}" type="presParOf" srcId="{A163D08D-31E2-4715-9A6D-2E62D58ECED8}" destId="{E774013A-7B75-454F-A81D-6BAE1E373F61}" srcOrd="3" destOrd="0" presId="urn:microsoft.com/office/officeart/2008/layout/VerticalCurvedList"/>
    <dgm:cxn modelId="{051E62D8-F94F-40FD-B17C-E3EED8775E2B}" type="presParOf" srcId="{FC3CF610-9931-4E2C-8A3E-A3FE916040C7}" destId="{FE790DAE-2110-4A6C-BD5D-A184155CA53A}" srcOrd="1" destOrd="0" presId="urn:microsoft.com/office/officeart/2008/layout/VerticalCurvedList"/>
    <dgm:cxn modelId="{38197FC4-DE6F-4B91-8C76-490037A13199}" type="presParOf" srcId="{FC3CF610-9931-4E2C-8A3E-A3FE916040C7}" destId="{E6E0E2FB-F228-484D-84EF-8C49CED3674E}" srcOrd="2" destOrd="0" presId="urn:microsoft.com/office/officeart/2008/layout/VerticalCurvedList"/>
    <dgm:cxn modelId="{78808E9C-C7F9-4048-BD8A-C32C0016E1A0}" type="presParOf" srcId="{E6E0E2FB-F228-484D-84EF-8C49CED3674E}" destId="{183A330B-93CE-41DB-96B5-EF0FB71168A5}" srcOrd="0" destOrd="0" presId="urn:microsoft.com/office/officeart/2008/layout/VerticalCurvedList"/>
    <dgm:cxn modelId="{21F20C30-E4C1-41AD-9895-DA06299866F3}" type="presParOf" srcId="{FC3CF610-9931-4E2C-8A3E-A3FE916040C7}" destId="{816C0DC1-CC29-4F94-8BA6-5E7000C4B4E8}" srcOrd="3" destOrd="0" presId="urn:microsoft.com/office/officeart/2008/layout/VerticalCurvedList"/>
    <dgm:cxn modelId="{86009207-857E-46B6-8FCE-E65EE998A21E}" type="presParOf" srcId="{FC3CF610-9931-4E2C-8A3E-A3FE916040C7}" destId="{28B4D15E-E06D-405E-813A-CA34C8C3A9C7}" srcOrd="4" destOrd="0" presId="urn:microsoft.com/office/officeart/2008/layout/VerticalCurvedList"/>
    <dgm:cxn modelId="{8015644D-97A2-467B-AD2F-C1E10299A6CD}" type="presParOf" srcId="{28B4D15E-E06D-405E-813A-CA34C8C3A9C7}" destId="{EB026FB2-8588-4727-97E1-23E5260E8C3B}" srcOrd="0" destOrd="0" presId="urn:microsoft.com/office/officeart/2008/layout/VerticalCurvedList"/>
    <dgm:cxn modelId="{49AB6A46-0785-4C9C-B8B2-0850D9670EBC}" type="presParOf" srcId="{FC3CF610-9931-4E2C-8A3E-A3FE916040C7}" destId="{ACDAE1A7-DD01-45BD-8990-49754D9D9AAD}" srcOrd="5" destOrd="0" presId="urn:microsoft.com/office/officeart/2008/layout/VerticalCurvedList"/>
    <dgm:cxn modelId="{5D296BDF-02F4-4D64-9F4D-84BBE7E4340A}" type="presParOf" srcId="{FC3CF610-9931-4E2C-8A3E-A3FE916040C7}" destId="{F5967465-3C9A-46CE-BBAC-9AC974A6A21C}" srcOrd="6" destOrd="0" presId="urn:microsoft.com/office/officeart/2008/layout/VerticalCurvedList"/>
    <dgm:cxn modelId="{575C9A91-6AD5-487D-8180-53CDAF2AD54F}" type="presParOf" srcId="{F5967465-3C9A-46CE-BBAC-9AC974A6A21C}" destId="{6F990788-B37C-4445-B396-67E6B9D484C2}" srcOrd="0" destOrd="0" presId="urn:microsoft.com/office/officeart/2008/layout/VerticalCurvedList"/>
    <dgm:cxn modelId="{7FC68EC3-6C74-4685-8174-C6482C1FFBE3}" type="presParOf" srcId="{FC3CF610-9931-4E2C-8A3E-A3FE916040C7}" destId="{508E3A5B-6AF8-4E5B-ABF7-B3E4A2015085}" srcOrd="7" destOrd="0" presId="urn:microsoft.com/office/officeart/2008/layout/VerticalCurvedList"/>
    <dgm:cxn modelId="{8CEE285F-0904-4887-B0EA-DDE443CDB453}" type="presParOf" srcId="{FC3CF610-9931-4E2C-8A3E-A3FE916040C7}" destId="{E31A7D25-79FF-4F1A-BF74-D48DE82B3EFB}" srcOrd="8" destOrd="0" presId="urn:microsoft.com/office/officeart/2008/layout/VerticalCurvedList"/>
    <dgm:cxn modelId="{3B18EF0B-E117-4EAE-9BBE-D8BE5B71EDF0}" type="presParOf" srcId="{E31A7D25-79FF-4F1A-BF74-D48DE82B3EFB}" destId="{53A5152A-2B0D-433B-99FD-2273C36E03C7}" srcOrd="0" destOrd="0" presId="urn:microsoft.com/office/officeart/2008/layout/VerticalCurvedList"/>
    <dgm:cxn modelId="{678E4C1A-CFEC-4B86-AB9D-79EDCB17697F}" type="presParOf" srcId="{FC3CF610-9931-4E2C-8A3E-A3FE916040C7}" destId="{C0380FDA-2E56-477E-AC3F-C44A78E87260}" srcOrd="9" destOrd="0" presId="urn:microsoft.com/office/officeart/2008/layout/VerticalCurvedList"/>
    <dgm:cxn modelId="{4EAC64BB-E89D-49E7-98E5-4A1A7F51C323}" type="presParOf" srcId="{FC3CF610-9931-4E2C-8A3E-A3FE916040C7}" destId="{18E9B91D-8833-4268-BF8E-E02837C2AE78}" srcOrd="10" destOrd="0" presId="urn:microsoft.com/office/officeart/2008/layout/VerticalCurvedList"/>
    <dgm:cxn modelId="{ADEA3678-52A6-4FDE-BED3-325694285171}" type="presParOf" srcId="{18E9B91D-8833-4268-BF8E-E02837C2AE78}" destId="{46CABAE3-C274-4FC3-9BA1-3FECBF648E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BDABB-42C0-409B-B7A7-D7271E3E104F}">
      <dsp:nvSpPr>
        <dsp:cNvPr id="0" name=""/>
        <dsp:cNvSpPr/>
      </dsp:nvSpPr>
      <dsp:spPr>
        <a:xfrm>
          <a:off x="722738" y="1753"/>
          <a:ext cx="2084212" cy="1250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Arithmetic </a:t>
          </a:r>
          <a:endParaRPr lang="en-IN" sz="2500" kern="1200"/>
        </a:p>
      </dsp:txBody>
      <dsp:txXfrm>
        <a:off x="722738" y="1753"/>
        <a:ext cx="2084212" cy="1250527"/>
      </dsp:txXfrm>
    </dsp:sp>
    <dsp:sp modelId="{5A32F835-A568-4F9C-B24F-2B841EC715A3}">
      <dsp:nvSpPr>
        <dsp:cNvPr id="0" name=""/>
        <dsp:cNvSpPr/>
      </dsp:nvSpPr>
      <dsp:spPr>
        <a:xfrm>
          <a:off x="3015371" y="1753"/>
          <a:ext cx="2084212" cy="12505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Relational</a:t>
          </a:r>
        </a:p>
      </dsp:txBody>
      <dsp:txXfrm>
        <a:off x="3015371" y="1753"/>
        <a:ext cx="2084212" cy="1250527"/>
      </dsp:txXfrm>
    </dsp:sp>
    <dsp:sp modelId="{6C768F6A-DAB3-4AAB-A101-34BD4B5CE433}">
      <dsp:nvSpPr>
        <dsp:cNvPr id="0" name=""/>
        <dsp:cNvSpPr/>
      </dsp:nvSpPr>
      <dsp:spPr>
        <a:xfrm>
          <a:off x="5308004" y="1753"/>
          <a:ext cx="2084212" cy="12505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Logical</a:t>
          </a:r>
        </a:p>
      </dsp:txBody>
      <dsp:txXfrm>
        <a:off x="5308004" y="1753"/>
        <a:ext cx="2084212" cy="1250527"/>
      </dsp:txXfrm>
    </dsp:sp>
    <dsp:sp modelId="{CA35CF24-9C44-4A74-920D-6F5DD5AE1B9D}">
      <dsp:nvSpPr>
        <dsp:cNvPr id="0" name=""/>
        <dsp:cNvSpPr/>
      </dsp:nvSpPr>
      <dsp:spPr>
        <a:xfrm>
          <a:off x="722738" y="1460702"/>
          <a:ext cx="2084212" cy="1250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Increment and Decrement</a:t>
          </a:r>
        </a:p>
      </dsp:txBody>
      <dsp:txXfrm>
        <a:off x="722738" y="1460702"/>
        <a:ext cx="2084212" cy="1250527"/>
      </dsp:txXfrm>
    </dsp:sp>
    <dsp:sp modelId="{E4BB7AF7-B7FA-444C-9574-B70CE3AC8DEA}">
      <dsp:nvSpPr>
        <dsp:cNvPr id="0" name=""/>
        <dsp:cNvSpPr/>
      </dsp:nvSpPr>
      <dsp:spPr>
        <a:xfrm>
          <a:off x="3015371" y="1460702"/>
          <a:ext cx="2084212" cy="12505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Bitwise</a:t>
          </a:r>
        </a:p>
      </dsp:txBody>
      <dsp:txXfrm>
        <a:off x="3015371" y="1460702"/>
        <a:ext cx="2084212" cy="1250527"/>
      </dsp:txXfrm>
    </dsp:sp>
    <dsp:sp modelId="{6043BB88-ABEA-40A8-883B-18B507F21468}">
      <dsp:nvSpPr>
        <dsp:cNvPr id="0" name=""/>
        <dsp:cNvSpPr/>
      </dsp:nvSpPr>
      <dsp:spPr>
        <a:xfrm>
          <a:off x="5308004" y="1460702"/>
          <a:ext cx="2084212" cy="1250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Assignment</a:t>
          </a:r>
        </a:p>
      </dsp:txBody>
      <dsp:txXfrm>
        <a:off x="5308004" y="1460702"/>
        <a:ext cx="2084212" cy="1250527"/>
      </dsp:txXfrm>
    </dsp:sp>
    <dsp:sp modelId="{DEC20303-5864-4C01-9D37-2C514AFE7FBA}">
      <dsp:nvSpPr>
        <dsp:cNvPr id="0" name=""/>
        <dsp:cNvSpPr/>
      </dsp:nvSpPr>
      <dsp:spPr>
        <a:xfrm>
          <a:off x="3015371" y="2919650"/>
          <a:ext cx="2084212" cy="12505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Conditional</a:t>
          </a:r>
        </a:p>
      </dsp:txBody>
      <dsp:txXfrm>
        <a:off x="3015371" y="2919650"/>
        <a:ext cx="2084212" cy="1250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B65E1-96EE-4F5D-A7AB-38A8AF8DE2AD}">
      <dsp:nvSpPr>
        <dsp:cNvPr id="0" name=""/>
        <dsp:cNvSpPr/>
      </dsp:nvSpPr>
      <dsp:spPr>
        <a:xfrm>
          <a:off x="-6881996" y="-1052193"/>
          <a:ext cx="8190392" cy="8190392"/>
        </a:xfrm>
        <a:prstGeom prst="blockArc">
          <a:avLst>
            <a:gd name="adj1" fmla="val 18900000"/>
            <a:gd name="adj2" fmla="val 2700000"/>
            <a:gd name="adj3" fmla="val 26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90DAE-2110-4A6C-BD5D-A184155CA53A}">
      <dsp:nvSpPr>
        <dsp:cNvPr id="0" name=""/>
        <dsp:cNvSpPr/>
      </dsp:nvSpPr>
      <dsp:spPr>
        <a:xfrm>
          <a:off x="571383" y="380253"/>
          <a:ext cx="8066049" cy="7609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03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binary arithmetic operators are +, -, *, / and the modulus operator %.</a:t>
          </a:r>
          <a:endParaRPr lang="en-IN" sz="2300" kern="1200"/>
        </a:p>
      </dsp:txBody>
      <dsp:txXfrm>
        <a:off x="571383" y="380253"/>
        <a:ext cx="8066049" cy="760994"/>
      </dsp:txXfrm>
    </dsp:sp>
    <dsp:sp modelId="{183A330B-93CE-41DB-96B5-EF0FB71168A5}">
      <dsp:nvSpPr>
        <dsp:cNvPr id="0" name=""/>
        <dsp:cNvSpPr/>
      </dsp:nvSpPr>
      <dsp:spPr>
        <a:xfrm>
          <a:off x="95762" y="285129"/>
          <a:ext cx="951242" cy="951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C0DC1-CC29-4F94-8BA6-5E7000C4B4E8}">
      <dsp:nvSpPr>
        <dsp:cNvPr id="0" name=""/>
        <dsp:cNvSpPr/>
      </dsp:nvSpPr>
      <dsp:spPr>
        <a:xfrm>
          <a:off x="1116689" y="1521379"/>
          <a:ext cx="7520743" cy="7609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03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/ operator when used with integers truncates any fractional part i.e. E.g. 5/2 = 2 and not 2.5</a:t>
          </a:r>
        </a:p>
      </dsp:txBody>
      <dsp:txXfrm>
        <a:off x="1116689" y="1521379"/>
        <a:ext cx="7520743" cy="760994"/>
      </dsp:txXfrm>
    </dsp:sp>
    <dsp:sp modelId="{EB026FB2-8588-4727-97E1-23E5260E8C3B}">
      <dsp:nvSpPr>
        <dsp:cNvPr id="0" name=""/>
        <dsp:cNvSpPr/>
      </dsp:nvSpPr>
      <dsp:spPr>
        <a:xfrm>
          <a:off x="641068" y="1426255"/>
          <a:ext cx="951242" cy="951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AE1A7-DD01-45BD-8990-49754D9D9AAD}">
      <dsp:nvSpPr>
        <dsp:cNvPr id="0" name=""/>
        <dsp:cNvSpPr/>
      </dsp:nvSpPr>
      <dsp:spPr>
        <a:xfrm>
          <a:off x="1284055" y="2662505"/>
          <a:ext cx="7353377" cy="7609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03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Therefore % operator produces the remainder when 5 is divided by 2 i.e. 1</a:t>
          </a:r>
        </a:p>
      </dsp:txBody>
      <dsp:txXfrm>
        <a:off x="1284055" y="2662505"/>
        <a:ext cx="7353377" cy="760994"/>
      </dsp:txXfrm>
    </dsp:sp>
    <dsp:sp modelId="{6F990788-B37C-4445-B396-67E6B9D484C2}">
      <dsp:nvSpPr>
        <dsp:cNvPr id="0" name=""/>
        <dsp:cNvSpPr/>
      </dsp:nvSpPr>
      <dsp:spPr>
        <a:xfrm>
          <a:off x="808433" y="2567381"/>
          <a:ext cx="951242" cy="951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E3A5B-6AF8-4E5B-ABF7-B3E4A2015085}">
      <dsp:nvSpPr>
        <dsp:cNvPr id="0" name=""/>
        <dsp:cNvSpPr/>
      </dsp:nvSpPr>
      <dsp:spPr>
        <a:xfrm>
          <a:off x="1116689" y="3803632"/>
          <a:ext cx="7520743" cy="760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03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% operator cannot be applied to float or double</a:t>
          </a:r>
        </a:p>
      </dsp:txBody>
      <dsp:txXfrm>
        <a:off x="1116689" y="3803632"/>
        <a:ext cx="7520743" cy="760994"/>
      </dsp:txXfrm>
    </dsp:sp>
    <dsp:sp modelId="{53A5152A-2B0D-433B-99FD-2273C36E03C7}">
      <dsp:nvSpPr>
        <dsp:cNvPr id="0" name=""/>
        <dsp:cNvSpPr/>
      </dsp:nvSpPr>
      <dsp:spPr>
        <a:xfrm>
          <a:off x="641068" y="3708507"/>
          <a:ext cx="951242" cy="951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80FDA-2E56-477E-AC3F-C44A78E87260}">
      <dsp:nvSpPr>
        <dsp:cNvPr id="0" name=""/>
        <dsp:cNvSpPr/>
      </dsp:nvSpPr>
      <dsp:spPr>
        <a:xfrm>
          <a:off x="571383" y="4944758"/>
          <a:ext cx="8066049" cy="7609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03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E.g. x % y wherein % is the operator and x, y are operands</a:t>
          </a:r>
        </a:p>
      </dsp:txBody>
      <dsp:txXfrm>
        <a:off x="571383" y="4944758"/>
        <a:ext cx="8066049" cy="760994"/>
      </dsp:txXfrm>
    </dsp:sp>
    <dsp:sp modelId="{46CABAE3-C274-4FC3-9BA1-3FECBF648ECD}">
      <dsp:nvSpPr>
        <dsp:cNvPr id="0" name=""/>
        <dsp:cNvSpPr/>
      </dsp:nvSpPr>
      <dsp:spPr>
        <a:xfrm>
          <a:off x="95762" y="4849633"/>
          <a:ext cx="951242" cy="951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0D58-E4F7-4FC3-B219-1D20EE7F0FF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0463E-A946-4DB7-84F1-2B38F7DE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3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81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673FD3-B561-45C6-BA0F-34EB029D6D49}" type="slidenum">
              <a:rPr lang="en-US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++x and --y are called prefix mode, that means the increment or decrement operators modify their operand before it is used.</a:t>
            </a:r>
          </a:p>
          <a:p>
            <a:r>
              <a:rPr lang="en-US" altLang="en-US"/>
              <a:t>x++ and y-- are called postfix mode, the increment or decrement operators modify their operand after it is used.  Remember the before used and after used words.</a:t>
            </a:r>
          </a:p>
          <a:p>
            <a:r>
              <a:rPr lang="en-US" altLang="en-US"/>
              <a:t>For example:</a:t>
            </a:r>
          </a:p>
          <a:p>
            <a:endParaRPr lang="en-US" altLang="en-US"/>
          </a:p>
          <a:p>
            <a:r>
              <a:rPr lang="en-US" altLang="en-US"/>
              <a:t>Postfix mode:</a:t>
            </a:r>
          </a:p>
          <a:p>
            <a:r>
              <a:rPr lang="en-US" altLang="en-US"/>
              <a:t>x  =  10;</a:t>
            </a:r>
          </a:p>
          <a:p>
            <a:r>
              <a:rPr lang="en-US" altLang="en-US"/>
              <a:t>y  =  x++;</a:t>
            </a:r>
          </a:p>
          <a:p>
            <a:r>
              <a:rPr lang="en-US" altLang="en-US"/>
              <a:t>After these statements are executed, x = 11, y has the value of 10, the value of x was assigned to y, and then x was incremented.</a:t>
            </a:r>
          </a:p>
          <a:p>
            <a:r>
              <a:rPr lang="en-US" altLang="en-US"/>
              <a:t>Prefix mode:</a:t>
            </a:r>
          </a:p>
          <a:p>
            <a:r>
              <a:rPr lang="en-US" altLang="en-US"/>
              <a:t> </a:t>
            </a:r>
          </a:p>
          <a:p>
            <a:r>
              <a:rPr lang="en-US" altLang="en-US"/>
              <a:t>y  =  10;</a:t>
            </a:r>
          </a:p>
          <a:p>
            <a:r>
              <a:rPr lang="en-US" altLang="en-US"/>
              <a:t>y  =  ++x;</a:t>
            </a:r>
          </a:p>
          <a:p>
            <a:r>
              <a:rPr lang="en-US" altLang="en-US"/>
              <a:t>Both y and x having the value of 11, x is incremented, and then its value is assigned to y.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1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ABCC9F-BA66-4A72-80CE-7386E5A74E97}" type="slidenum">
              <a:rPr lang="en-US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2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Operator		Symbol	Means				Example</a:t>
            </a:r>
            <a:endParaRPr lang="en-US" altLang="en-US"/>
          </a:p>
          <a:p>
            <a:r>
              <a:rPr lang="en-US" altLang="en-US"/>
              <a:t>Equal		==	Is operand 1 equal to operand 2?		x  == y</a:t>
            </a:r>
          </a:p>
          <a:p>
            <a:r>
              <a:rPr lang="en-US" altLang="en-US"/>
              <a:t>Greater than		&gt;	Is operand 1 greater than operand 2?		x  &gt;  y</a:t>
            </a:r>
          </a:p>
          <a:p>
            <a:r>
              <a:rPr lang="en-US" altLang="en-US"/>
              <a:t>Less than		&lt;	Is operand 1 less than operand 2?		x  &lt;  y</a:t>
            </a:r>
          </a:p>
          <a:p>
            <a:r>
              <a:rPr lang="en-US" altLang="en-US"/>
              <a:t>Greater than		&gt;=	Is operand 1 greater than or equal to operand 2?	x  &gt;= y</a:t>
            </a:r>
          </a:p>
          <a:p>
            <a:r>
              <a:rPr lang="en-US" altLang="en-US"/>
              <a:t>Less than		&lt;=	Is operand 1 less than or equal to operand 2?	x  &lt;= y</a:t>
            </a:r>
          </a:p>
          <a:p>
            <a:r>
              <a:rPr lang="en-US" altLang="en-US"/>
              <a:t>Not equal		!=	Is operand 1 not equal to operand 2?		x != y</a:t>
            </a:r>
          </a:p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211C5D-E325-4B9C-A254-802014B72CD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78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E87578-439B-4406-B087-E0D223C20548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u="sng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0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2C0FC7-4EF5-4565-AC41-3160D049A051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u="sng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10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2C0FC7-4EF5-4565-AC41-3160D049A051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u="sng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2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0D29-541E-493E-B4E3-53B623872881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4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41F2-46EB-4DF5-8A90-1D5C0FBD5806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883B-F91F-41C5-88CA-68D185436C38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27-D0ED-4DD7-9FC8-F7E650069C85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99BA-6E8B-4C2A-AE91-415FFC1DC996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E1DE-E5D8-4A5D-A810-8B602A5A36A2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AFAE-7E16-471D-BDC1-4BC7A1D3A474}" type="datetime1">
              <a:rPr lang="en-US" smtClean="0"/>
              <a:t>3/12/2024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1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C677-31B6-40D5-879E-1624F6EC1672}" type="datetime1">
              <a:rPr lang="en-US" smtClean="0"/>
              <a:t>3/12/2024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9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FCC0-6F07-4E3B-96C1-C3DFED50E91B}" type="datetime1">
              <a:rPr lang="en-US" smtClean="0"/>
              <a:t>3/12/2024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5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63E8-D9CB-4122-ACE5-B84F07CCA7AF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3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0371-64B6-490E-A693-0D364AF5F3F7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9243"/>
            <a:ext cx="8245806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865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178BA-BC94-4AF7-B378-F7F37E16AD7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8203" y="6356351"/>
            <a:ext cx="6581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359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7008" y="2603716"/>
            <a:ext cx="6089984" cy="1102519"/>
          </a:xfrm>
        </p:spPr>
        <p:txBody>
          <a:bodyPr>
            <a:normAutofit fontScale="90000"/>
          </a:bodyPr>
          <a:lstStyle/>
          <a:p>
            <a:r>
              <a:rPr lang="en-US" sz="4800" b="0" i="0" u="none" strike="noStrike" baseline="0">
                <a:solidFill>
                  <a:srgbClr val="000000"/>
                </a:solidFill>
                <a:latin typeface="Gill Sans MT" panose="020B0502020104020203" pitchFamily="34" charset="0"/>
              </a:rPr>
              <a:t>Operators: Arithmetic, Relational, Logical, Assignment 	</a:t>
            </a:r>
          </a:p>
        </p:txBody>
      </p:sp>
    </p:spTree>
    <p:extLst>
      <p:ext uri="{BB962C8B-B14F-4D97-AF65-F5344CB8AC3E}">
        <p14:creationId xmlns:p14="http://schemas.microsoft.com/office/powerpoint/2010/main" val="84582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4491-CE3D-92B8-8BBA-2BD0B3F2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A1D7-41E4-797F-282A-2F2C5C9E2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52676-E813-45C1-ACAA-7E268F27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4E271-396C-9D6E-4A1B-C8EAF681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58" y="1395295"/>
            <a:ext cx="5988358" cy="2863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05A9A1-BF5D-31AF-CBE9-391FC758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24" y="4137142"/>
            <a:ext cx="5283472" cy="1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6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D1A5-4C6A-5D7C-7C2B-D4F47504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01A9-C859-8531-4AAB-EDB6795C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D23A-6C5C-E0F4-B7D2-BE213C1F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460E0-7EE2-3DA1-FC61-01D6F784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68" y="2292291"/>
            <a:ext cx="5131064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1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36524"/>
            <a:ext cx="8245807" cy="62831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Arithmetic Operators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784A09C-FAF3-4D3C-B003-89B72AE93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472371"/>
              </p:ext>
            </p:extLst>
          </p:nvPr>
        </p:nvGraphicFramePr>
        <p:xfrm>
          <a:off x="209722" y="463690"/>
          <a:ext cx="8724555" cy="6086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FF255E-3161-424B-B116-C2ADF031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9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35388"/>
            <a:ext cx="5372100" cy="51435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altLang="en-US" sz="3600"/>
              <a:t>The unary minus operator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749508" y="1737944"/>
            <a:ext cx="4711596" cy="39703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2800" b="1" err="1">
                <a:solidFill>
                  <a:schemeClr val="bg1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2800" b="1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sz="2800" b="1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 a = 25;</a:t>
            </a:r>
          </a:p>
          <a:p>
            <a:pPr lvl="1" eaLnBrk="1" hangingPunct="1"/>
            <a:r>
              <a:rPr lang="en-US" altLang="en-US" sz="2800" b="1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 b = -2;</a:t>
            </a:r>
          </a:p>
          <a:p>
            <a:pPr lvl="1" eaLnBrk="1" hangingPunct="1"/>
            <a:r>
              <a:rPr lang="en-US" altLang="en-US" sz="2800" b="1" err="1">
                <a:solidFill>
                  <a:schemeClr val="bg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(“%d\n”,-a);</a:t>
            </a:r>
          </a:p>
          <a:p>
            <a:pPr lvl="1" eaLnBrk="1" hangingPunct="1"/>
            <a:r>
              <a:rPr lang="en-US" altLang="en-US" sz="2800" b="1" err="1">
                <a:solidFill>
                  <a:schemeClr val="bg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(“%d\n”,-b);</a:t>
            </a:r>
          </a:p>
          <a:p>
            <a:pPr lvl="1" eaLnBrk="1" hangingPunct="1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4345B637-91C4-4CFA-AAF8-AF4A61BF6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3379" y="1737943"/>
            <a:ext cx="1856299" cy="1856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A4E77-C727-46BF-8359-DDE1835A3605}"/>
              </a:ext>
            </a:extLst>
          </p:cNvPr>
          <p:cNvSpPr txBox="1"/>
          <p:nvPr/>
        </p:nvSpPr>
        <p:spPr>
          <a:xfrm>
            <a:off x="6408035" y="3942413"/>
            <a:ext cx="198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Output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4809C-60EE-42BB-AD70-99417EFF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1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35388"/>
            <a:ext cx="5372100" cy="51435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altLang="en-US" sz="3600"/>
              <a:t>The unary minus operator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749508" y="1737944"/>
            <a:ext cx="4711596" cy="39703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2800" b="1" err="1">
                <a:solidFill>
                  <a:schemeClr val="bg1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2800" b="1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sz="2800" b="1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 a = 25;</a:t>
            </a:r>
          </a:p>
          <a:p>
            <a:pPr lvl="1" eaLnBrk="1" hangingPunct="1"/>
            <a:r>
              <a:rPr lang="en-US" altLang="en-US" sz="2800" b="1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 b = -2;</a:t>
            </a:r>
          </a:p>
          <a:p>
            <a:pPr lvl="1" eaLnBrk="1" hangingPunct="1"/>
            <a:r>
              <a:rPr lang="en-US" altLang="en-US" sz="2800" b="1" err="1">
                <a:solidFill>
                  <a:schemeClr val="bg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(“%d\n”,-a);</a:t>
            </a:r>
          </a:p>
          <a:p>
            <a:pPr lvl="1" eaLnBrk="1" hangingPunct="1"/>
            <a:r>
              <a:rPr lang="en-US" altLang="en-US" sz="2800" b="1" err="1">
                <a:solidFill>
                  <a:schemeClr val="bg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(“%d\n”,-b);</a:t>
            </a:r>
          </a:p>
          <a:p>
            <a:pPr lvl="1" eaLnBrk="1" hangingPunct="1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A4E77-C727-46BF-8359-DDE1835A3605}"/>
              </a:ext>
            </a:extLst>
          </p:cNvPr>
          <p:cNvSpPr txBox="1"/>
          <p:nvPr/>
        </p:nvSpPr>
        <p:spPr>
          <a:xfrm>
            <a:off x="6408035" y="3942413"/>
            <a:ext cx="1986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Output:</a:t>
            </a:r>
          </a:p>
          <a:p>
            <a:r>
              <a:rPr lang="en-IN" sz="3200" b="1"/>
              <a:t>-25</a:t>
            </a:r>
          </a:p>
          <a:p>
            <a:r>
              <a:rPr lang="en-IN" sz="3200" b="1"/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A81B3-3D52-48D0-9403-5C7C2669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0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504967" y="624683"/>
            <a:ext cx="8369488" cy="5143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/>
              <a:t>Working with arithmetic expressions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9097" y="2548328"/>
            <a:ext cx="8245806" cy="19086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350"/>
              <a:t>  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504967" y="1729400"/>
            <a:ext cx="8369488" cy="17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2400"/>
              <a:t>Basic arithmetic operators: </a:t>
            </a:r>
            <a:r>
              <a:rPr lang="en-US" altLang="en-US" sz="2400" b="1"/>
              <a:t>+, -, *, /, %</a:t>
            </a:r>
          </a:p>
          <a:p>
            <a:pPr algn="just" eaLnBrk="1" hangingPunct="1">
              <a:defRPr/>
            </a:pPr>
            <a:r>
              <a:rPr lang="en-US" altLang="en-US" sz="2400" b="1">
                <a:solidFill>
                  <a:srgbClr val="D60093"/>
                </a:solidFill>
              </a:rPr>
              <a:t>Precedence</a:t>
            </a:r>
            <a:r>
              <a:rPr lang="en-US" altLang="en-US" sz="2400"/>
              <a:t>: One operator can have a higher priority, or </a:t>
            </a:r>
            <a:r>
              <a:rPr lang="en-US" altLang="en-US" sz="2400" i="1"/>
              <a:t>precedence</a:t>
            </a:r>
            <a:r>
              <a:rPr lang="en-US" altLang="en-US" sz="2400"/>
              <a:t>, over another operator. </a:t>
            </a:r>
            <a:r>
              <a:rPr lang="en-US" sz="2400">
                <a:solidFill>
                  <a:srgbClr val="000066"/>
                </a:solidFill>
              </a:rPr>
              <a:t>The operators within C are grouped hierarchically according to their </a:t>
            </a:r>
            <a:r>
              <a:rPr lang="en-US" sz="2400" b="1" i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precedence</a:t>
            </a:r>
            <a:r>
              <a:rPr lang="en-US" sz="2400">
                <a:solidFill>
                  <a:srgbClr val="000066"/>
                </a:solidFill>
              </a:rPr>
              <a:t> (i.e., order of evaluation)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79C3C-0DBD-4687-A2D5-3165C636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2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504967" y="624683"/>
            <a:ext cx="8369488" cy="5143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/>
              <a:t>Working with arithmetic expressions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9097" y="2548328"/>
            <a:ext cx="8245806" cy="19086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35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4E4BC-30CF-40E2-B6C4-B46053E8CD16}"/>
              </a:ext>
            </a:extLst>
          </p:cNvPr>
          <p:cNvSpPr txBox="1"/>
          <p:nvPr/>
        </p:nvSpPr>
        <p:spPr>
          <a:xfrm>
            <a:off x="316535" y="1559984"/>
            <a:ext cx="8510929" cy="388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00066"/>
                </a:solidFill>
              </a:rPr>
              <a:t>Operations with a higher precedence are carried out before operations having a  lower precedence.</a:t>
            </a:r>
          </a:p>
          <a:p>
            <a:pPr algn="just" eaLnBrk="1" hangingPunct="1">
              <a:defRPr/>
            </a:pPr>
            <a:r>
              <a:rPr lang="en-US" sz="2400" b="1">
                <a:solidFill>
                  <a:srgbClr val="FF0000"/>
                </a:solidFill>
              </a:rPr>
              <a:t>		High priority operators   *  /  % …</a:t>
            </a:r>
          </a:p>
          <a:p>
            <a:pPr algn="just" eaLnBrk="1" hangingPunct="1">
              <a:defRPr/>
            </a:pPr>
            <a:r>
              <a:rPr lang="en-US" sz="2400" b="1">
                <a:solidFill>
                  <a:srgbClr val="FF0000"/>
                </a:solidFill>
              </a:rPr>
              <a:t>		Low priority operators   +  - … </a:t>
            </a:r>
          </a:p>
          <a:p>
            <a:pPr algn="just" eaLnBrk="1" hangingPunct="1">
              <a:defRPr/>
            </a:pPr>
            <a:endParaRPr lang="en-US" sz="2400" b="1">
              <a:solidFill>
                <a:srgbClr val="FF0000"/>
              </a:solidFill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altLang="en-US" sz="2400"/>
              <a:t>	Example:  	* has a higher precedence than + </a:t>
            </a:r>
          </a:p>
          <a:p>
            <a:pPr marL="342900" lvl="1">
              <a:lnSpc>
                <a:spcPct val="95000"/>
              </a:lnSpc>
            </a:pPr>
            <a:r>
              <a:rPr lang="en-US" altLang="en-US" sz="2400"/>
              <a:t>			a + b * c </a:t>
            </a:r>
            <a:r>
              <a:rPr lang="en-US" altLang="en-US" sz="2400">
                <a:sym typeface="Wingdings" panose="05000000000000000000" pitchFamily="2" charset="2"/>
              </a:rPr>
              <a:t> a+(b*c)</a:t>
            </a:r>
          </a:p>
          <a:p>
            <a:pPr marL="342900" lvl="1">
              <a:lnSpc>
                <a:spcPct val="95000"/>
              </a:lnSpc>
            </a:pPr>
            <a:endParaRPr lang="en-US" altLang="en-US" sz="2400"/>
          </a:p>
          <a:p>
            <a:pPr marL="80010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/>
              <a:t>If necessary, you can always use parentheses in an expression to force the terms to be evaluated in any desired order.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C5650-2E62-4C4D-B072-C852ECE2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2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504967" y="624683"/>
            <a:ext cx="8369488" cy="5143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/>
              <a:t>Working with arithmetic expressions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350"/>
              <a:t>  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504967" y="1388665"/>
            <a:ext cx="8245806" cy="42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2400" b="1">
                <a:solidFill>
                  <a:srgbClr val="D60093"/>
                </a:solidFill>
              </a:rPr>
              <a:t>Associativity</a:t>
            </a:r>
            <a:r>
              <a:rPr lang="en-US" altLang="en-US" sz="2400"/>
              <a:t>: Expressions containing operators of the same precedence are evaluated either from left to right or from right to left, depending on the operator. This is known as the </a:t>
            </a:r>
            <a:r>
              <a:rPr lang="en-US" altLang="en-US" sz="2400" i="1"/>
              <a:t>associative </a:t>
            </a:r>
            <a:r>
              <a:rPr lang="en-US" altLang="en-US" sz="2400"/>
              <a:t>property of an operator</a:t>
            </a:r>
          </a:p>
          <a:p>
            <a:pPr marL="342900" lvl="1" indent="0" eaLnBrk="1" hangingPunct="1">
              <a:lnSpc>
                <a:spcPct val="95000"/>
              </a:lnSpc>
              <a:buNone/>
            </a:pPr>
            <a:endParaRPr lang="en-US" altLang="en-US" sz="2400"/>
          </a:p>
          <a:p>
            <a:pPr marL="342900" lvl="1" indent="0" eaLnBrk="1" hangingPunct="1">
              <a:lnSpc>
                <a:spcPct val="95000"/>
              </a:lnSpc>
              <a:buNone/>
            </a:pPr>
            <a:r>
              <a:rPr lang="en-US" altLang="en-US" sz="2400"/>
              <a:t>Example: + has a </a:t>
            </a:r>
            <a:r>
              <a:rPr lang="en-US" altLang="en-US" sz="2400" i="1"/>
              <a:t>left to right</a:t>
            </a:r>
            <a:r>
              <a:rPr lang="en-US" altLang="en-US" sz="2400"/>
              <a:t> associativity</a:t>
            </a:r>
          </a:p>
          <a:p>
            <a:pPr lvl="1" algn="just" eaLnBrk="1" hangingPunct="1">
              <a:buFontTx/>
              <a:buNone/>
              <a:defRPr/>
            </a:pPr>
            <a:endParaRPr lang="en-US" sz="2400">
              <a:solidFill>
                <a:srgbClr val="000066"/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sz="2400">
                <a:solidFill>
                  <a:srgbClr val="000066"/>
                </a:solidFill>
              </a:rPr>
              <a:t>For both the precedence group described above, </a:t>
            </a:r>
            <a:r>
              <a:rPr lang="en-US" sz="2400" b="1" i="1">
                <a:solidFill>
                  <a:srgbClr val="000066"/>
                </a:solidFill>
                <a:cs typeface="Times New Roman" pitchFamily="18" charset="0"/>
              </a:rPr>
              <a:t>associativity is “left to right”</a:t>
            </a:r>
            <a:r>
              <a:rPr lang="en-US" sz="2400">
                <a:solidFill>
                  <a:srgbClr val="000066"/>
                </a:solidFill>
              </a:rPr>
              <a:t>.</a:t>
            </a:r>
          </a:p>
          <a:p>
            <a:pPr marL="342900" lvl="1" indent="0">
              <a:lnSpc>
                <a:spcPct val="95000"/>
              </a:lnSpc>
              <a:buNone/>
            </a:pPr>
            <a:endParaRPr lang="en-US" altLang="en-US" sz="2000"/>
          </a:p>
          <a:p>
            <a:pPr eaLnBrk="1" hangingPunct="1">
              <a:lnSpc>
                <a:spcPct val="95000"/>
              </a:lnSpc>
            </a:pPr>
            <a:endParaRPr lang="en-US" alt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7B197-145C-4E0B-B4B7-104CC956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0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FC56-88B5-4317-AD67-E834B27A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96" y="54655"/>
            <a:ext cx="8245807" cy="62831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Summary of Operators</a:t>
            </a:r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E27843-BBC5-4958-94DD-537253FD6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757"/>
          <a:stretch/>
        </p:blipFill>
        <p:spPr>
          <a:xfrm>
            <a:off x="1505264" y="507344"/>
            <a:ext cx="5298492" cy="63506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2CC2B0-2294-4320-9A23-6A486B46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9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7367" y="423861"/>
            <a:ext cx="6453685" cy="5143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/>
              <a:t>Working with arithmetic expressions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090134" y="1428335"/>
            <a:ext cx="732283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#include &lt;</a:t>
            </a:r>
            <a:r>
              <a:rPr lang="en-US" altLang="en-US" sz="2400" b="1" err="1">
                <a:latin typeface="Courier New" panose="02070309020205020404" pitchFamily="49" charset="0"/>
              </a:rPr>
              <a:t>stdio.h</a:t>
            </a:r>
            <a:r>
              <a:rPr lang="en-US" altLang="en-US" sz="2400" b="1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2400" b="1" err="1">
                <a:latin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sz="2400" b="1" err="1">
                <a:latin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</a:rPr>
              <a:t> a = 100;</a:t>
            </a:r>
          </a:p>
          <a:p>
            <a:pPr lvl="1" eaLnBrk="1" hangingPunct="1"/>
            <a:r>
              <a:rPr lang="en-US" altLang="en-US" sz="2400" b="1" err="1">
                <a:latin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</a:rPr>
              <a:t> b = 2;</a:t>
            </a:r>
          </a:p>
          <a:p>
            <a:pPr lvl="1" eaLnBrk="1" hangingPunct="1"/>
            <a:r>
              <a:rPr lang="en-US" altLang="en-US" sz="2400" b="1" err="1">
                <a:latin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</a:rPr>
              <a:t> c = 25;</a:t>
            </a:r>
          </a:p>
          <a:p>
            <a:pPr lvl="1" eaLnBrk="1" hangingPunct="1"/>
            <a:r>
              <a:rPr lang="en-US" altLang="en-US" sz="2400" b="1" err="1">
                <a:latin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</a:rPr>
              <a:t> d = 4;</a:t>
            </a:r>
          </a:p>
          <a:p>
            <a:pPr lvl="1" eaLnBrk="1" hangingPunct="1"/>
            <a:r>
              <a:rPr lang="en-US" altLang="en-US" sz="2400" b="1" err="1">
                <a:latin typeface="Courier New" panose="02070309020205020404" pitchFamily="49" charset="0"/>
              </a:rPr>
              <a:t>int</a:t>
            </a:r>
            <a:r>
              <a:rPr lang="en-US" altLang="en-US" sz="2400" b="1">
                <a:latin typeface="Courier New" panose="02070309020205020404" pitchFamily="49" charset="0"/>
              </a:rPr>
              <a:t> result;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result = a * b + c * d; 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Precedence</a:t>
            </a:r>
          </a:p>
          <a:p>
            <a:pPr lvl="1" eaLnBrk="1" hangingPunct="1"/>
            <a:r>
              <a:rPr lang="en-US" altLang="en-US" sz="2400" b="1" err="1">
                <a:latin typeface="Courier New" panose="02070309020205020404" pitchFamily="49" charset="0"/>
              </a:rPr>
              <a:t>printf</a:t>
            </a:r>
            <a:r>
              <a:rPr lang="en-US" altLang="en-US" sz="2400" b="1">
                <a:latin typeface="Courier New" panose="02070309020205020404" pitchFamily="49" charset="0"/>
              </a:rPr>
              <a:t>(“%d\</a:t>
            </a:r>
            <a:r>
              <a:rPr lang="en-US" altLang="en-US" sz="2400" b="1" err="1">
                <a:latin typeface="Courier New" panose="02070309020205020404" pitchFamily="49" charset="0"/>
              </a:rPr>
              <a:t>n”,result</a:t>
            </a:r>
            <a:r>
              <a:rPr lang="en-US" altLang="en-US" sz="2400" b="1">
                <a:latin typeface="Courier New" panose="02070309020205020404" pitchFamily="49" charset="0"/>
              </a:rPr>
              <a:t>);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result = a = (b + c * d);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//Associativity</a:t>
            </a:r>
          </a:p>
          <a:p>
            <a:pPr lvl="1" eaLnBrk="1" hangingPunct="1"/>
            <a:r>
              <a:rPr lang="en-US" altLang="en-US" sz="2400" b="1" err="1">
                <a:latin typeface="Courier New" panose="02070309020205020404" pitchFamily="49" charset="0"/>
              </a:rPr>
              <a:t>printf</a:t>
            </a:r>
            <a:r>
              <a:rPr lang="en-US" altLang="en-US" sz="2400" b="1">
                <a:latin typeface="Courier New" panose="02070309020205020404" pitchFamily="49" charset="0"/>
              </a:rPr>
              <a:t>(“%d\</a:t>
            </a:r>
            <a:r>
              <a:rPr lang="en-US" altLang="en-US" sz="2400" b="1" err="1">
                <a:latin typeface="Courier New" panose="02070309020205020404" pitchFamily="49" charset="0"/>
              </a:rPr>
              <a:t>n”,result</a:t>
            </a:r>
            <a:r>
              <a:rPr lang="en-US" altLang="en-US" sz="2400" b="1">
                <a:latin typeface="Courier New" panose="02070309020205020404" pitchFamily="49" charset="0"/>
              </a:rPr>
              <a:t>);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B6CD7-A68E-4A62-B593-7D4383CCD8F6}"/>
              </a:ext>
            </a:extLst>
          </p:cNvPr>
          <p:cNvSpPr txBox="1"/>
          <p:nvPr/>
        </p:nvSpPr>
        <p:spPr>
          <a:xfrm flipH="1">
            <a:off x="7299702" y="2061275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300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102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B9DB7-69B4-49F9-A845-79DCA512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69244"/>
            <a:ext cx="8245806" cy="76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The different operators are: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876E3C-7ABA-472F-B1A6-F683818708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06003"/>
              </p:ext>
            </p:extLst>
          </p:nvPr>
        </p:nvGraphicFramePr>
        <p:xfrm>
          <a:off x="759500" y="1944055"/>
          <a:ext cx="8114955" cy="417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9CF1A-8A8A-435B-ACD9-2EC926FB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4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6A0D-2638-4D73-B895-7541401D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37" y="1314090"/>
            <a:ext cx="8245806" cy="49077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++ and -- operator as prefix and postfix</a:t>
            </a:r>
          </a:p>
          <a:p>
            <a:pPr>
              <a:lnSpc>
                <a:spcPct val="100000"/>
              </a:lnSpc>
            </a:pPr>
            <a:r>
              <a:rPr lang="en-US" sz="1800"/>
              <a:t>If you use the ++ operator as a prefix like: ++var, the value of var is incremented by 1; then it returns the value.</a:t>
            </a:r>
          </a:p>
          <a:p>
            <a:pPr>
              <a:lnSpc>
                <a:spcPct val="100000"/>
              </a:lnSpc>
            </a:pPr>
            <a:r>
              <a:rPr lang="en-US" sz="1800"/>
              <a:t>If you use the ++ operator as a postfix like: var++, the original value of var is returned first; then var is incremented by 1.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#include &lt;</a:t>
            </a:r>
            <a:r>
              <a:rPr lang="en-US" sz="1800" err="1">
                <a:solidFill>
                  <a:schemeClr val="accent1">
                    <a:lumMod val="75000"/>
                  </a:schemeClr>
                </a:solidFill>
              </a:rPr>
              <a:t>stdio.h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int 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   int var1 = 5, var2 = 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   // 5 is displayed, Then, var1 is increased to 6.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80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("%d\n", var1++);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   // var2 is increased to 6 , Then, it is displayed.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80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("%d\n", ++var2);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1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673F64-C13E-4692-B6D0-81F3F79D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240"/>
            <a:ext cx="8245807" cy="628310"/>
          </a:xfrm>
        </p:spPr>
        <p:txBody>
          <a:bodyPr/>
          <a:lstStyle/>
          <a:p>
            <a:r>
              <a:rPr lang="en-US"/>
              <a:t>Increment and Decrement Operators</a:t>
            </a:r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744D1-046F-46ED-BD4D-E7548BCB31E2}"/>
              </a:ext>
            </a:extLst>
          </p:cNvPr>
          <p:cNvSpPr txBox="1"/>
          <p:nvPr/>
        </p:nvSpPr>
        <p:spPr>
          <a:xfrm flipH="1">
            <a:off x="6709990" y="3429000"/>
            <a:ext cx="151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Output: </a:t>
            </a:r>
          </a:p>
          <a:p>
            <a:r>
              <a:rPr lang="en-US" b="1"/>
              <a:t>5</a:t>
            </a:r>
          </a:p>
          <a:p>
            <a:r>
              <a:rPr lang="en-US" b="1"/>
              <a:t>6</a:t>
            </a:r>
            <a:endParaRPr lang="en-IN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BAF941-DCDB-47DB-B25C-A5648C5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6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52FA-0FB3-4E28-A111-C12AECA9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 and Decrement Operators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8EF0-3245-46A6-999A-38DF6EDA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#include &lt;</a:t>
            </a:r>
            <a:r>
              <a:rPr lang="en-US" err="1"/>
              <a:t>stdio.h</a:t>
            </a:r>
            <a:r>
              <a:rPr lang="en-US"/>
              <a:t>&gt;</a:t>
            </a:r>
          </a:p>
          <a:p>
            <a:pPr marL="0" indent="0">
              <a:buNone/>
            </a:pPr>
            <a:r>
              <a:rPr lang="en-US"/>
              <a:t>int main()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  int a = 10, b = 100;</a:t>
            </a:r>
          </a:p>
          <a:p>
            <a:pPr marL="0" indent="0">
              <a:buNone/>
            </a:pPr>
            <a:r>
              <a:rPr lang="en-US"/>
              <a:t>    float c = 10.5, d = 100.5;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("++a = %d \n", ++a);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("--b = %d \n", --b);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("++c = %f \n", ++c);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err="1"/>
              <a:t>printf</a:t>
            </a:r>
            <a:r>
              <a:rPr lang="en-US"/>
              <a:t>("--d = %f \n", --d);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return 0;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86457-BBB9-4EE4-9323-87F181E6DDF5}"/>
              </a:ext>
            </a:extLst>
          </p:cNvPr>
          <p:cNvSpPr txBox="1"/>
          <p:nvPr/>
        </p:nvSpPr>
        <p:spPr>
          <a:xfrm flipH="1">
            <a:off x="5966072" y="2228671"/>
            <a:ext cx="2031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++a = 11</a:t>
            </a:r>
          </a:p>
          <a:p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--b = 99</a:t>
            </a:r>
          </a:p>
          <a:p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++c = 11.500000</a:t>
            </a:r>
          </a:p>
          <a:p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--d = 99.500000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6E301-7551-4768-B9F2-68924470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47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6A0D-2638-4D73-B895-7541401D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37" y="1314090"/>
            <a:ext cx="8245806" cy="49077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What will be the output of the following C code?</a:t>
            </a:r>
          </a:p>
          <a:p>
            <a:pPr>
              <a:lnSpc>
                <a:spcPct val="100000"/>
              </a:lnSpc>
            </a:pPr>
            <a:endParaRPr 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    #include &lt;</a:t>
            </a:r>
            <a:r>
              <a:rPr lang="en-US" sz="2400" err="1"/>
              <a:t>stdio.h</a:t>
            </a:r>
            <a:r>
              <a:rPr lang="en-US" sz="240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    int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        int a = 1, b = 1, c;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        c = a++ + 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        </a:t>
            </a:r>
            <a:r>
              <a:rPr lang="en-US" sz="2400" err="1"/>
              <a:t>printf</a:t>
            </a:r>
            <a:r>
              <a:rPr lang="en-US" sz="2400"/>
              <a:t>(“a=%d, b=%d, c=%d", a, </a:t>
            </a:r>
            <a:r>
              <a:rPr lang="en-US" sz="2400" err="1"/>
              <a:t>b,c</a:t>
            </a:r>
            <a:r>
              <a:rPr lang="en-US" sz="240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673F64-C13E-4692-B6D0-81F3F79D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240"/>
            <a:ext cx="8245807" cy="628310"/>
          </a:xfrm>
        </p:spPr>
        <p:txBody>
          <a:bodyPr/>
          <a:lstStyle/>
          <a:p>
            <a:r>
              <a:rPr lang="en-US"/>
              <a:t>Increment and Decrement Operators: Example</a:t>
            </a:r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744D1-046F-46ED-BD4D-E7548BCB31E2}"/>
              </a:ext>
            </a:extLst>
          </p:cNvPr>
          <p:cNvSpPr txBox="1"/>
          <p:nvPr/>
        </p:nvSpPr>
        <p:spPr>
          <a:xfrm flipH="1">
            <a:off x="6480809" y="3429000"/>
            <a:ext cx="174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Output: </a:t>
            </a:r>
          </a:p>
          <a:p>
            <a:r>
              <a:rPr lang="en-IN"/>
              <a:t>a = 2, b = 1, c=2</a:t>
            </a:r>
            <a:endParaRPr lang="en-US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31C1A-E750-470D-80DA-453E443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2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altLang="en-US" sz="3200">
                <a:solidFill>
                  <a:schemeClr val="tx2"/>
                </a:solidFill>
              </a:rPr>
              <a:t>Increment and Decrement operators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9F270E-96E2-42C2-8016-7F0CE89E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0070C0"/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Prefix Mode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4E94E1-4A99-4186-8E20-74BDF49E7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en-US" sz="2000">
                <a:solidFill>
                  <a:schemeClr val="tx2"/>
                </a:solidFill>
              </a:rPr>
              <a:t>Ex: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en-US" sz="2000">
                <a:solidFill>
                  <a:schemeClr val="tx2"/>
                </a:solidFill>
              </a:rPr>
              <a:t>	 </a:t>
            </a:r>
            <a:r>
              <a:rPr lang="en-US" altLang="en-US" sz="2000" b="1">
                <a:solidFill>
                  <a:schemeClr val="tx2"/>
                </a:solidFill>
              </a:rPr>
              <a:t>m=5;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en-US" sz="2000" b="1">
                <a:solidFill>
                  <a:schemeClr val="tx2"/>
                </a:solidFill>
              </a:rPr>
              <a:t>	y=++m;  Prefix Mode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en-US" sz="2000" b="1">
              <a:solidFill>
                <a:schemeClr val="tx2"/>
              </a:solidFill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</a:rPr>
              <a:t>In this case, the value of y and m would be 6.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en-US" sz="2000" b="1">
                <a:solidFill>
                  <a:srgbClr val="0070C0"/>
                </a:solidFill>
              </a:rPr>
              <a:t>Prefix operator ++ appears before the variable.</a:t>
            </a:r>
            <a:endParaRPr lang="en-US" altLang="en-US" sz="2000" b="1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en-US" sz="2000" b="1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altLang="en-US" sz="2000" b="1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0D3A93-6D10-44C6-8EC5-E669F4686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rgbClr val="0070C0"/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Postfix Mode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64730D-19AE-4789-8382-8293FD672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/>
              <a:t>Ex: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en-US" sz="2000" b="1">
                <a:solidFill>
                  <a:schemeClr val="tx2"/>
                </a:solidFill>
              </a:rPr>
              <a:t>	m=5;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en-US" sz="2000" b="1">
                <a:solidFill>
                  <a:schemeClr val="tx2"/>
                </a:solidFill>
              </a:rPr>
              <a:t>	y=m++;   Postfix Mode</a:t>
            </a:r>
          </a:p>
          <a:p>
            <a:pPr marL="0" indent="0">
              <a:buNone/>
            </a:pPr>
            <a:endParaRPr lang="en-IN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</a:rPr>
              <a:t>Here y continues to be 5. Only m changes to 6.</a:t>
            </a:r>
          </a:p>
          <a:p>
            <a:pPr marL="0" indent="0">
              <a:buNone/>
            </a:pPr>
            <a:r>
              <a:rPr lang="en-US" altLang="en-US" sz="2000" b="1">
                <a:solidFill>
                  <a:srgbClr val="0070C0"/>
                </a:solidFill>
                <a:latin typeface="Calibri" panose="020F0502020204030204" pitchFamily="34" charset="0"/>
              </a:rPr>
              <a:t>Postfix operator ++ appears after  the variable</a:t>
            </a:r>
            <a:endParaRPr lang="en-IN" sz="2000" b="1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62392C-B997-494D-9090-94006F4A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2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3"/>
          <p:cNvSpPr txBox="1">
            <a:spLocks noChangeArrowheads="1"/>
          </p:cNvSpPr>
          <p:nvPr/>
        </p:nvSpPr>
        <p:spPr bwMode="auto">
          <a:xfrm>
            <a:off x="911838" y="3654936"/>
            <a:ext cx="7719884" cy="212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800" i="1">
                <a:solidFill>
                  <a:schemeClr val="tx2"/>
                </a:solidFill>
                <a:latin typeface="Calibri" panose="020F0502020204030204" pitchFamily="34" charset="0"/>
              </a:rPr>
              <a:t>Example: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i="1">
                <a:solidFill>
                  <a:schemeClr val="tx2"/>
                </a:solidFill>
                <a:latin typeface="Calibri" panose="020F0502020204030204" pitchFamily="34" charset="0"/>
              </a:rPr>
              <a:t> 	</a:t>
            </a:r>
            <a:r>
              <a:rPr lang="en-US" altLang="en-US" sz="2800" b="1" i="1">
                <a:solidFill>
                  <a:schemeClr val="tx2"/>
                </a:solidFill>
                <a:latin typeface="Calibri" panose="020F0502020204030204" pitchFamily="34" charset="0"/>
              </a:rPr>
              <a:t>++(5) </a:t>
            </a:r>
            <a:r>
              <a:rPr lang="en-US" altLang="en-US" sz="2800" b="1" i="1">
                <a:solidFill>
                  <a:srgbClr val="C00000"/>
                </a:solidFill>
                <a:latin typeface="Calibri" panose="020F0502020204030204" pitchFamily="34" charset="0"/>
              </a:rPr>
              <a:t>is a syntax error</a:t>
            </a:r>
          </a:p>
          <a:p>
            <a:pPr eaLnBrk="1" hangingPunct="1">
              <a:lnSpc>
                <a:spcPct val="120000"/>
              </a:lnSpc>
            </a:pPr>
            <a:endParaRPr lang="en-US" altLang="en-US" sz="2800" i="1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 i="1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2800" b="1" i="1">
                <a:solidFill>
                  <a:schemeClr val="tx2"/>
                </a:solidFill>
                <a:latin typeface="Calibri" panose="020F0502020204030204" pitchFamily="34" charset="0"/>
              </a:rPr>
              <a:t>++(x + 1) </a:t>
            </a:r>
            <a:r>
              <a:rPr lang="en-US" altLang="en-US" sz="2800" b="1" i="1">
                <a:solidFill>
                  <a:srgbClr val="C00000"/>
                </a:solidFill>
                <a:latin typeface="Calibri" panose="020F0502020204030204" pitchFamily="34" charset="0"/>
              </a:rPr>
              <a:t>is a syntax error</a:t>
            </a:r>
            <a:endParaRPr lang="en-US" alt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86020" name="Title 1"/>
          <p:cNvSpPr>
            <a:spLocks noGrp="1"/>
          </p:cNvSpPr>
          <p:nvPr>
            <p:ph type="title"/>
          </p:nvPr>
        </p:nvSpPr>
        <p:spPr>
          <a:xfrm>
            <a:off x="1187354" y="734485"/>
            <a:ext cx="7052481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>
                <a:solidFill>
                  <a:schemeClr val="tx2"/>
                </a:solidFill>
              </a:rPr>
              <a:t>Increment and Decrement operators</a:t>
            </a:r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C9A6F-67A8-479E-A3E5-01FCE4AF7E96}" type="slidenum">
              <a:rPr lang="en-US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76B72-4789-49AF-876E-5D868D9EEC60}"/>
              </a:ext>
            </a:extLst>
          </p:cNvPr>
          <p:cNvSpPr txBox="1"/>
          <p:nvPr/>
        </p:nvSpPr>
        <p:spPr>
          <a:xfrm>
            <a:off x="512278" y="1602708"/>
            <a:ext cx="8362178" cy="20522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b="1">
                <a:solidFill>
                  <a:schemeClr val="bg1"/>
                </a:solidFill>
                <a:latin typeface="Calibri" panose="020F0502020204030204" pitchFamily="34" charset="0"/>
              </a:rPr>
              <a:t>Don’ts: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i="1">
                <a:solidFill>
                  <a:schemeClr val="bg1"/>
                </a:solidFill>
                <a:latin typeface="Calibri" panose="020F0502020204030204" pitchFamily="34" charset="0"/>
              </a:rPr>
              <a:t>Attempting to use the increment or decrement operator on an expression other than a modifiable variable name or reference.</a:t>
            </a:r>
          </a:p>
        </p:txBody>
      </p:sp>
    </p:spTree>
    <p:extLst>
      <p:ext uri="{BB962C8B-B14F-4D97-AF65-F5344CB8AC3E}">
        <p14:creationId xmlns:p14="http://schemas.microsoft.com/office/powerpoint/2010/main" val="305574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50920"/>
            <a:ext cx="5372100" cy="5143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/>
              <a:t>Relational operators</a:t>
            </a:r>
          </a:p>
        </p:txBody>
      </p:sp>
      <p:graphicFrame>
        <p:nvGraphicFramePr>
          <p:cNvPr id="1848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991330"/>
              </p:ext>
            </p:extLst>
          </p:nvPr>
        </p:nvGraphicFramePr>
        <p:xfrm>
          <a:off x="1061540" y="1249788"/>
          <a:ext cx="7178296" cy="2198688"/>
        </p:xfrm>
        <a:graphic>
          <a:graphicData uri="http://schemas.openxmlformats.org/drawingml/2006/table">
            <a:tbl>
              <a:tblPr/>
              <a:tblGrid>
                <a:gridCol w="209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equal to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not equal to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or equal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or equal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49" name="Text Box 45"/>
          <p:cNvSpPr txBox="1">
            <a:spLocks noChangeArrowheads="1"/>
          </p:cNvSpPr>
          <p:nvPr/>
        </p:nvSpPr>
        <p:spPr bwMode="auto">
          <a:xfrm>
            <a:off x="1023582" y="3543301"/>
            <a:ext cx="7216253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b="1"/>
              <a:t>The relational operators have lower precedence than all arithmetic operators: </a:t>
            </a:r>
          </a:p>
          <a:p>
            <a:pPr algn="just" eaLnBrk="1" hangingPunct="1">
              <a:defRPr/>
            </a:pPr>
            <a:r>
              <a:rPr lang="en-US" altLang="en-US" b="1">
                <a:latin typeface="Courier New" panose="02070309020205020404" pitchFamily="49" charset="0"/>
              </a:rPr>
              <a:t>a &lt; b + c</a:t>
            </a:r>
            <a:r>
              <a:rPr lang="en-US" altLang="en-US" b="1"/>
              <a:t>  is evaluated as  </a:t>
            </a:r>
            <a:r>
              <a:rPr lang="en-US" altLang="en-US" b="1">
                <a:latin typeface="Courier New" panose="02070309020205020404" pitchFamily="49" charset="0"/>
              </a:rPr>
              <a:t>a &lt; (b + c)</a:t>
            </a:r>
          </a:p>
        </p:txBody>
      </p:sp>
      <p:sp>
        <p:nvSpPr>
          <p:cNvPr id="30750" name="Text Box 46"/>
          <p:cNvSpPr txBox="1">
            <a:spLocks noChangeArrowheads="1"/>
          </p:cNvSpPr>
          <p:nvPr/>
        </p:nvSpPr>
        <p:spPr bwMode="auto">
          <a:xfrm>
            <a:off x="1023582" y="4703591"/>
            <a:ext cx="721625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b="1">
                <a:solidFill>
                  <a:schemeClr val="bg2">
                    <a:lumMod val="10000"/>
                  </a:schemeClr>
                </a:solidFill>
              </a:rPr>
              <a:t>ATTENTION !    </a:t>
            </a:r>
          </a:p>
          <a:p>
            <a:pPr algn="just" eaLnBrk="1" hangingPunct="1">
              <a:defRPr/>
            </a:pPr>
            <a:r>
              <a:rPr lang="en-US" altLang="en-US" b="1">
                <a:solidFill>
                  <a:schemeClr val="bg2">
                    <a:lumMod val="10000"/>
                  </a:schemeClr>
                </a:solidFill>
              </a:rPr>
              <a:t>the “is equal to” operator == and the  “assignment” operator =</a:t>
            </a:r>
          </a:p>
        </p:txBody>
      </p:sp>
      <p:sp>
        <p:nvSpPr>
          <p:cNvPr id="30751" name="Text Box 52"/>
          <p:cNvSpPr txBox="1">
            <a:spLocks noChangeArrowheads="1"/>
          </p:cNvSpPr>
          <p:nvPr/>
        </p:nvSpPr>
        <p:spPr bwMode="auto">
          <a:xfrm>
            <a:off x="1023582" y="5473060"/>
            <a:ext cx="7216253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b="1"/>
              <a:t>ATTENTION ! </a:t>
            </a:r>
          </a:p>
          <a:p>
            <a:pPr algn="just" eaLnBrk="1" hangingPunct="1">
              <a:defRPr/>
            </a:pPr>
            <a:r>
              <a:rPr lang="en-US" altLang="en-US" b="1"/>
              <a:t>When comparing floating-point values, Only &lt; and &gt; comparisons make sense 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52CD29-B924-40A8-9A5A-9507D582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8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itle 2"/>
          <p:cNvSpPr>
            <a:spLocks noGrp="1"/>
          </p:cNvSpPr>
          <p:nvPr>
            <p:ph type="title"/>
          </p:nvPr>
        </p:nvSpPr>
        <p:spPr>
          <a:xfrm>
            <a:off x="2057400" y="761215"/>
            <a:ext cx="5372100" cy="51435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/>
              <a:t>Relational operators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70702" y="1641874"/>
            <a:ext cx="8503754" cy="47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Ø"/>
              <a:defRPr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An expression such as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a &lt; b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 containing a relational operator is  called a </a:t>
            </a:r>
            <a:r>
              <a:rPr lang="en-US" i="1">
                <a:solidFill>
                  <a:srgbClr val="C00000"/>
                </a:solidFill>
                <a:latin typeface="Arial" charset="0"/>
              </a:rPr>
              <a:t>relational expression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.</a:t>
            </a:r>
          </a:p>
          <a:p>
            <a:pPr algn="just">
              <a:buFont typeface="Wingdings" pitchFamily="2" charset="2"/>
              <a:buChar char="Ø"/>
              <a:defRPr/>
            </a:pPr>
            <a:endParaRPr lang="en-US">
              <a:latin typeface="Arial" charset="0"/>
            </a:endParaRPr>
          </a:p>
          <a:p>
            <a:pPr marL="257175" indent="-257175" algn="just">
              <a:buFont typeface="Wingdings" panose="05000000000000000000" pitchFamily="2" charset="2"/>
              <a:buChar char="Ø"/>
              <a:defRPr/>
            </a:pPr>
            <a:r>
              <a:rPr lang="en-US">
                <a:latin typeface="Arial" charset="0"/>
              </a:rPr>
              <a:t>The value of a relational expression is one, if the specified relation is true and zero if the relation is false.</a:t>
            </a:r>
          </a:p>
          <a:p>
            <a:pPr algn="just">
              <a:buClr>
                <a:srgbClr val="6600CC"/>
              </a:buClr>
              <a:defRPr/>
            </a:pPr>
            <a:endParaRPr lang="en-US" sz="1000">
              <a:latin typeface="Arial" charset="0"/>
            </a:endParaRPr>
          </a:p>
          <a:p>
            <a:pPr algn="just">
              <a:defRPr/>
            </a:pPr>
            <a:r>
              <a:rPr lang="en-US">
                <a:latin typeface="Arial" charset="0"/>
              </a:rPr>
              <a:t>	E.g.:</a:t>
            </a:r>
          </a:p>
          <a:p>
            <a:pPr algn="just">
              <a:defRPr/>
            </a:pPr>
            <a:r>
              <a:rPr lang="en-US">
                <a:latin typeface="Arial" charset="0"/>
              </a:rPr>
              <a:t>		10 &lt; 20 is </a:t>
            </a:r>
            <a:r>
              <a:rPr lang="en-US">
                <a:latin typeface="Baskerville Old Face" pitchFamily="18" charset="0"/>
              </a:rPr>
              <a:t>TRUE</a:t>
            </a:r>
          </a:p>
          <a:p>
            <a:pPr algn="just">
              <a:defRPr/>
            </a:pPr>
            <a:r>
              <a:rPr lang="en-US">
                <a:latin typeface="Arial" charset="0"/>
              </a:rPr>
              <a:t>		20 &lt; 10 is </a:t>
            </a:r>
            <a:r>
              <a:rPr lang="en-US">
                <a:latin typeface="Baskerville Old Face" pitchFamily="18" charset="0"/>
              </a:rPr>
              <a:t>FALSE</a:t>
            </a:r>
          </a:p>
          <a:p>
            <a:pPr algn="just">
              <a:defRPr/>
            </a:pPr>
            <a:endParaRPr lang="en-US" sz="1050">
              <a:latin typeface="Baskerville Old Face" pitchFamily="18" charset="0"/>
            </a:endParaRPr>
          </a:p>
          <a:p>
            <a:pPr marL="257175" indent="-257175" algn="just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>
                <a:latin typeface="Arial" charset="0"/>
              </a:rPr>
              <a:t>A simple relational expression contains only one relational operator and takes the following form.</a:t>
            </a:r>
          </a:p>
          <a:p>
            <a:pPr algn="just">
              <a:lnSpc>
                <a:spcPct val="110000"/>
              </a:lnSpc>
              <a:defRPr/>
            </a:pPr>
            <a:endParaRPr lang="en-US">
              <a:latin typeface="Arial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>
                <a:latin typeface="Arial Rounded MT Bold" pitchFamily="34" charset="0"/>
              </a:rPr>
              <a:t>	ae1</a:t>
            </a:r>
            <a:r>
              <a:rPr lang="en-US">
                <a:latin typeface="Arial" charset="0"/>
              </a:rPr>
              <a:t> </a:t>
            </a:r>
            <a:r>
              <a:rPr lang="en-US" b="1">
                <a:latin typeface="Arial" charset="0"/>
              </a:rPr>
              <a:t>relational operator </a:t>
            </a:r>
            <a:r>
              <a:rPr lang="en-US">
                <a:latin typeface="Arial Rounded MT Bold" pitchFamily="34" charset="0"/>
              </a:rPr>
              <a:t>ae2</a:t>
            </a:r>
          </a:p>
          <a:p>
            <a:pPr algn="just">
              <a:lnSpc>
                <a:spcPct val="110000"/>
              </a:lnSpc>
              <a:defRPr/>
            </a:pPr>
            <a:endParaRPr lang="en-US">
              <a:latin typeface="Arial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>
                <a:latin typeface="Arial" charset="0"/>
              </a:rPr>
              <a:t>	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ae1 </a:t>
            </a:r>
            <a:r>
              <a:rPr lang="en-US">
                <a:latin typeface="Arial" charset="0"/>
              </a:rPr>
              <a:t>&amp;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ae2</a:t>
            </a:r>
            <a:r>
              <a:rPr lang="en-US">
                <a:latin typeface="Arial" charset="0"/>
              </a:rPr>
              <a:t> are arithmetic expressions, 	which may be simple constants, variables or combinations of them.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45F3F-A118-48EF-BC41-87F0B4C4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571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itle 2"/>
          <p:cNvSpPr>
            <a:spLocks noGrp="1"/>
          </p:cNvSpPr>
          <p:nvPr>
            <p:ph type="title"/>
          </p:nvPr>
        </p:nvSpPr>
        <p:spPr>
          <a:xfrm>
            <a:off x="2057400" y="783134"/>
            <a:ext cx="5372100" cy="51435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/>
              <a:t>Relational operators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72647" y="1600201"/>
            <a:ext cx="7471204" cy="37945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sz="2000"/>
              <a:t>The arithmetic expressions will be evaluated first &amp;  then the results will be compared. That is, arithmetic operators have a higher priority over relational operators. </a:t>
            </a:r>
            <a:r>
              <a:rPr lang="en-US" sz="2000" b="1"/>
              <a:t>&gt;   &gt;=   &lt;    &lt;=    </a:t>
            </a:r>
            <a:r>
              <a:rPr lang="en-US" sz="2000"/>
              <a:t>all have the same precedence and below them are the next precedence equality operators i.e. == and !=</a:t>
            </a:r>
            <a:endParaRPr lang="en-US" altLang="en-US" sz="2000"/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628650" y="3028354"/>
            <a:ext cx="7471204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000" b="1"/>
              <a:t>Suppose that </a:t>
            </a:r>
            <a:r>
              <a:rPr lang="en-US" altLang="en-US" sz="2000" b="1" err="1"/>
              <a:t>i</a:t>
            </a:r>
            <a:r>
              <a:rPr lang="en-US" altLang="en-US" sz="2000" b="1"/>
              <a:t>, j and k are integer variables whose values are 1, 2 and 3 respectively</a:t>
            </a:r>
            <a:r>
              <a:rPr lang="en-US" altLang="en-US" sz="2400" b="1"/>
              <a:t>.</a:t>
            </a:r>
          </a:p>
          <a:p>
            <a:pPr algn="just"/>
            <a:endParaRPr lang="en-US" altLang="en-US" b="1"/>
          </a:p>
          <a:p>
            <a:pPr algn="just"/>
            <a:r>
              <a:rPr lang="en-US" altLang="en-US" b="1" u="sng"/>
              <a:t>Expression</a:t>
            </a:r>
            <a:r>
              <a:rPr lang="en-US" altLang="en-US" b="1"/>
              <a:t>                 	 </a:t>
            </a:r>
            <a:r>
              <a:rPr lang="en-US" altLang="en-US" b="1" u="sng"/>
              <a:t>Interpretation</a:t>
            </a:r>
            <a:r>
              <a:rPr lang="en-US" altLang="en-US" b="1"/>
              <a:t>                        </a:t>
            </a:r>
            <a:r>
              <a:rPr lang="en-US" altLang="en-US" b="1" u="sng"/>
              <a:t>Value</a:t>
            </a:r>
          </a:p>
          <a:p>
            <a:pPr algn="just"/>
            <a:r>
              <a:rPr lang="en-US" altLang="en-US" b="1" err="1"/>
              <a:t>i</a:t>
            </a:r>
            <a:r>
              <a:rPr lang="en-US" altLang="en-US" b="1"/>
              <a:t>&lt;j               		</a:t>
            </a:r>
          </a:p>
          <a:p>
            <a:pPr algn="just"/>
            <a:r>
              <a:rPr lang="en-US" altLang="en-US" b="1"/>
              <a:t>(</a:t>
            </a:r>
            <a:r>
              <a:rPr lang="en-US" altLang="en-US" b="1" err="1"/>
              <a:t>i+j</a:t>
            </a:r>
            <a:r>
              <a:rPr lang="en-US" altLang="en-US" b="1"/>
              <a:t>)&gt;=k                         	</a:t>
            </a:r>
          </a:p>
          <a:p>
            <a:pPr algn="just"/>
            <a:r>
              <a:rPr lang="en-US" altLang="en-US" b="1"/>
              <a:t>(</a:t>
            </a:r>
            <a:r>
              <a:rPr lang="en-US" altLang="en-US" b="1" err="1"/>
              <a:t>j+k</a:t>
            </a:r>
            <a:r>
              <a:rPr lang="en-US" altLang="en-US" b="1"/>
              <a:t>)&gt;(i+5)                     	</a:t>
            </a:r>
          </a:p>
          <a:p>
            <a:pPr algn="just"/>
            <a:r>
              <a:rPr lang="en-US" altLang="en-US" b="1"/>
              <a:t>k!=3                               	</a:t>
            </a:r>
          </a:p>
          <a:p>
            <a:pPr algn="just"/>
            <a:r>
              <a:rPr lang="en-US" altLang="en-US" b="1"/>
              <a:t>j==2                               	</a:t>
            </a:r>
            <a:endParaRPr lang="en-US" altLang="en-US" sz="160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57700" y="4350038"/>
            <a:ext cx="36004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600" b="1"/>
              <a:t>true 			       1                                           </a:t>
            </a:r>
          </a:p>
          <a:p>
            <a:pPr algn="just"/>
            <a:r>
              <a:rPr lang="en-US" altLang="en-US" sz="1600" b="1"/>
              <a:t>true 			       1</a:t>
            </a:r>
          </a:p>
          <a:p>
            <a:pPr algn="just"/>
            <a:r>
              <a:rPr lang="en-US" altLang="en-US" sz="1600" b="1"/>
              <a:t>false 			       0</a:t>
            </a:r>
          </a:p>
          <a:p>
            <a:pPr algn="just"/>
            <a:r>
              <a:rPr lang="en-US" altLang="en-US" sz="1600" b="1"/>
              <a:t>false 			       0</a:t>
            </a:r>
          </a:p>
          <a:p>
            <a:pPr algn="just"/>
            <a:r>
              <a:rPr lang="en-US" altLang="en-US" sz="1600" b="1"/>
              <a:t>true			       1</a:t>
            </a:r>
            <a:r>
              <a:rPr lang="en-US" altLang="en-US" sz="140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DB9913-FC91-4D73-AC99-7E8CD17D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4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itle 2"/>
          <p:cNvSpPr>
            <a:spLocks noGrp="1"/>
          </p:cNvSpPr>
          <p:nvPr>
            <p:ph type="title"/>
          </p:nvPr>
        </p:nvSpPr>
        <p:spPr>
          <a:xfrm>
            <a:off x="2057400" y="810781"/>
            <a:ext cx="5372100" cy="51435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/>
              <a:t>Logical operators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91319" y="1543050"/>
            <a:ext cx="8652681" cy="2457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algn="ctr">
              <a:spcBef>
                <a:spcPct val="0"/>
              </a:spcBef>
              <a:buNone/>
            </a:pPr>
            <a:r>
              <a:rPr lang="en-US" altLang="en-US" u="sng">
                <a:solidFill>
                  <a:srgbClr val="FF0000"/>
                </a:solidFill>
              </a:rPr>
              <a:t>Truth Table</a:t>
            </a:r>
          </a:p>
          <a:p>
            <a:pPr marL="0" algn="ctr">
              <a:spcBef>
                <a:spcPct val="0"/>
              </a:spcBef>
              <a:buNone/>
            </a:pPr>
            <a:endParaRPr lang="en-US" altLang="en-US" sz="2700"/>
          </a:p>
          <a:p>
            <a:pPr marL="0" algn="ctr">
              <a:spcBef>
                <a:spcPct val="0"/>
              </a:spcBef>
              <a:buNone/>
            </a:pPr>
            <a:endParaRPr lang="en-US" altLang="en-US" sz="2700"/>
          </a:p>
          <a:p>
            <a:pPr marL="0" algn="ctr">
              <a:spcBef>
                <a:spcPct val="0"/>
              </a:spcBef>
              <a:buNone/>
            </a:pPr>
            <a:endParaRPr lang="en-US" altLang="en-US" sz="2700"/>
          </a:p>
          <a:p>
            <a:pPr marL="0" algn="ctr">
              <a:spcBef>
                <a:spcPct val="0"/>
              </a:spcBef>
              <a:buNone/>
            </a:pPr>
            <a:endParaRPr lang="en-US" altLang="en-US" sz="2700"/>
          </a:p>
          <a:p>
            <a:pPr marL="0" algn="ctr">
              <a:spcBef>
                <a:spcPct val="0"/>
              </a:spcBef>
              <a:buNone/>
            </a:pPr>
            <a:endParaRPr lang="en-US" altLang="en-US" sz="600" u="sng"/>
          </a:p>
          <a:p>
            <a:pPr marL="0" algn="ctr">
              <a:spcBef>
                <a:spcPct val="0"/>
              </a:spcBef>
              <a:buNone/>
            </a:pPr>
            <a:endParaRPr lang="en-US" altLang="en-US" sz="600" u="sng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600499" y="1885951"/>
            <a:ext cx="79975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    op-1             op-2                               value of expression</a:t>
            </a:r>
          </a:p>
          <a:p>
            <a:r>
              <a:rPr lang="en-US" altLang="en-US" sz="1500"/>
              <a:t>                                                      op-1</a:t>
            </a:r>
            <a:r>
              <a:rPr lang="en-US" altLang="en-US" sz="2100"/>
              <a:t>&amp;&amp;</a:t>
            </a:r>
            <a:r>
              <a:rPr lang="en-US" altLang="en-US" sz="1500"/>
              <a:t>op-2               op-1</a:t>
            </a:r>
            <a:r>
              <a:rPr lang="en-US" altLang="en-US" sz="2100"/>
              <a:t>||</a:t>
            </a:r>
            <a:r>
              <a:rPr lang="en-US" altLang="en-US" sz="1500">
                <a:cs typeface="Arial" panose="020B0604020202020204" pitchFamily="34" charset="0"/>
              </a:rPr>
              <a:t>op-2</a:t>
            </a:r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4343400" y="21717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1447" name="Text Box 13"/>
          <p:cNvSpPr txBox="1">
            <a:spLocks noChangeArrowheads="1"/>
          </p:cNvSpPr>
          <p:nvPr/>
        </p:nvSpPr>
        <p:spPr bwMode="auto">
          <a:xfrm>
            <a:off x="600499" y="2514601"/>
            <a:ext cx="81758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Non-zero     </a:t>
            </a:r>
            <a:r>
              <a:rPr lang="en-US" altLang="en-US" sz="1500" err="1"/>
              <a:t>Non-zero</a:t>
            </a:r>
            <a:r>
              <a:rPr lang="en-US" altLang="en-US" sz="1500"/>
              <a:t>                          1   	         	         1</a:t>
            </a:r>
          </a:p>
          <a:p>
            <a:r>
              <a:rPr lang="en-US" altLang="en-US" sz="1500"/>
              <a:t>Non-zero         0                                    0                                1</a:t>
            </a:r>
          </a:p>
          <a:p>
            <a:r>
              <a:rPr lang="en-US" altLang="en-US" sz="1500"/>
              <a:t>0                  Non-zero                           0                                1</a:t>
            </a:r>
          </a:p>
          <a:p>
            <a:r>
              <a:rPr lang="en-US" altLang="en-US" sz="1500"/>
              <a:t>0                       0                    	          0                                0</a:t>
            </a:r>
          </a:p>
        </p:txBody>
      </p:sp>
      <p:cxnSp>
        <p:nvCxnSpPr>
          <p:cNvPr id="61448" name="Straight Connector 19"/>
          <p:cNvCxnSpPr>
            <a:cxnSpLocks noChangeShapeType="1"/>
          </p:cNvCxnSpPr>
          <p:nvPr/>
        </p:nvCxnSpPr>
        <p:spPr bwMode="auto">
          <a:xfrm>
            <a:off x="2171700" y="2457450"/>
            <a:ext cx="5372100" cy="119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58358"/>
              </p:ext>
            </p:extLst>
          </p:nvPr>
        </p:nvGraphicFramePr>
        <p:xfrm>
          <a:off x="600499" y="3884494"/>
          <a:ext cx="8175863" cy="1371600"/>
        </p:xfrm>
        <a:graphic>
          <a:graphicData uri="http://schemas.openxmlformats.org/drawingml/2006/table">
            <a:tbl>
              <a:tblPr/>
              <a:tblGrid>
                <a:gridCol w="183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/>
                        </a:rPr>
                        <a:t>Operator</a:t>
                      </a:r>
                      <a:endParaRPr lang="en-US" sz="15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/>
                        </a:rPr>
                        <a:t>Symbol</a:t>
                      </a:r>
                      <a:endParaRPr lang="en-US" sz="15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  <a:latin typeface="Arial"/>
                        </a:rPr>
                        <a:t>Example</a:t>
                      </a:r>
                      <a:endParaRPr lang="en-US" sz="15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ourier New"/>
                        </a:rPr>
                        <a:t>AND</a:t>
                      </a:r>
                      <a:endParaRPr lang="en-US" sz="15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ourier New"/>
                        </a:rPr>
                        <a:t>&amp;&amp;</a:t>
                      </a:r>
                      <a:endParaRPr lang="en-US" sz="15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/>
                        </a:rPr>
                        <a:t>expression1 &amp;&amp; expression2</a:t>
                      </a:r>
                      <a:endParaRPr lang="en-US" sz="15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ourier New"/>
                        </a:rPr>
                        <a:t>OR</a:t>
                      </a:r>
                      <a:endParaRPr lang="en-US" sz="15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ourier New"/>
                        </a:rPr>
                        <a:t>||</a:t>
                      </a:r>
                      <a:endParaRPr lang="en-US" sz="15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/>
                        </a:rPr>
                        <a:t>expression1 || expression2</a:t>
                      </a:r>
                      <a:endParaRPr lang="en-US" sz="15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ourier New"/>
                        </a:rPr>
                        <a:t>NOT</a:t>
                      </a:r>
                      <a:endParaRPr lang="en-US" sz="15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ourier New"/>
                        </a:rPr>
                        <a:t>!</a:t>
                      </a:r>
                      <a:endParaRPr lang="en-US" sz="15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/>
                        </a:rPr>
                        <a:t>!expression1</a:t>
                      </a:r>
                      <a:endParaRPr lang="en-US" sz="15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00500" y="5424897"/>
            <a:ext cx="8175863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>
                <a:solidFill>
                  <a:srgbClr val="FFFF00"/>
                </a:solidFill>
              </a:rPr>
              <a:t>The result of logical operators is always either  0 (FALSE)  or 1 (TRUE)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990DF-F160-49F8-90D9-EEDAFF06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1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itle 2"/>
          <p:cNvSpPr>
            <a:spLocks noGrp="1"/>
          </p:cNvSpPr>
          <p:nvPr>
            <p:ph type="title"/>
          </p:nvPr>
        </p:nvSpPr>
        <p:spPr>
          <a:xfrm>
            <a:off x="2114550" y="776792"/>
            <a:ext cx="5372100" cy="51435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/>
              <a:t>Logical operators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99834"/>
              </p:ext>
            </p:extLst>
          </p:nvPr>
        </p:nvGraphicFramePr>
        <p:xfrm>
          <a:off x="136478" y="1782462"/>
          <a:ext cx="8775510" cy="4648922"/>
        </p:xfrm>
        <a:graphic>
          <a:graphicData uri="http://schemas.openxmlformats.org/drawingml/2006/table">
            <a:tbl>
              <a:tblPr/>
              <a:tblGrid>
                <a:gridCol w="349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/>
                        </a:rPr>
                        <a:t>Expressions</a:t>
                      </a:r>
                      <a:endParaRPr lang="en-US" sz="20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/>
                        </a:rPr>
                        <a:t>Evaluates As</a:t>
                      </a:r>
                      <a:endParaRPr lang="en-US" sz="20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/>
                        </a:rPr>
                        <a:t>(5 == 5)&amp;&amp;(6 != 2)</a:t>
                      </a:r>
                      <a:endParaRPr lang="en-US" sz="20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/>
                        </a:rPr>
                        <a:t>True</a:t>
                      </a:r>
                      <a:r>
                        <a:rPr lang="en-US" sz="2000">
                          <a:effectLst/>
                          <a:latin typeface="Arial"/>
                        </a:rPr>
                        <a:t> (1) because both operands are true</a:t>
                      </a:r>
                      <a:endParaRPr lang="en-US" sz="20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9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/>
                        </a:rPr>
                        <a:t>(5 &gt; 1) || (6 &lt; 1)</a:t>
                      </a:r>
                      <a:endParaRPr lang="en-US" sz="20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</a:rPr>
                        <a:t>True (1) because one operand is true</a:t>
                      </a:r>
                      <a:endParaRPr lang="en-US" sz="20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9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/>
                        </a:rPr>
                        <a:t>(2 == 1)&amp;&amp;(5 ==5)</a:t>
                      </a:r>
                      <a:endParaRPr lang="en-US" sz="20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</a:rPr>
                        <a:t>False (0) because one operand is false</a:t>
                      </a:r>
                      <a:endParaRPr lang="en-US" sz="20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9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/>
                        </a:rPr>
                        <a:t> ! (5 == 4)</a:t>
                      </a:r>
                      <a:endParaRPr lang="en-US" sz="20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/>
                        </a:rPr>
                        <a:t>True (1) because the operand is false</a:t>
                      </a:r>
                      <a:endParaRPr lang="en-US" sz="20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92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/>
                        </a:rPr>
                        <a:t>!(FALSE)  = TRUE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/>
                        </a:rPr>
                        <a:t>!(TRUE) = FALSE</a:t>
                      </a:r>
                      <a:endParaRPr lang="en-US" sz="200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05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1E48B-D969-4A5E-B1B9-AA97B6EE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3E4BC-84FC-835E-E30C-50F235C0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377557"/>
            <a:ext cx="8963025" cy="4772811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7D294A2C-2FCC-902B-D561-E7214FAC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02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itle 2"/>
          <p:cNvSpPr>
            <a:spLocks noGrp="1"/>
          </p:cNvSpPr>
          <p:nvPr>
            <p:ph type="title"/>
          </p:nvPr>
        </p:nvSpPr>
        <p:spPr>
          <a:xfrm>
            <a:off x="2114550" y="776792"/>
            <a:ext cx="5372100" cy="51435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/>
              <a:t>Logical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97F1F-931F-40C7-B8BA-FA0C02A2F538}"/>
              </a:ext>
            </a:extLst>
          </p:cNvPr>
          <p:cNvSpPr txBox="1"/>
          <p:nvPr/>
        </p:nvSpPr>
        <p:spPr>
          <a:xfrm>
            <a:off x="596566" y="1183601"/>
            <a:ext cx="46728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#include &lt;</a:t>
            </a:r>
            <a:r>
              <a:rPr lang="en-IN" err="1"/>
              <a:t>stdio.h</a:t>
            </a:r>
            <a:r>
              <a:rPr lang="en-IN"/>
              <a:t>&gt;</a:t>
            </a:r>
          </a:p>
          <a:p>
            <a:r>
              <a:rPr lang="en-IN"/>
              <a:t>int main()</a:t>
            </a:r>
          </a:p>
          <a:p>
            <a:r>
              <a:rPr lang="en-IN"/>
              <a:t>{</a:t>
            </a:r>
          </a:p>
          <a:p>
            <a:r>
              <a:rPr lang="en-IN"/>
              <a:t>    int a = 5, b = 5, c = 10, result;</a:t>
            </a:r>
          </a:p>
          <a:p>
            <a:endParaRPr lang="en-IN"/>
          </a:p>
          <a:p>
            <a:r>
              <a:rPr lang="en-IN"/>
              <a:t>    result = (a == b) &amp;&amp; (c &gt; b);</a:t>
            </a:r>
          </a:p>
          <a:p>
            <a:r>
              <a:rPr lang="en-IN"/>
              <a:t>    </a:t>
            </a:r>
            <a:r>
              <a:rPr lang="en-IN" err="1"/>
              <a:t>printf</a:t>
            </a:r>
            <a:r>
              <a:rPr lang="en-IN"/>
              <a:t>("(a == b) &amp;&amp; (c &gt; b) is %d \n", result);</a:t>
            </a:r>
          </a:p>
          <a:p>
            <a:r>
              <a:rPr lang="en-IN"/>
              <a:t>    result = (a == b) &amp;&amp; (c &lt; b);</a:t>
            </a:r>
          </a:p>
          <a:p>
            <a:r>
              <a:rPr lang="en-IN"/>
              <a:t>    </a:t>
            </a:r>
            <a:r>
              <a:rPr lang="en-IN" err="1"/>
              <a:t>printf</a:t>
            </a:r>
            <a:r>
              <a:rPr lang="en-IN"/>
              <a:t>("(a == b) &amp;&amp; (c &lt; b) is %d \n", result);</a:t>
            </a:r>
          </a:p>
          <a:p>
            <a:r>
              <a:rPr lang="en-IN"/>
              <a:t>    result = (a == b) || (c &lt; b);</a:t>
            </a:r>
          </a:p>
          <a:p>
            <a:r>
              <a:rPr lang="en-IN"/>
              <a:t>    </a:t>
            </a:r>
            <a:r>
              <a:rPr lang="en-IN" err="1"/>
              <a:t>printf</a:t>
            </a:r>
            <a:r>
              <a:rPr lang="en-IN"/>
              <a:t>("(a == b) || (c &lt; b) is %d \n", result);</a:t>
            </a:r>
          </a:p>
          <a:p>
            <a:r>
              <a:rPr lang="en-IN"/>
              <a:t>    result = (a != b) || (c &lt; b);</a:t>
            </a:r>
          </a:p>
          <a:p>
            <a:r>
              <a:rPr lang="en-IN"/>
              <a:t>    </a:t>
            </a:r>
            <a:r>
              <a:rPr lang="en-IN" err="1"/>
              <a:t>printf</a:t>
            </a:r>
            <a:r>
              <a:rPr lang="en-IN"/>
              <a:t>("(a != b) || (c &lt; b) is %d \n", result);</a:t>
            </a:r>
          </a:p>
          <a:p>
            <a:r>
              <a:rPr lang="en-IN"/>
              <a:t>    result = !(a != b);</a:t>
            </a:r>
          </a:p>
          <a:p>
            <a:r>
              <a:rPr lang="en-IN"/>
              <a:t>    </a:t>
            </a:r>
            <a:r>
              <a:rPr lang="en-IN" err="1"/>
              <a:t>printf</a:t>
            </a:r>
            <a:r>
              <a:rPr lang="en-IN"/>
              <a:t>("!(a != b) is %d \n", result);</a:t>
            </a:r>
          </a:p>
          <a:p>
            <a:r>
              <a:rPr lang="en-IN"/>
              <a:t>    result = !(a == b);</a:t>
            </a:r>
          </a:p>
          <a:p>
            <a:r>
              <a:rPr lang="en-IN"/>
              <a:t>    </a:t>
            </a:r>
            <a:r>
              <a:rPr lang="en-IN" err="1"/>
              <a:t>printf</a:t>
            </a:r>
            <a:r>
              <a:rPr lang="en-IN"/>
              <a:t>("!(a == b) is %d \n", result);</a:t>
            </a:r>
          </a:p>
          <a:p>
            <a:r>
              <a:rPr lang="en-IN"/>
              <a:t>    return 0;</a:t>
            </a:r>
          </a:p>
          <a:p>
            <a:r>
              <a:rPr lang="en-IN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70BD9-8E7C-4597-903C-0E55B98E7161}"/>
              </a:ext>
            </a:extLst>
          </p:cNvPr>
          <p:cNvSpPr txBox="1"/>
          <p:nvPr/>
        </p:nvSpPr>
        <p:spPr>
          <a:xfrm>
            <a:off x="5703376" y="2274838"/>
            <a:ext cx="24797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(a == b) &amp;&amp; (c &gt; b) is 1 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(a == b) &amp;&amp; (c &lt; b) is 0 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(a == b) || (c &lt; b) is 1 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(a != b) || (c &lt; b) is 0 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!(a != b) is 1 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!(a == b) is 0 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C883A-5195-4FC8-B672-E2F71262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98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752" y="690762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/>
              <a:t>The assignment operators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28649" y="1205112"/>
            <a:ext cx="7983087" cy="4246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/>
              <a:t>The C language permits you to join the arithmetic operators with the assignment operator using the following general format: op=, where op is an arithmetic operator, including +, –, *, /, and %.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/>
              <a:t>Example: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/>
              <a:t>		count += 10;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/>
              <a:t>Equivalent to: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/>
              <a:t>		count=count+10;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2400" b="1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/>
              <a:t>Example: precedence of op=: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/>
              <a:t>	  a /= b + 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/>
              <a:t>Equivalent to: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400" b="1"/>
              <a:t>		a = a / (b + c)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n-US" sz="24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BD3BE7-2B08-40EE-92D3-BC0BBA01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28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752" y="690762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/>
              <a:t>Bitwise operators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11673" y="1205112"/>
            <a:ext cx="7983087" cy="4246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b="0" i="0">
                <a:effectLst/>
                <a:latin typeface="euclid_circular_a"/>
              </a:rPr>
              <a:t>In arithmetic-logic unit (which is within the CPU), mathematical operations like: addition, subtraction, multiplication and division are done in bit-level.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>
              <a:latin typeface="euclid_circular_a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/>
              <a:t>Operators		Meaning of operators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/>
              <a:t>&amp;			Bitwise AND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/>
              <a:t>|			Bitwise OR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/>
              <a:t>^			Bitwise XOR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/>
              <a:t>~			Bitwise complement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/>
              <a:t>&lt;&lt;			Shift left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/>
              <a:t>&gt;&gt;			Shift right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FFA312-18BE-4D7B-BDFD-F314B642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7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B0EC-7079-3BD9-E4A5-1222688A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9927-7B67-DDD4-A0AF-AD0065F4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C5A3-4CF0-D583-C11D-004D8E04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2014B-D126-B0E1-10FC-90609403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04" y="1744070"/>
            <a:ext cx="7245722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2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C1BC-9CE9-A047-001A-3B2C120C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82EA-979B-913E-4B7E-17D97F12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3333E-49C0-17C5-881A-08F7B631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28BD9-1D63-0EC9-3FE7-A43EFF89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31" y="1434997"/>
            <a:ext cx="6553537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56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073B-04CB-2614-BFC5-F789B9A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FCB3-0FD9-D828-30EC-7EE26945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6E95D-5D6B-1494-9994-519294B3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09F68-0F0D-FA04-4778-7969C3AAA6C2}"/>
              </a:ext>
            </a:extLst>
          </p:cNvPr>
          <p:cNvSpPr txBox="1"/>
          <p:nvPr/>
        </p:nvSpPr>
        <p:spPr>
          <a:xfrm>
            <a:off x="3144344" y="261775"/>
            <a:ext cx="622935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Driver code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= 5(00000101), b = 9(00001001)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result is 00001010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"a&lt;&lt;1 =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result is 00010010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"b&lt;&lt;1 =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result is 00000010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a&gt;&gt;1 =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result is 00000100</a:t>
            </a:r>
            <a:endParaRPr lang="en-I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"b&gt;&gt;1 = 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2183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752" y="498911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/>
              <a:t>Bitwise Operators Examples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3567" y="1216854"/>
            <a:ext cx="3838433" cy="33358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1800" b="0" i="0">
                <a:effectLst/>
                <a:latin typeface="euclid_circular_a"/>
              </a:rPr>
              <a:t>12 = 00001100 (In Binary)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1800" b="0" i="0">
                <a:effectLst/>
                <a:latin typeface="euclid_circular_a"/>
              </a:rPr>
              <a:t>25 = 00011001 (In Binary)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1800" b="0" i="0">
                <a:effectLst/>
                <a:latin typeface="euclid_circular_a"/>
              </a:rPr>
              <a:t>Bit Operation of 12 and 25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1800" b="0" i="0">
                <a:effectLst/>
                <a:latin typeface="euclid_circular_a"/>
              </a:rPr>
              <a:t>  00001100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1800" b="0" i="0">
                <a:effectLst/>
                <a:latin typeface="euclid_circular_a"/>
              </a:rPr>
              <a:t>&amp; 00011001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1800" b="0" i="0">
                <a:effectLst/>
                <a:latin typeface="euclid_circular_a"/>
              </a:rPr>
              <a:t>______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1800" b="0" i="0">
                <a:effectLst/>
                <a:latin typeface="euclid_circular_a"/>
              </a:rPr>
              <a:t>  00001000  = 8 (In decimal)</a:t>
            </a:r>
            <a:endParaRPr lang="en-US" altLang="en-US" sz="1800">
              <a:latin typeface="euclid_circular_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80A5A-3597-4894-B0E7-0240047E9EB4}"/>
              </a:ext>
            </a:extLst>
          </p:cNvPr>
          <p:cNvSpPr txBox="1"/>
          <p:nvPr/>
        </p:nvSpPr>
        <p:spPr>
          <a:xfrm>
            <a:off x="4876067" y="1253198"/>
            <a:ext cx="36392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12 = 00001100 (In Binary)</a:t>
            </a:r>
          </a:p>
          <a:p>
            <a:r>
              <a:rPr lang="en-US"/>
              <a:t>25 = 00011001 (In Binary)</a:t>
            </a:r>
          </a:p>
          <a:p>
            <a:endParaRPr lang="en-US"/>
          </a:p>
          <a:p>
            <a:r>
              <a:rPr lang="en-US"/>
              <a:t>Bitwise OR Operation of 12 and 25</a:t>
            </a:r>
          </a:p>
          <a:p>
            <a:r>
              <a:rPr lang="en-US"/>
              <a:t>  00001100</a:t>
            </a:r>
          </a:p>
          <a:p>
            <a:r>
              <a:rPr lang="en-US"/>
              <a:t>| 00011001</a:t>
            </a:r>
          </a:p>
          <a:p>
            <a:r>
              <a:rPr lang="en-US"/>
              <a:t>  ________</a:t>
            </a:r>
          </a:p>
          <a:p>
            <a:r>
              <a:rPr lang="en-US"/>
              <a:t>  00011101  = 29 (In decimal)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D249A-8C83-4479-ACBD-AB2BC0D7A706}"/>
              </a:ext>
            </a:extLst>
          </p:cNvPr>
          <p:cNvSpPr txBox="1"/>
          <p:nvPr/>
        </p:nvSpPr>
        <p:spPr>
          <a:xfrm>
            <a:off x="625079" y="3763665"/>
            <a:ext cx="46804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12 = 00001100 (In Binary)</a:t>
            </a:r>
          </a:p>
          <a:p>
            <a:r>
              <a:rPr lang="en-US"/>
              <a:t>25 = 00011001 (In Binary)</a:t>
            </a:r>
          </a:p>
          <a:p>
            <a:endParaRPr lang="en-US"/>
          </a:p>
          <a:p>
            <a:r>
              <a:rPr lang="en-US"/>
              <a:t>Bitwise XOR Operation of 12 and 25</a:t>
            </a:r>
          </a:p>
          <a:p>
            <a:r>
              <a:rPr lang="en-US"/>
              <a:t>  00001100</a:t>
            </a:r>
          </a:p>
          <a:p>
            <a:r>
              <a:rPr lang="en-US"/>
              <a:t>^ 00011001</a:t>
            </a:r>
          </a:p>
          <a:p>
            <a:r>
              <a:rPr lang="en-US"/>
              <a:t>  ________</a:t>
            </a:r>
          </a:p>
          <a:p>
            <a:r>
              <a:rPr lang="en-US"/>
              <a:t>  00010101  = 21 (In decimal)</a:t>
            </a:r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F231B-F9D8-41A2-A9B6-85CA47B0A77A}"/>
              </a:ext>
            </a:extLst>
          </p:cNvPr>
          <p:cNvSpPr txBox="1"/>
          <p:nvPr/>
        </p:nvSpPr>
        <p:spPr>
          <a:xfrm>
            <a:off x="4703952" y="3838550"/>
            <a:ext cx="46804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35 = 00100011 (In Binary)</a:t>
            </a:r>
          </a:p>
          <a:p>
            <a:endParaRPr lang="en-US"/>
          </a:p>
          <a:p>
            <a:r>
              <a:rPr lang="en-US"/>
              <a:t>Bitwise complement Operation of 35</a:t>
            </a:r>
          </a:p>
          <a:p>
            <a:r>
              <a:rPr lang="en-US"/>
              <a:t>~ 00100011 </a:t>
            </a:r>
          </a:p>
          <a:p>
            <a:r>
              <a:rPr lang="en-US"/>
              <a:t>  ________</a:t>
            </a:r>
          </a:p>
          <a:p>
            <a:r>
              <a:rPr lang="en-US"/>
              <a:t>  11011100  = 220 (In decimal)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0D6F41-5A11-4979-A234-9BC97AA52772}"/>
              </a:ext>
            </a:extLst>
          </p:cNvPr>
          <p:cNvSpPr txBox="1"/>
          <p:nvPr/>
        </p:nvSpPr>
        <p:spPr>
          <a:xfrm>
            <a:off x="1827392" y="6269060"/>
            <a:ext cx="4781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25265E"/>
                </a:solidFill>
                <a:effectLst/>
                <a:latin typeface="euclid_circular_a"/>
              </a:rPr>
              <a:t>Bitwise complement of any number N is -(N+1)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F8C5D8-6182-4BC7-80DD-CDA9E4B85539}"/>
              </a:ext>
            </a:extLst>
          </p:cNvPr>
          <p:cNvCxnSpPr>
            <a:cxnSpLocks/>
          </p:cNvCxnSpPr>
          <p:nvPr/>
        </p:nvCxnSpPr>
        <p:spPr>
          <a:xfrm>
            <a:off x="340963" y="3698584"/>
            <a:ext cx="79816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33EDCC-92B0-40F5-AE45-198B3F51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418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91725" y="534639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/>
              <a:t>Conditional Operator 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26942" y="1427586"/>
            <a:ext cx="7935949" cy="1898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000" b="0" i="0">
                <a:solidFill>
                  <a:srgbClr val="333333"/>
                </a:solidFill>
                <a:effectLst/>
                <a:latin typeface="inter-regular"/>
              </a:rPr>
              <a:t>The conditional operator is also known as a </a:t>
            </a:r>
            <a:r>
              <a:rPr lang="en-US" sz="2000" b="1" i="0">
                <a:solidFill>
                  <a:srgbClr val="333333"/>
                </a:solidFill>
                <a:effectLst/>
                <a:latin typeface="inter-bold"/>
              </a:rPr>
              <a:t>ternary operator</a:t>
            </a:r>
            <a:r>
              <a:rPr lang="en-US" sz="2000" b="0" i="0">
                <a:solidFill>
                  <a:srgbClr val="333333"/>
                </a:solidFill>
                <a:effectLst/>
                <a:latin typeface="inter-regular"/>
              </a:rPr>
              <a:t>. The conditional statements are the decision-making statements which depends upon the output of the expression. It is represented by two symbols, i.e., '?' and ‘:’.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000" b="0" i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2000" b="0" i="0">
                <a:solidFill>
                  <a:srgbClr val="610B4B"/>
                </a:solidFill>
                <a:effectLst/>
                <a:latin typeface="erdana"/>
              </a:rPr>
              <a:t>Syntax of a conditional operator</a:t>
            </a:r>
          </a:p>
          <a:p>
            <a:pPr marL="0" indent="0" algn="just">
              <a:buNone/>
            </a:pPr>
            <a:r>
              <a:rPr lang="en-US" sz="2000" b="0" i="0">
                <a:solidFill>
                  <a:srgbClr val="000000"/>
                </a:solidFill>
                <a:effectLst/>
                <a:latin typeface="inter-regular"/>
              </a:rPr>
              <a:t>Expression1? expression2: expression3;  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solidFill>
                <a:srgbClr val="333333"/>
              </a:solidFill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solidFill>
                <a:srgbClr val="333333"/>
              </a:solidFill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solidFill>
                <a:srgbClr val="333333"/>
              </a:solidFill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solidFill>
                <a:srgbClr val="333333"/>
              </a:solidFill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latin typeface="euclid_circular_a"/>
            </a:endParaRPr>
          </a:p>
        </p:txBody>
      </p:sp>
      <p:pic>
        <p:nvPicPr>
          <p:cNvPr id="4098" name="Picture 2" descr="Conditional Operator in C">
            <a:extLst>
              <a:ext uri="{FF2B5EF4-FFF2-40B4-BE49-F238E27FC236}">
                <a16:creationId xmlns:a16="http://schemas.microsoft.com/office/drawing/2014/main" id="{58280AE9-16A2-4398-8778-27E3E583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3" y="4176712"/>
            <a:ext cx="573405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8EFFD-7B38-42D2-9F88-A2314708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850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91725" y="534639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/>
              <a:t>Conditional Operator 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26942" y="1427586"/>
            <a:ext cx="8347514" cy="1898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en-IN" sz="2000" b="0" i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IN" sz="2000" b="0" i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IN" sz="2000" b="0" i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000" b="1" i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marL="0" indent="0" algn="just">
              <a:buNone/>
            </a:pP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000" b="1" i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 age;  </a:t>
            </a:r>
            <a:r>
              <a:rPr lang="en-IN" sz="2000" b="0" i="0">
                <a:solidFill>
                  <a:srgbClr val="008200"/>
                </a:solidFill>
                <a:effectLst/>
                <a:latin typeface="inter-regular"/>
              </a:rPr>
              <a:t>// variable declaration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000" b="0" i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>
                <a:solidFill>
                  <a:srgbClr val="0000FF"/>
                </a:solidFill>
                <a:effectLst/>
                <a:latin typeface="inter-regular"/>
              </a:rPr>
              <a:t>"Enter your age"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000" b="0" i="0" err="1">
                <a:solidFill>
                  <a:srgbClr val="000000"/>
                </a:solidFill>
                <a:effectLst/>
                <a:latin typeface="inter-regular"/>
              </a:rPr>
              <a:t>scanf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>
                <a:solidFill>
                  <a:srgbClr val="0000FF"/>
                </a:solidFill>
                <a:effectLst/>
                <a:latin typeface="inter-regular"/>
              </a:rPr>
              <a:t>"%</a:t>
            </a:r>
            <a:r>
              <a:rPr lang="en-IN" sz="2000" b="0" i="0" err="1">
                <a:solidFill>
                  <a:srgbClr val="0000FF"/>
                </a:solidFill>
                <a:effectLst/>
                <a:latin typeface="inter-regular"/>
              </a:rPr>
              <a:t>d"</a:t>
            </a:r>
            <a:r>
              <a:rPr lang="en-IN" sz="2000" b="0" i="0" err="1">
                <a:solidFill>
                  <a:srgbClr val="000000"/>
                </a:solidFill>
                <a:effectLst/>
                <a:latin typeface="inter-regular"/>
              </a:rPr>
              <a:t>,&amp;age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  <a:r>
              <a:rPr lang="en-IN" sz="2000" b="0" i="0">
                <a:solidFill>
                  <a:srgbClr val="008200"/>
                </a:solidFill>
                <a:effectLst/>
                <a:latin typeface="inter-regular"/>
              </a:rPr>
              <a:t>// taking user input for age variable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    (age&gt;=18)? (</a:t>
            </a:r>
            <a:r>
              <a:rPr lang="en-IN" sz="2000" b="0" i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>
                <a:solidFill>
                  <a:srgbClr val="0000FF"/>
                </a:solidFill>
                <a:effectLst/>
                <a:latin typeface="inter-regular"/>
              </a:rPr>
              <a:t>"eligible for voting"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)) : (</a:t>
            </a:r>
            <a:r>
              <a:rPr lang="en-IN" sz="2000" b="0" i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>
                <a:solidFill>
                  <a:srgbClr val="0000FF"/>
                </a:solidFill>
                <a:effectLst/>
                <a:latin typeface="inter-regular"/>
              </a:rPr>
              <a:t>"not eligible for voting"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000" b="1" i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marL="0" indent="0" algn="just">
              <a:buNone/>
            </a:pP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} </a:t>
            </a:r>
            <a:r>
              <a:rPr lang="en-IN" sz="1600" b="0" i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000" b="0" i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solidFill>
                <a:srgbClr val="333333"/>
              </a:solidFill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solidFill>
                <a:srgbClr val="333333"/>
              </a:solidFill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solidFill>
                <a:srgbClr val="333333"/>
              </a:solidFill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solidFill>
                <a:srgbClr val="333333"/>
              </a:solidFill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latin typeface="euclid_circular_a"/>
            </a:endParaRPr>
          </a:p>
        </p:txBody>
      </p:sp>
      <p:pic>
        <p:nvPicPr>
          <p:cNvPr id="5122" name="Picture 2" descr="Conditional Operator in C">
            <a:extLst>
              <a:ext uri="{FF2B5EF4-FFF2-40B4-BE49-F238E27FC236}">
                <a16:creationId xmlns:a16="http://schemas.microsoft.com/office/drawing/2014/main" id="{0C8EDB31-7D13-41DF-B9F7-CC023D31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2" y="4781953"/>
            <a:ext cx="3771987" cy="175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00665-2017-43B0-921A-67B68451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47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91725" y="534639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/>
              <a:t>Conditional Operator 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26942" y="1427586"/>
            <a:ext cx="8347514" cy="1898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en-US" sz="1800" b="0" i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sz="1800" b="0" i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sz="1800" b="0" i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800" b="1" i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marL="0" indent="0" algn="just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sz="1800" b="1" i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 a=5,b;  </a:t>
            </a:r>
            <a:r>
              <a:rPr lang="en-US" sz="1800" b="0" i="0">
                <a:solidFill>
                  <a:srgbClr val="008200"/>
                </a:solidFill>
                <a:effectLst/>
                <a:latin typeface="inter-regular"/>
              </a:rPr>
              <a:t>// variable declaration</a:t>
            </a: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   b=((a==5)?(3):(2)); </a:t>
            </a:r>
            <a:r>
              <a:rPr lang="en-US" sz="1800" b="0" i="0">
                <a:solidFill>
                  <a:srgbClr val="008200"/>
                </a:solidFill>
                <a:effectLst/>
                <a:latin typeface="inter-regular"/>
              </a:rPr>
              <a:t>// conditional operator</a:t>
            </a: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1800" b="0" i="0">
                <a:solidFill>
                  <a:srgbClr val="0000FF"/>
                </a:solidFill>
                <a:effectLst/>
                <a:latin typeface="inter-regular"/>
              </a:rPr>
              <a:t>"The value of 'b' variable is : %</a:t>
            </a:r>
            <a:r>
              <a:rPr lang="en-US" sz="1800" b="0" i="0" err="1">
                <a:solidFill>
                  <a:srgbClr val="0000FF"/>
                </a:solidFill>
                <a:effectLst/>
                <a:latin typeface="inter-regular"/>
              </a:rPr>
              <a:t>d"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inter-regular"/>
              </a:rPr>
              <a:t>,b</a:t>
            </a: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1800" b="1" i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marL="0" indent="0" algn="just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000" b="0" i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solidFill>
                <a:srgbClr val="333333"/>
              </a:solidFill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solidFill>
                <a:srgbClr val="333333"/>
              </a:solidFill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solidFill>
                <a:srgbClr val="333333"/>
              </a:solidFill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solidFill>
                <a:srgbClr val="333333"/>
              </a:solidFill>
              <a:latin typeface="inter-regular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>
              <a:latin typeface="euclid_circular_a"/>
            </a:endParaRPr>
          </a:p>
        </p:txBody>
      </p:sp>
      <p:pic>
        <p:nvPicPr>
          <p:cNvPr id="6146" name="Picture 2" descr="Conditional Operator in C">
            <a:extLst>
              <a:ext uri="{FF2B5EF4-FFF2-40B4-BE49-F238E27FC236}">
                <a16:creationId xmlns:a16="http://schemas.microsoft.com/office/drawing/2014/main" id="{A1035C67-7539-45B7-BECC-0851A5B3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2" y="4592214"/>
            <a:ext cx="29908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5C908-0CC2-4B83-ACA6-A6F43753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8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9A04-066F-BE91-6D38-68C4300E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38AB2-F3CF-FC0A-1CA1-E7FD14AA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94E8-4928-6653-F485-4D6B2318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2A68E-D8DE-B063-BE84-2E211DF12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01" y="2343094"/>
            <a:ext cx="5778797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2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E9B1-1B43-4149-B3D3-00C810A0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358" y="2800690"/>
            <a:ext cx="8245807" cy="628310"/>
          </a:xfrm>
        </p:spPr>
        <p:txBody>
          <a:bodyPr>
            <a:noAutofit/>
          </a:bodyPr>
          <a:lstStyle/>
          <a:p>
            <a:r>
              <a:rPr lang="en-US" sz="4800"/>
              <a:t>Thank You!!</a:t>
            </a:r>
            <a:endParaRPr lang="en-IN" sz="4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A1338-041A-4762-9A1A-6B604EA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9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5FAE-004B-2E2D-B6FC-4A147282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FC21-8814-DA02-2A38-CA32D1B5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4979D-027E-6D1B-B9B9-3A9736CD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F2C77-7A49-E857-312F-EAD5FFE0F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89" y="2004064"/>
            <a:ext cx="5467631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6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9904-5DFB-0D4A-3142-7B5EBEE8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EE62-240E-A04F-B1E3-C65B7F1D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FEC18-2DD0-7371-88B4-CDCBCA70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16951-0FC2-8ADC-16E9-E98D8AA4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25" y="2057329"/>
            <a:ext cx="5835950" cy="34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3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A839BBC-90BA-D210-0935-26A38C91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54E55-0869-D1A5-97DA-1D605BCC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2435"/>
            <a:ext cx="8245806" cy="474133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6DDA-6BE0-8FC6-FFC2-EBE8A258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3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C2131D-50E0-9988-1180-11D6C0FD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175891"/>
            <a:ext cx="8963025" cy="5176144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B5C5E0F-938C-EABD-7617-DFA64457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58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FD4DF80-DB34-0F7E-CA13-F5D0D412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1AB67-4B83-8BEC-F9F1-44EAC2FC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4725"/>
            <a:ext cx="8245806" cy="391675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04BAE-0549-6192-E36E-174E7231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76228"/>
      </p:ext>
    </p:extLst>
  </p:cSld>
  <p:clrMapOvr>
    <a:masterClrMapping/>
  </p:clrMapOvr>
</p:sld>
</file>

<file path=ppt/theme/theme1.xml><?xml version="1.0" encoding="utf-8"?>
<a:theme xmlns:a="http://schemas.openxmlformats.org/drawingml/2006/main" name="PSUC2018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2018 Template" id="{93EF96F5-E747-46F5-91A5-49A1A8F17C25}" vid="{65C9EF66-907A-46B3-BC73-6E107B4F26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16D2E4621B74EA8D5AD4BE1BAF8F3" ma:contentTypeVersion="4" ma:contentTypeDescription="Create a new document." ma:contentTypeScope="" ma:versionID="e870e07c4eb919db53f23f487f39a68e">
  <xsd:schema xmlns:xsd="http://www.w3.org/2001/XMLSchema" xmlns:xs="http://www.w3.org/2001/XMLSchema" xmlns:p="http://schemas.microsoft.com/office/2006/metadata/properties" xmlns:ns2="b8ff28f4-fb34-47e5-b632-d17d3de787e6" targetNamespace="http://schemas.microsoft.com/office/2006/metadata/properties" ma:root="true" ma:fieldsID="a10c52e74c801811d34e36dc755ad33a" ns2:_="">
    <xsd:import namespace="b8ff28f4-fb34-47e5-b632-d17d3de78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f28f4-fb34-47e5-b632-d17d3de78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77F76A-F1BE-433E-843A-D72D978D54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5AF2C-034C-4B5F-9C05-20E4DFD3C20A}">
  <ds:schemaRefs>
    <ds:schemaRef ds:uri="b8ff28f4-fb34-47e5-b632-d17d3de787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D4B102E-8E6F-4606-96E7-237DC2DDF5A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PSUC2018 Template</Template>
  <Application>Microsoft Office PowerPoint</Application>
  <PresentationFormat>On-screen Show (4:3)</PresentationFormat>
  <Slides>40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PSUC2018 Template</vt:lpstr>
      <vt:lpstr>Operators: Arithmetic, Relational, Logical, Assignment  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Operators</vt:lpstr>
      <vt:lpstr>The unary minus operator</vt:lpstr>
      <vt:lpstr>The unary minus operator</vt:lpstr>
      <vt:lpstr>Working with arithmetic expressions</vt:lpstr>
      <vt:lpstr>Working with arithmetic expressions</vt:lpstr>
      <vt:lpstr>Working with arithmetic expressions</vt:lpstr>
      <vt:lpstr>Summary of Operators</vt:lpstr>
      <vt:lpstr>Working with arithmetic expressions</vt:lpstr>
      <vt:lpstr>Increment and Decrement Operators</vt:lpstr>
      <vt:lpstr>Increment and Decrement Operators</vt:lpstr>
      <vt:lpstr>Increment and Decrement Operators: Example</vt:lpstr>
      <vt:lpstr>Increment and Decrement operators</vt:lpstr>
      <vt:lpstr>Increment and Decrement operators</vt:lpstr>
      <vt:lpstr>Relational operators</vt:lpstr>
      <vt:lpstr>Relational operators</vt:lpstr>
      <vt:lpstr>Relational operators</vt:lpstr>
      <vt:lpstr>Logical operators</vt:lpstr>
      <vt:lpstr>Logical operators</vt:lpstr>
      <vt:lpstr>Logical operators</vt:lpstr>
      <vt:lpstr>The assignment operators</vt:lpstr>
      <vt:lpstr>Bitwise operators</vt:lpstr>
      <vt:lpstr>PowerPoint Presentation</vt:lpstr>
      <vt:lpstr>PowerPoint Presentation</vt:lpstr>
      <vt:lpstr>PowerPoint Presentation</vt:lpstr>
      <vt:lpstr>Bitwise Operators Examples</vt:lpstr>
      <vt:lpstr>Conditional Operator </vt:lpstr>
      <vt:lpstr>Conditional Operator </vt:lpstr>
      <vt:lpstr>Conditional Operator 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Data types, sizes and constants L6 – L9</dc:title>
  <dc:creator>Mahe</dc:creator>
  <cp:revision>7</cp:revision>
  <dcterms:created xsi:type="dcterms:W3CDTF">2018-05-08T08:59:52Z</dcterms:created>
  <dcterms:modified xsi:type="dcterms:W3CDTF">2024-03-12T23:19:27Z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0x010100FD016D2E4621B74EA8D5AD4BE1BAF8F3</vt:lpwstr>
  </property>
</Properties>
</file>