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4"/>
  </p:sldMasterIdLst>
  <p:notesMasterIdLst>
    <p:notesMasterId r:id="rId36"/>
  </p:notesMasterIdLst>
  <p:sldIdLst>
    <p:sldId id="257" r:id="rId5"/>
    <p:sldId id="363" r:id="rId6"/>
    <p:sldId id="367" r:id="rId7"/>
    <p:sldId id="368" r:id="rId8"/>
    <p:sldId id="369" r:id="rId9"/>
    <p:sldId id="365" r:id="rId10"/>
    <p:sldId id="391" r:id="rId11"/>
    <p:sldId id="392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64" r:id="rId20"/>
    <p:sldId id="377" r:id="rId21"/>
    <p:sldId id="378" r:id="rId22"/>
    <p:sldId id="379" r:id="rId23"/>
    <p:sldId id="387" r:id="rId24"/>
    <p:sldId id="380" r:id="rId25"/>
    <p:sldId id="388" r:id="rId26"/>
    <p:sldId id="366" r:id="rId27"/>
    <p:sldId id="389" r:id="rId28"/>
    <p:sldId id="390" r:id="rId29"/>
    <p:sldId id="384" r:id="rId30"/>
    <p:sldId id="385" r:id="rId31"/>
    <p:sldId id="383" r:id="rId32"/>
    <p:sldId id="381" r:id="rId33"/>
    <p:sldId id="382" r:id="rId34"/>
    <p:sldId id="36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4370C-2CC4-47BE-D4C0-DC7485E17EC4}" v="4" dt="2024-03-12T23:51:43.728"/>
    <p1510:client id="{72C90101-4040-4432-9B59-CD7698C3E40F}" v="2" dt="2024-03-11T18:33:12.544"/>
    <p1510:client id="{750A115B-5900-4560-89AD-3061BCE77857}" v="1" dt="2024-03-12T05:41:59.578"/>
    <p1510:client id="{9682D5E0-2497-B28E-1038-29AB370B5850}" v="35" dt="2024-03-12T11:50:11.956"/>
    <p1510:client id="{AC3F4195-ADD3-707A-6550-A4DD9E662E63}" v="14" dt="2024-03-12T07:25:26.371"/>
    <p1510:client id="{AFC9BED1-98CE-EA38-9F58-E09079C07E53}" v="5" dt="2024-03-12T15:01:37.357"/>
    <p1510:client id="{F7DA1245-EC93-1D29-6AFC-2E34B04B4571}" v="2" dt="2024-03-12T11:30:44.9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BTECH-035-2023-24] Atharv Amol Randive" userId="S::atharv.23fe10cai00342@muj.manipal.edu::18e36b22-f100-47e1-a038-f0aae559647a" providerId="AD" clId="Web-{17F4370C-2CC4-47BE-D4C0-DC7485E17EC4}"/>
    <pc:docChg chg="modSld">
      <pc:chgData name="[BTECH-035-2023-24] Atharv Amol Randive" userId="S::atharv.23fe10cai00342@muj.manipal.edu::18e36b22-f100-47e1-a038-f0aae559647a" providerId="AD" clId="Web-{17F4370C-2CC4-47BE-D4C0-DC7485E17EC4}" dt="2024-03-12T23:51:43.728" v="3" actId="1076"/>
      <pc:docMkLst>
        <pc:docMk/>
      </pc:docMkLst>
      <pc:sldChg chg="modSp">
        <pc:chgData name="[BTECH-035-2023-24] Atharv Amol Randive" userId="S::atharv.23fe10cai00342@muj.manipal.edu::18e36b22-f100-47e1-a038-f0aae559647a" providerId="AD" clId="Web-{17F4370C-2CC4-47BE-D4C0-DC7485E17EC4}" dt="2024-03-12T23:50:17.523" v="0" actId="1076"/>
        <pc:sldMkLst>
          <pc:docMk/>
          <pc:sldMk cId="1565217394" sldId="365"/>
        </pc:sldMkLst>
        <pc:picChg chg="mod">
          <ac:chgData name="[BTECH-035-2023-24] Atharv Amol Randive" userId="S::atharv.23fe10cai00342@muj.manipal.edu::18e36b22-f100-47e1-a038-f0aae559647a" providerId="AD" clId="Web-{17F4370C-2CC4-47BE-D4C0-DC7485E17EC4}" dt="2024-03-12T23:50:17.523" v="0" actId="1076"/>
          <ac:picMkLst>
            <pc:docMk/>
            <pc:sldMk cId="1565217394" sldId="365"/>
            <ac:picMk id="6" creationId="{933048A9-3F5C-897E-4908-9B97EEBB7231}"/>
          </ac:picMkLst>
        </pc:picChg>
      </pc:sldChg>
      <pc:sldChg chg="modSp">
        <pc:chgData name="[BTECH-035-2023-24] Atharv Amol Randive" userId="S::atharv.23fe10cai00342@muj.manipal.edu::18e36b22-f100-47e1-a038-f0aae559647a" providerId="AD" clId="Web-{17F4370C-2CC4-47BE-D4C0-DC7485E17EC4}" dt="2024-03-12T23:51:43.728" v="3" actId="1076"/>
        <pc:sldMkLst>
          <pc:docMk/>
          <pc:sldMk cId="1475973965" sldId="370"/>
        </pc:sldMkLst>
        <pc:picChg chg="mod">
          <ac:chgData name="[BTECH-035-2023-24] Atharv Amol Randive" userId="S::atharv.23fe10cai00342@muj.manipal.edu::18e36b22-f100-47e1-a038-f0aae559647a" providerId="AD" clId="Web-{17F4370C-2CC4-47BE-D4C0-DC7485E17EC4}" dt="2024-03-12T23:51:43.728" v="3" actId="1076"/>
          <ac:picMkLst>
            <pc:docMk/>
            <pc:sldMk cId="1475973965" sldId="370"/>
            <ac:picMk id="6" creationId="{0D84B3FF-C5FF-177D-CFC0-C1E0650B3A8D}"/>
          </ac:picMkLst>
        </pc:picChg>
      </pc:sldChg>
      <pc:sldChg chg="modSp">
        <pc:chgData name="[BTECH-035-2023-24] Atharv Amol Randive" userId="S::atharv.23fe10cai00342@muj.manipal.edu::18e36b22-f100-47e1-a038-f0aae559647a" providerId="AD" clId="Web-{17F4370C-2CC4-47BE-D4C0-DC7485E17EC4}" dt="2024-03-12T23:50:39.196" v="1" actId="1076"/>
        <pc:sldMkLst>
          <pc:docMk/>
          <pc:sldMk cId="4182737820" sldId="391"/>
        </pc:sldMkLst>
        <pc:picChg chg="mod">
          <ac:chgData name="[BTECH-035-2023-24] Atharv Amol Randive" userId="S::atharv.23fe10cai00342@muj.manipal.edu::18e36b22-f100-47e1-a038-f0aae559647a" providerId="AD" clId="Web-{17F4370C-2CC4-47BE-D4C0-DC7485E17EC4}" dt="2024-03-12T23:50:39.196" v="1" actId="1076"/>
          <ac:picMkLst>
            <pc:docMk/>
            <pc:sldMk cId="4182737820" sldId="391"/>
            <ac:picMk id="8" creationId="{C4D7826D-83E8-131C-6774-FC0ADE0FA1F9}"/>
          </ac:picMkLst>
        </pc:picChg>
      </pc:sldChg>
    </pc:docChg>
  </pc:docChgLst>
  <pc:docChgLst>
    <pc:chgData name="[BTECH-007-2023-24] ASHOK RULANIYA" userId="S::ashok.23fe10cce00045@muj.manipal.edu::e6bbabf4-c45b-452d-bb15-969885b154aa" providerId="AD" clId="Web-{750A115B-5900-4560-89AD-3061BCE77857}"/>
    <pc:docChg chg="modSld">
      <pc:chgData name="[BTECH-007-2023-24] ASHOK RULANIYA" userId="S::ashok.23fe10cce00045@muj.manipal.edu::e6bbabf4-c45b-452d-bb15-969885b154aa" providerId="AD" clId="Web-{750A115B-5900-4560-89AD-3061BCE77857}" dt="2024-03-12T05:41:59.578" v="0" actId="1076"/>
      <pc:docMkLst>
        <pc:docMk/>
      </pc:docMkLst>
      <pc:sldChg chg="modSp">
        <pc:chgData name="[BTECH-007-2023-24] ASHOK RULANIYA" userId="S::ashok.23fe10cce00045@muj.manipal.edu::e6bbabf4-c45b-452d-bb15-969885b154aa" providerId="AD" clId="Web-{750A115B-5900-4560-89AD-3061BCE77857}" dt="2024-03-12T05:41:59.578" v="0" actId="1076"/>
        <pc:sldMkLst>
          <pc:docMk/>
          <pc:sldMk cId="3256527018" sldId="367"/>
        </pc:sldMkLst>
        <pc:picChg chg="mod">
          <ac:chgData name="[BTECH-007-2023-24] ASHOK RULANIYA" userId="S::ashok.23fe10cce00045@muj.manipal.edu::e6bbabf4-c45b-452d-bb15-969885b154aa" providerId="AD" clId="Web-{750A115B-5900-4560-89AD-3061BCE77857}" dt="2024-03-12T05:41:59.578" v="0" actId="1076"/>
          <ac:picMkLst>
            <pc:docMk/>
            <pc:sldMk cId="3256527018" sldId="367"/>
            <ac:picMk id="6" creationId="{FA78C94C-F504-07DA-8349-9F5A4AFACEDC}"/>
          </ac:picMkLst>
        </pc:picChg>
      </pc:sldChg>
    </pc:docChg>
  </pc:docChgLst>
  <pc:docChgLst>
    <pc:chgData name="[BTECH-035-2023-24] Atharv Amol Randive" userId="S::atharv.23fe10cai00342@muj.manipal.edu::18e36b22-f100-47e1-a038-f0aae559647a" providerId="AD" clId="Web-{AC3F4195-ADD3-707A-6550-A4DD9E662E63}"/>
    <pc:docChg chg="modSld">
      <pc:chgData name="[BTECH-035-2023-24] Atharv Amol Randive" userId="S::atharv.23fe10cai00342@muj.manipal.edu::18e36b22-f100-47e1-a038-f0aae559647a" providerId="AD" clId="Web-{AC3F4195-ADD3-707A-6550-A4DD9E662E63}" dt="2024-03-12T07:25:26.371" v="13" actId="1076"/>
      <pc:docMkLst>
        <pc:docMk/>
      </pc:docMkLst>
      <pc:sldChg chg="modSp">
        <pc:chgData name="[BTECH-035-2023-24] Atharv Amol Randive" userId="S::atharv.23fe10cai00342@muj.manipal.edu::18e36b22-f100-47e1-a038-f0aae559647a" providerId="AD" clId="Web-{AC3F4195-ADD3-707A-6550-A4DD9E662E63}" dt="2024-03-12T07:23:58.900" v="11" actId="1076"/>
        <pc:sldMkLst>
          <pc:docMk/>
          <pc:sldMk cId="1857313057" sldId="366"/>
        </pc:sldMkLst>
        <pc:picChg chg="mod">
          <ac:chgData name="[BTECH-035-2023-24] Atharv Amol Randive" userId="S::atharv.23fe10cai00342@muj.manipal.edu::18e36b22-f100-47e1-a038-f0aae559647a" providerId="AD" clId="Web-{AC3F4195-ADD3-707A-6550-A4DD9E662E63}" dt="2024-03-12T07:23:58.900" v="11" actId="1076"/>
          <ac:picMkLst>
            <pc:docMk/>
            <pc:sldMk cId="1857313057" sldId="366"/>
            <ac:picMk id="6" creationId="{E42B3087-A715-4AD8-EEB0-761725F0007E}"/>
          </ac:picMkLst>
        </pc:picChg>
      </pc:sldChg>
      <pc:sldChg chg="modSp">
        <pc:chgData name="[BTECH-035-2023-24] Atharv Amol Randive" userId="S::atharv.23fe10cai00342@muj.manipal.edu::18e36b22-f100-47e1-a038-f0aae559647a" providerId="AD" clId="Web-{AC3F4195-ADD3-707A-6550-A4DD9E662E63}" dt="2024-03-12T07:10:31.777" v="1" actId="1076"/>
        <pc:sldMkLst>
          <pc:docMk/>
          <pc:sldMk cId="2661890475" sldId="368"/>
        </pc:sldMkLst>
        <pc:picChg chg="mod">
          <ac:chgData name="[BTECH-035-2023-24] Atharv Amol Randive" userId="S::atharv.23fe10cai00342@muj.manipal.edu::18e36b22-f100-47e1-a038-f0aae559647a" providerId="AD" clId="Web-{AC3F4195-ADD3-707A-6550-A4DD9E662E63}" dt="2024-03-12T07:10:31.777" v="1" actId="1076"/>
          <ac:picMkLst>
            <pc:docMk/>
            <pc:sldMk cId="2661890475" sldId="368"/>
            <ac:picMk id="6" creationId="{5648DF89-ADFA-2C1A-6452-57D3E1B6E76E}"/>
          </ac:picMkLst>
        </pc:picChg>
      </pc:sldChg>
      <pc:sldChg chg="modSp">
        <pc:chgData name="[BTECH-035-2023-24] Atharv Amol Randive" userId="S::atharv.23fe10cai00342@muj.manipal.edu::18e36b22-f100-47e1-a038-f0aae559647a" providerId="AD" clId="Web-{AC3F4195-ADD3-707A-6550-A4DD9E662E63}" dt="2024-03-12T07:18:04.363" v="5" actId="1076"/>
        <pc:sldMkLst>
          <pc:docMk/>
          <pc:sldMk cId="2930221627" sldId="378"/>
        </pc:sldMkLst>
        <pc:picChg chg="mod">
          <ac:chgData name="[BTECH-035-2023-24] Atharv Amol Randive" userId="S::atharv.23fe10cai00342@muj.manipal.edu::18e36b22-f100-47e1-a038-f0aae559647a" providerId="AD" clId="Web-{AC3F4195-ADD3-707A-6550-A4DD9E662E63}" dt="2024-03-12T07:18:04.363" v="5" actId="1076"/>
          <ac:picMkLst>
            <pc:docMk/>
            <pc:sldMk cId="2930221627" sldId="378"/>
            <ac:picMk id="6" creationId="{A2F62B94-7CE3-09D8-DC23-1C1A6AB48B0A}"/>
          </ac:picMkLst>
        </pc:picChg>
      </pc:sldChg>
      <pc:sldChg chg="modSp">
        <pc:chgData name="[BTECH-035-2023-24] Atharv Amol Randive" userId="S::atharv.23fe10cai00342@muj.manipal.edu::18e36b22-f100-47e1-a038-f0aae559647a" providerId="AD" clId="Web-{AC3F4195-ADD3-707A-6550-A4DD9E662E63}" dt="2024-03-12T07:25:26.371" v="13" actId="1076"/>
        <pc:sldMkLst>
          <pc:docMk/>
          <pc:sldMk cId="3669539386" sldId="384"/>
        </pc:sldMkLst>
        <pc:picChg chg="mod">
          <ac:chgData name="[BTECH-035-2023-24] Atharv Amol Randive" userId="S::atharv.23fe10cai00342@muj.manipal.edu::18e36b22-f100-47e1-a038-f0aae559647a" providerId="AD" clId="Web-{AC3F4195-ADD3-707A-6550-A4DD9E662E63}" dt="2024-03-12T07:25:26.371" v="13" actId="1076"/>
          <ac:picMkLst>
            <pc:docMk/>
            <pc:sldMk cId="3669539386" sldId="384"/>
            <ac:picMk id="6" creationId="{9D701995-18AC-A243-3943-8A5A3CA72BCA}"/>
          </ac:picMkLst>
        </pc:picChg>
      </pc:sldChg>
      <pc:sldChg chg="modSp">
        <pc:chgData name="[BTECH-035-2023-24] Atharv Amol Randive" userId="S::atharv.23fe10cai00342@muj.manipal.edu::18e36b22-f100-47e1-a038-f0aae559647a" providerId="AD" clId="Web-{AC3F4195-ADD3-707A-6550-A4DD9E662E63}" dt="2024-03-12T07:21:41.554" v="6" actId="1076"/>
        <pc:sldMkLst>
          <pc:docMk/>
          <pc:sldMk cId="2054611575" sldId="388"/>
        </pc:sldMkLst>
        <pc:picChg chg="mod">
          <ac:chgData name="[BTECH-035-2023-24] Atharv Amol Randive" userId="S::atharv.23fe10cai00342@muj.manipal.edu::18e36b22-f100-47e1-a038-f0aae559647a" providerId="AD" clId="Web-{AC3F4195-ADD3-707A-6550-A4DD9E662E63}" dt="2024-03-12T07:21:41.554" v="6" actId="1076"/>
          <ac:picMkLst>
            <pc:docMk/>
            <pc:sldMk cId="2054611575" sldId="388"/>
            <ac:picMk id="6" creationId="{0B6B22B3-336F-D9F6-3C78-1F5FEDA0053F}"/>
          </ac:picMkLst>
        </pc:picChg>
      </pc:sldChg>
      <pc:sldChg chg="modSp">
        <pc:chgData name="[BTECH-035-2023-24] Atharv Amol Randive" userId="S::atharv.23fe10cai00342@muj.manipal.edu::18e36b22-f100-47e1-a038-f0aae559647a" providerId="AD" clId="Web-{AC3F4195-ADD3-707A-6550-A4DD9E662E63}" dt="2024-03-12T07:22:02.695" v="7" actId="14100"/>
        <pc:sldMkLst>
          <pc:docMk/>
          <pc:sldMk cId="404025771" sldId="389"/>
        </pc:sldMkLst>
        <pc:spChg chg="mod">
          <ac:chgData name="[BTECH-035-2023-24] Atharv Amol Randive" userId="S::atharv.23fe10cai00342@muj.manipal.edu::18e36b22-f100-47e1-a038-f0aae559647a" providerId="AD" clId="Web-{AC3F4195-ADD3-707A-6550-A4DD9E662E63}" dt="2024-03-12T07:22:02.695" v="7" actId="14100"/>
          <ac:spMkLst>
            <pc:docMk/>
            <pc:sldMk cId="404025771" sldId="389"/>
            <ac:spMk id="6" creationId="{87C788E2-9D3E-7618-F099-EC6FD6BAE4E4}"/>
          </ac:spMkLst>
        </pc:spChg>
      </pc:sldChg>
      <pc:sldChg chg="modSp">
        <pc:chgData name="[BTECH-035-2023-24] Atharv Amol Randive" userId="S::atharv.23fe10cai00342@muj.manipal.edu::18e36b22-f100-47e1-a038-f0aae559647a" providerId="AD" clId="Web-{AC3F4195-ADD3-707A-6550-A4DD9E662E63}" dt="2024-03-12T07:24:10.307" v="12" actId="1076"/>
        <pc:sldMkLst>
          <pc:docMk/>
          <pc:sldMk cId="387391533" sldId="390"/>
        </pc:sldMkLst>
        <pc:picChg chg="mod">
          <ac:chgData name="[BTECH-035-2023-24] Atharv Amol Randive" userId="S::atharv.23fe10cai00342@muj.manipal.edu::18e36b22-f100-47e1-a038-f0aae559647a" providerId="AD" clId="Web-{AC3F4195-ADD3-707A-6550-A4DD9E662E63}" dt="2024-03-12T07:24:10.307" v="12" actId="1076"/>
          <ac:picMkLst>
            <pc:docMk/>
            <pc:sldMk cId="387391533" sldId="390"/>
            <ac:picMk id="6" creationId="{BC99FE24-0699-F275-6307-FE7BE7C1CAF3}"/>
          </ac:picMkLst>
        </pc:picChg>
      </pc:sldChg>
      <pc:sldChg chg="modSp">
        <pc:chgData name="[BTECH-035-2023-24] Atharv Amol Randive" userId="S::atharv.23fe10cai00342@muj.manipal.edu::18e36b22-f100-47e1-a038-f0aae559647a" providerId="AD" clId="Web-{AC3F4195-ADD3-707A-6550-A4DD9E662E63}" dt="2024-03-12T07:12:37.779" v="3" actId="1076"/>
        <pc:sldMkLst>
          <pc:docMk/>
          <pc:sldMk cId="4182737820" sldId="391"/>
        </pc:sldMkLst>
        <pc:spChg chg="mod">
          <ac:chgData name="[BTECH-035-2023-24] Atharv Amol Randive" userId="S::atharv.23fe10cai00342@muj.manipal.edu::18e36b22-f100-47e1-a038-f0aae559647a" providerId="AD" clId="Web-{AC3F4195-ADD3-707A-6550-A4DD9E662E63}" dt="2024-03-12T07:12:37.779" v="3" actId="1076"/>
          <ac:spMkLst>
            <pc:docMk/>
            <pc:sldMk cId="4182737820" sldId="391"/>
            <ac:spMk id="6" creationId="{C3F8DBB5-0B0D-C157-3B5D-A1B1E2F13087}"/>
          </ac:spMkLst>
        </pc:spChg>
      </pc:sldChg>
      <pc:sldChg chg="modSp">
        <pc:chgData name="[BTECH-035-2023-24] Atharv Amol Randive" userId="S::atharv.23fe10cai00342@muj.manipal.edu::18e36b22-f100-47e1-a038-f0aae559647a" providerId="AD" clId="Web-{AC3F4195-ADD3-707A-6550-A4DD9E662E63}" dt="2024-03-12T07:13:59.281" v="4" actId="1076"/>
        <pc:sldMkLst>
          <pc:docMk/>
          <pc:sldMk cId="3296749011" sldId="392"/>
        </pc:sldMkLst>
        <pc:picChg chg="mod">
          <ac:chgData name="[BTECH-035-2023-24] Atharv Amol Randive" userId="S::atharv.23fe10cai00342@muj.manipal.edu::18e36b22-f100-47e1-a038-f0aae559647a" providerId="AD" clId="Web-{AC3F4195-ADD3-707A-6550-A4DD9E662E63}" dt="2024-03-12T07:13:59.281" v="4" actId="1076"/>
          <ac:picMkLst>
            <pc:docMk/>
            <pc:sldMk cId="3296749011" sldId="392"/>
            <ac:picMk id="6" creationId="{2961FE62-A429-0B76-2FEA-8DE54CAA71CE}"/>
          </ac:picMkLst>
        </pc:picChg>
      </pc:sldChg>
    </pc:docChg>
  </pc:docChgLst>
  <pc:docChgLst>
    <pc:chgData name="[BTECH-005-2023-24] AYAN DAFADAR" userId="S::ayan.23fe10cse00125@muj.manipal.edu::5cc23031-4ec4-4c26-a52e-23db451a6809" providerId="AD" clId="Web-{AFC9BED1-98CE-EA38-9F58-E09079C07E53}"/>
    <pc:docChg chg="modSld">
      <pc:chgData name="[BTECH-005-2023-24] AYAN DAFADAR" userId="S::ayan.23fe10cse00125@muj.manipal.edu::5cc23031-4ec4-4c26-a52e-23db451a6809" providerId="AD" clId="Web-{AFC9BED1-98CE-EA38-9F58-E09079C07E53}" dt="2024-03-12T15:01:37.357" v="4" actId="688"/>
      <pc:docMkLst>
        <pc:docMk/>
      </pc:docMkLst>
      <pc:sldChg chg="delSp modSp">
        <pc:chgData name="[BTECH-005-2023-24] AYAN DAFADAR" userId="S::ayan.23fe10cse00125@muj.manipal.edu::5cc23031-4ec4-4c26-a52e-23db451a6809" providerId="AD" clId="Web-{AFC9BED1-98CE-EA38-9F58-E09079C07E53}" dt="2024-03-12T15:01:37.357" v="4" actId="688"/>
        <pc:sldMkLst>
          <pc:docMk/>
          <pc:sldMk cId="404025771" sldId="389"/>
        </pc:sldMkLst>
        <pc:spChg chg="del mod">
          <ac:chgData name="[BTECH-005-2023-24] AYAN DAFADAR" userId="S::ayan.23fe10cse00125@muj.manipal.edu::5cc23031-4ec4-4c26-a52e-23db451a6809" providerId="AD" clId="Web-{AFC9BED1-98CE-EA38-9F58-E09079C07E53}" dt="2024-03-12T15:01:33.388" v="3"/>
          <ac:spMkLst>
            <pc:docMk/>
            <pc:sldMk cId="404025771" sldId="389"/>
            <ac:spMk id="3" creationId="{C0109B02-9BBD-71D3-5CBF-DED152263563}"/>
          </ac:spMkLst>
        </pc:spChg>
        <pc:spChg chg="mod">
          <ac:chgData name="[BTECH-005-2023-24] AYAN DAFADAR" userId="S::ayan.23fe10cse00125@muj.manipal.edu::5cc23031-4ec4-4c26-a52e-23db451a6809" providerId="AD" clId="Web-{AFC9BED1-98CE-EA38-9F58-E09079C07E53}" dt="2024-03-12T15:01:37.357" v="4" actId="688"/>
          <ac:spMkLst>
            <pc:docMk/>
            <pc:sldMk cId="404025771" sldId="389"/>
            <ac:spMk id="6" creationId="{87C788E2-9D3E-7618-F099-EC6FD6BAE4E4}"/>
          </ac:spMkLst>
        </pc:spChg>
      </pc:sldChg>
    </pc:docChg>
  </pc:docChgLst>
  <pc:docChgLst>
    <pc:chgData name="[BTECH-005-2023-24] AYUSH SINGH" userId="S::ayush.23fe10cse00057@muj.manipal.edu::a40aad83-7888-4e8f-88ee-bbe1dbe427c3" providerId="AD" clId="Web-{72C90101-4040-4432-9B59-CD7698C3E40F}"/>
    <pc:docChg chg="modSld">
      <pc:chgData name="[BTECH-005-2023-24] AYUSH SINGH" userId="S::ayush.23fe10cse00057@muj.manipal.edu::a40aad83-7888-4e8f-88ee-bbe1dbe427c3" providerId="AD" clId="Web-{72C90101-4040-4432-9B59-CD7698C3E40F}" dt="2024-03-11T18:33:12.544" v="1" actId="1076"/>
      <pc:docMkLst>
        <pc:docMk/>
      </pc:docMkLst>
      <pc:sldChg chg="modSp">
        <pc:chgData name="[BTECH-005-2023-24] AYUSH SINGH" userId="S::ayush.23fe10cse00057@muj.manipal.edu::a40aad83-7888-4e8f-88ee-bbe1dbe427c3" providerId="AD" clId="Web-{72C90101-4040-4432-9B59-CD7698C3E40F}" dt="2024-03-11T18:33:12.544" v="1" actId="1076"/>
        <pc:sldMkLst>
          <pc:docMk/>
          <pc:sldMk cId="1690724319" sldId="383"/>
        </pc:sldMkLst>
        <pc:picChg chg="mod">
          <ac:chgData name="[BTECH-005-2023-24] AYUSH SINGH" userId="S::ayush.23fe10cse00057@muj.manipal.edu::a40aad83-7888-4e8f-88ee-bbe1dbe427c3" providerId="AD" clId="Web-{72C90101-4040-4432-9B59-CD7698C3E40F}" dt="2024-03-11T18:33:12.544" v="1" actId="1076"/>
          <ac:picMkLst>
            <pc:docMk/>
            <pc:sldMk cId="1690724319" sldId="383"/>
            <ac:picMk id="6" creationId="{E6322246-AA93-CAFA-F7A5-C67D2604D1BB}"/>
          </ac:picMkLst>
        </pc:picChg>
      </pc:sldChg>
    </pc:docChg>
  </pc:docChgLst>
  <pc:docChgLst>
    <pc:chgData name="[BTECH-005-2023-24] AVI GOYAL" userId="S::avi.23fe10cse00390@muj.manipal.edu::95bb5117-2bb9-4916-91b4-81747408cfeb" providerId="AD" clId="Web-{F7DA1245-EC93-1D29-6AFC-2E34B04B4571}"/>
    <pc:docChg chg="modSld">
      <pc:chgData name="[BTECH-005-2023-24] AVI GOYAL" userId="S::avi.23fe10cse00390@muj.manipal.edu::95bb5117-2bb9-4916-91b4-81747408cfeb" providerId="AD" clId="Web-{F7DA1245-EC93-1D29-6AFC-2E34B04B4571}" dt="2024-03-12T11:30:44.944" v="1" actId="1076"/>
      <pc:docMkLst>
        <pc:docMk/>
      </pc:docMkLst>
      <pc:sldChg chg="modSp">
        <pc:chgData name="[BTECH-005-2023-24] AVI GOYAL" userId="S::avi.23fe10cse00390@muj.manipal.edu::95bb5117-2bb9-4916-91b4-81747408cfeb" providerId="AD" clId="Web-{F7DA1245-EC93-1D29-6AFC-2E34B04B4571}" dt="2024-03-12T11:30:44.944" v="1" actId="1076"/>
        <pc:sldMkLst>
          <pc:docMk/>
          <pc:sldMk cId="3296749011" sldId="392"/>
        </pc:sldMkLst>
        <pc:picChg chg="mod">
          <ac:chgData name="[BTECH-005-2023-24] AVI GOYAL" userId="S::avi.23fe10cse00390@muj.manipal.edu::95bb5117-2bb9-4916-91b4-81747408cfeb" providerId="AD" clId="Web-{F7DA1245-EC93-1D29-6AFC-2E34B04B4571}" dt="2024-03-12T11:30:44.944" v="1" actId="1076"/>
          <ac:picMkLst>
            <pc:docMk/>
            <pc:sldMk cId="3296749011" sldId="392"/>
            <ac:picMk id="6" creationId="{2961FE62-A429-0B76-2FEA-8DE54CAA71CE}"/>
          </ac:picMkLst>
        </pc:picChg>
      </pc:sldChg>
    </pc:docChg>
  </pc:docChgLst>
  <pc:docChgLst>
    <pc:chgData name="[BTECH-036-2023-24] Ashutosh Sharma" userId="S::ashutosh.23fe10cds00188@muj.manipal.edu::1b3323d5-851a-4f25-958c-8cdd723d5762" providerId="AD" clId="Web-{9682D5E0-2497-B28E-1038-29AB370B5850}"/>
    <pc:docChg chg="modSld">
      <pc:chgData name="[BTECH-036-2023-24] Ashutosh Sharma" userId="S::ashutosh.23fe10cds00188@muj.manipal.edu::1b3323d5-851a-4f25-958c-8cdd723d5762" providerId="AD" clId="Web-{9682D5E0-2497-B28E-1038-29AB370B5850}" dt="2024-03-12T11:50:11.956" v="17" actId="20577"/>
      <pc:docMkLst>
        <pc:docMk/>
      </pc:docMkLst>
      <pc:sldChg chg="modSp">
        <pc:chgData name="[BTECH-036-2023-24] Ashutosh Sharma" userId="S::ashutosh.23fe10cds00188@muj.manipal.edu::1b3323d5-851a-4f25-958c-8cdd723d5762" providerId="AD" clId="Web-{9682D5E0-2497-B28E-1038-29AB370B5850}" dt="2024-03-12T11:50:11.956" v="17" actId="20577"/>
        <pc:sldMkLst>
          <pc:docMk/>
          <pc:sldMk cId="2976869928" sldId="376"/>
        </pc:sldMkLst>
        <pc:spChg chg="mod">
          <ac:chgData name="[BTECH-036-2023-24] Ashutosh Sharma" userId="S::ashutosh.23fe10cds00188@muj.manipal.edu::1b3323d5-851a-4f25-958c-8cdd723d5762" providerId="AD" clId="Web-{9682D5E0-2497-B28E-1038-29AB370B5850}" dt="2024-03-12T11:50:11.956" v="17" actId="20577"/>
          <ac:spMkLst>
            <pc:docMk/>
            <pc:sldMk cId="2976869928" sldId="376"/>
            <ac:spMk id="6" creationId="{D5694B62-1E2E-FA4F-AC34-CA1DCD5B43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80D58-E4F7-4FC3-B219-1D20EE7F0FFC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0463E-A946-4DB7-84F1-2B38F7DE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13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81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4745-080E-4B88-8B8B-2992D21A2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94FCC-663F-4763-BD22-ED6902EEC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37EB-2F3B-4811-9996-207993AA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0D29-541E-493E-B4E3-53B623872881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36A9E-BCDE-41C3-9CC5-60E5429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BD90-BB00-4963-8C24-3F10ACCD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94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4F1F-5027-4E1F-89BF-075A57C9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E24CC-301E-4D8A-BFC7-3ED1E685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9E63-03AB-4658-B659-F96379FA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41F2-46EB-4DF5-8A90-1D5C0FBD5806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7C7C-EA7C-43D7-9C98-4953DDD9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E119-F33A-43B2-ACCD-2210AE6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9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DDC8D-D96B-4CF8-B742-313A77CEE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A008-CAC5-4BD4-B085-79537F13E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E035-5983-430E-9A6F-966CA34E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883B-F91F-41C5-88CA-68D185436C38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1584-0A77-4AB0-ABA1-EF7A9661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3395-9EB0-45A5-9312-7EF200F5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1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5458-8B79-452D-921E-0ECB61C2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3611-6A6B-4C43-BC3F-2D55523D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29E3-AC0D-450F-9A49-5C61C4E3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1A27-D0ED-4DD7-9FC8-F7E650069C85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0025-6DC4-4532-92BB-0035F529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8A83-CA99-4D72-B625-29725E26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8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A839-A5B7-418C-BCAD-FF5ECF04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F598-AD66-4E78-BD33-F2CAFCE8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A7E6-34A8-42D9-8468-C791AC86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99BA-6E8B-4C2A-AE91-415FFC1DC996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F426-0C69-4147-90A0-49BD0718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6A7B-B42C-4261-9E1C-BAE9C18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C4AE-95E6-4734-B0CA-6B3F1786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3265-9837-449F-B9B5-10EF38B97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C79CB-7734-4551-8220-E3D4D9137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4707-78EE-4BB5-92F6-BB53622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E1DE-E5D8-4A5D-A810-8B602A5A36A2}" type="datetime1">
              <a:rPr lang="en-US" smtClean="0"/>
              <a:t>3/12/2024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8337-0745-4DB8-BCBB-B2C3787A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57A4B-F2B7-413C-B502-1F67C910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78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5BA4-0615-4F7C-873A-1CE0AB72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65B24-BF8C-46F6-860A-58543765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55C70-C911-4814-925A-E28281B6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632A8-B556-4ADA-B8D9-24C84CAD7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47CDF-2C21-477A-9E4F-D478C9090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0FE3E-BEF0-4D27-86EA-E7C12757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AFAE-7E16-471D-BDC1-4BC7A1D3A474}" type="datetime1">
              <a:rPr lang="en-US" smtClean="0"/>
              <a:t>3/12/2024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35C4-93B3-4934-8FAB-308E4C47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261A2-2E89-45BF-9912-25CADFD2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51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D8C8-DCFC-42DE-B589-797097C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FAD1B-25A8-401B-A470-BB8F690D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C677-31B6-40D5-879E-1624F6EC1672}" type="datetime1">
              <a:rPr lang="en-US" smtClean="0"/>
              <a:t>3/12/2024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8D88C-4868-4C00-B069-222F73C2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B5A61-237C-4FD4-82DC-2C14D4AF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19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215D0-8CE4-4634-A3FA-8B102DFC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FCC0-6F07-4E3B-96C1-C3DFED50E91B}" type="datetime1">
              <a:rPr lang="en-US" smtClean="0"/>
              <a:t>3/12/2024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C80B2-EC71-4848-8516-94910D35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4BB75-7581-4616-954C-12FD6B12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25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ADD6-0EDC-410D-B6A9-C0379C90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9FBF-7F3F-496B-8533-E5759A0F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F0088-0DCF-454C-BCA0-E08A6B5C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FB6B-25DA-4495-8891-E5462B4A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63E8-D9CB-4122-ACE5-B84F07CCA7AF}" type="datetime1">
              <a:rPr lang="en-US" smtClean="0"/>
              <a:t>3/12/2024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F900-E8EB-4577-9FD7-128CBF6F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CEBB4-9CD1-4A50-A6DB-D2C7080B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3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0DBF-BFAB-445E-ACC4-A51766A0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2BF54-ABF7-4365-A8C2-EEA4EEFAD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6C747-C8FB-4EF1-8EDF-C5EE17A2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E11C-023F-4B6F-B57A-7042D730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0371-64B6-490E-A693-0D364AF5F3F7}" type="datetime1">
              <a:rPr lang="en-US" smtClean="0"/>
              <a:t>3/12/2024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97CEB-9DD0-4B74-BE5C-FB70FBC2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7B171-7A1B-4CAC-8C40-29BB6935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4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E960E-A823-46A1-B92C-C835BEC3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B4212-C96E-427C-881B-D2A40765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9243"/>
            <a:ext cx="8245806" cy="4907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C667-5E2D-43CB-81C1-2C89384C1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865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178BA-BC94-4AF7-B378-F7F37E16AD7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0E833-EA5E-4A50-A759-535E45CBD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8203" y="6356351"/>
            <a:ext cx="65816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6493-223E-484B-B535-A556B9BB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359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A51C-495D-44A2-B925-9AAC4BD9F0A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6" y="40945"/>
            <a:ext cx="3545006" cy="628309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6" y="40945"/>
            <a:ext cx="3545006" cy="6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7008" y="2603716"/>
            <a:ext cx="6089984" cy="1102519"/>
          </a:xfrm>
        </p:spPr>
        <p:txBody>
          <a:bodyPr>
            <a:normAutofit fontScale="90000"/>
          </a:bodyPr>
          <a:lstStyle/>
          <a:p>
            <a:r>
              <a:rPr lang="en-US" sz="4800" b="0" i="0" u="none" strike="noStrike" baseline="0">
                <a:solidFill>
                  <a:srgbClr val="000000"/>
                </a:solidFill>
                <a:latin typeface="Gill Sans MT" panose="020B0502020104020203" pitchFamily="34" charset="0"/>
              </a:rPr>
              <a:t>Storage Class and Enum Datatypes 	</a:t>
            </a:r>
          </a:p>
        </p:txBody>
      </p:sp>
    </p:spTree>
    <p:extLst>
      <p:ext uri="{BB962C8B-B14F-4D97-AF65-F5344CB8AC3E}">
        <p14:creationId xmlns:p14="http://schemas.microsoft.com/office/powerpoint/2010/main" val="84582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A056-08F8-2A7A-451D-14B34080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6FAAA-9976-80CF-5231-9AB4124C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5D122-19E4-A572-F705-2CEC83E8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F0B60-ED36-1B7A-3E73-85D3846AC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468" y="2177985"/>
            <a:ext cx="5131064" cy="25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5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952B-531F-1C9E-8F93-E7947470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6E52-05B9-3903-8AB4-C79AD897A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A3D74-735D-3B45-9C8D-A0F60350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9B569-91D9-60CB-B274-59C733BA6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93" y="1311166"/>
            <a:ext cx="8026813" cy="4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9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DF09-EE1F-B593-6A3F-062D27C7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37B1-B3F1-35B6-6245-09060FEE0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#include</a:t>
            </a:r>
            <a:r>
              <a:rPr lang="en-IN" b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&lt;stdio.h&gt;</a:t>
            </a:r>
            <a:endParaRPr lang="en-IN" b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#include</a:t>
            </a:r>
            <a:r>
              <a:rPr lang="en-IN" b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"other"</a:t>
            </a:r>
            <a:endParaRPr lang="en-IN" b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extern</a:t>
            </a:r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</a:t>
            </a:r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//auto int b;</a:t>
            </a:r>
            <a:endParaRPr lang="en-IN" b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main</a:t>
            </a:r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</a:t>
            </a:r>
            <a:r>
              <a:rPr lang="en-IN" b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auto int a;// local value declaration is possible</a:t>
            </a:r>
            <a:endParaRPr lang="en-IN" b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</a:t>
            </a:r>
            <a:r>
              <a:rPr lang="en-IN" b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int c=10;// default all variable declaration are auto</a:t>
            </a:r>
            <a:endParaRPr lang="en-IN" b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</a:t>
            </a:r>
            <a:r>
              <a:rPr lang="en-IN" b="0" err="1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printf</a:t>
            </a:r>
            <a:r>
              <a:rPr lang="en-IN" b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("%</a:t>
            </a:r>
            <a:r>
              <a:rPr lang="en-IN" b="0" err="1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d",a</a:t>
            </a:r>
            <a:r>
              <a:rPr lang="en-IN" b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en-IN" b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//register int b;</a:t>
            </a:r>
            <a:endParaRPr lang="en-IN" b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</a:t>
            </a:r>
            <a:r>
              <a:rPr lang="en-IN" b="0" err="1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printf</a:t>
            </a:r>
            <a:r>
              <a:rPr lang="en-IN" b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("\n %</a:t>
            </a:r>
            <a:r>
              <a:rPr lang="en-IN" b="0" err="1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d",b</a:t>
            </a:r>
            <a:r>
              <a:rPr lang="en-IN" b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en-IN" b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printf</a:t>
            </a:r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b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%</a:t>
            </a:r>
            <a:r>
              <a:rPr lang="en-IN" b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</a:t>
            </a:r>
            <a:r>
              <a:rPr lang="en-IN" b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b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b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</a:t>
            </a:r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</a:t>
            </a:r>
            <a:r>
              <a:rPr lang="en-IN" b="0" err="1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printf</a:t>
            </a:r>
            <a:r>
              <a:rPr lang="en-IN" b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("%</a:t>
            </a:r>
            <a:r>
              <a:rPr lang="en-IN" b="0" err="1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d",c</a:t>
            </a:r>
            <a:r>
              <a:rPr lang="en-IN" b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en-IN" b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</a:t>
            </a:r>
          </a:p>
          <a:p>
            <a:b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endParaRPr lang="en-IN">
              <a:highlight>
                <a:srgbClr val="000000"/>
              </a:highlight>
            </a:endParaRPr>
          </a:p>
          <a:p>
            <a:r>
              <a:rPr lang="en-IN">
                <a:highlight>
                  <a:srgbClr val="000000"/>
                </a:highlight>
              </a:rPr>
              <a:t>Other File </a:t>
            </a:r>
          </a:p>
          <a:p>
            <a:pPr lvl="1"/>
            <a:r>
              <a:rPr lang="en-IN">
                <a:highlight>
                  <a:srgbClr val="000000"/>
                </a:highlight>
              </a:rPr>
              <a:t>Int a=5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CD61A-11E5-4609-78A5-BD5EA86C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6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632B-714B-738E-67A4-0D38379B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411A-0648-7C64-A4DC-67161881A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3C03C-4089-4275-A5DC-C76E6416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214F3-CF9E-E516-EF0A-CB90D150F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248" y="1330217"/>
            <a:ext cx="4921503" cy="4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68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B9F1-DEDC-885C-E38B-9D96D392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E1CE-112B-E1C7-1F82-2CE1881ED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454A5-420E-2395-3962-5E670413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D8899-4A6C-3043-50BB-D62686C5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252" y="1273064"/>
            <a:ext cx="3797495" cy="43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82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7FE4-B19B-839E-5E59-D2BD3B80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E2B4D-3C42-805B-409A-B5EDB6ABA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r>
              <a:rPr lang="en-IN">
                <a:solidFill>
                  <a:srgbClr val="569CD6"/>
                </a:solidFill>
                <a:latin typeface="Consolas" panose="020B0609020204030204" pitchFamily="49" charset="0"/>
              </a:rPr>
              <a:t>File two:</a:t>
            </a:r>
            <a:endParaRPr lang="en-IN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EACCE-C347-94A5-C9FC-5E335FB9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15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94B62-1E2E-FA4F-AC34-CA1DCD5B43A5}"/>
              </a:ext>
            </a:extLst>
          </p:cNvPr>
          <p:cNvSpPr txBox="1"/>
          <p:nvPr/>
        </p:nvSpPr>
        <p:spPr>
          <a:xfrm>
            <a:off x="2286000" y="1639248"/>
            <a:ext cx="4572000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externfunction.h</a:t>
            </a:r>
            <a:r>
              <a:rPr lang="en-I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result is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/>
              </a:rPr>
              <a:t>}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69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8584-E5E8-21BB-96B9-3C202BA7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52003-1549-1EC1-1450-F20DECE4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70C98-E6C5-2249-0E1C-86FFCECF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21E2E5-1D4A-4A58-6440-D6EB0BFFD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166" y="2324043"/>
            <a:ext cx="4235668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0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F098303-B51A-706B-5EAF-0BA3AD3D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EF741-E39A-A0F5-BB96-DF9693134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21513"/>
            <a:ext cx="8245806" cy="480318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CB9F4-F165-3B8B-288C-0ABD209B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356351"/>
            <a:ext cx="35910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38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F62B94-7CE3-09D8-DC23-1C1A6AB48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1716406"/>
            <a:ext cx="8963025" cy="4279842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ADFF3DD5-F075-2B3F-BEA7-14DB7DA4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221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60D62D7-8A26-497D-A257-F7B9AA5A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D0AB4E-0509-56C2-C6C8-92A451ADC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13" y="1269243"/>
            <a:ext cx="7915680" cy="490772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FC34E-9E84-2208-18D1-7EF17DFE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356351"/>
            <a:ext cx="35910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88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2D59-51FC-8866-8DD1-194887D7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EABA2-7106-926A-79B3-8E33181D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Storage Class:</a:t>
            </a:r>
          </a:p>
          <a:p>
            <a:endParaRPr lang="en-IN"/>
          </a:p>
          <a:p>
            <a:pPr lvl="1"/>
            <a:r>
              <a:rPr lang="en-IN"/>
              <a:t>It provide more information about variables and functions.</a:t>
            </a:r>
          </a:p>
          <a:p>
            <a:pPr lvl="1"/>
            <a:r>
              <a:rPr lang="en-IN"/>
              <a:t>Four types of Storage </a:t>
            </a:r>
            <a:r>
              <a:rPr lang="en-IN" err="1"/>
              <a:t>calss</a:t>
            </a:r>
            <a:r>
              <a:rPr lang="en-IN"/>
              <a:t> in C:</a:t>
            </a:r>
          </a:p>
          <a:p>
            <a:pPr lvl="2"/>
            <a:r>
              <a:rPr lang="en-IN"/>
              <a:t>Auto</a:t>
            </a:r>
          </a:p>
          <a:p>
            <a:pPr lvl="2"/>
            <a:r>
              <a:rPr lang="en-IN"/>
              <a:t>Static</a:t>
            </a:r>
          </a:p>
          <a:p>
            <a:pPr lvl="2"/>
            <a:r>
              <a:rPr lang="en-IN"/>
              <a:t>Extend</a:t>
            </a:r>
          </a:p>
          <a:p>
            <a:pPr lvl="2"/>
            <a:r>
              <a:rPr lang="en-IN"/>
              <a:t>Register</a:t>
            </a:r>
          </a:p>
          <a:p>
            <a:pPr lvl="2"/>
            <a:endParaRPr lang="en-IN"/>
          </a:p>
          <a:p>
            <a:pPr lvl="2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4F914-27B8-E752-9740-25A697D9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D7491-E909-2457-C3E3-C4A82C10E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52" y="4111335"/>
            <a:ext cx="7871488" cy="16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80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6FB0-86B5-83D1-FB8A-A033854A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600D4-43DC-313E-BD9A-9101DA44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EE7AD-9A25-1CE9-1ED9-828F197B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337D1-63EA-E452-71FE-C50AEC8F9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04" y="1349268"/>
            <a:ext cx="6648792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5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E9B4-4702-97E4-8C09-705C33A9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58241-6513-C975-0DC2-E50439E82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BA2F5-C5BF-4DC3-B8CF-F8F0B8EE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A9288-680B-C937-3437-5C924A596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96" y="1161933"/>
            <a:ext cx="6953607" cy="45341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B702AB-6CD3-FD6B-5B82-01C7023E9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368" y="3277926"/>
            <a:ext cx="1492327" cy="18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25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17EB-E668-D000-8CF9-FEA55E47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DBBF-C91B-18D7-B829-2BA5DF5F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8D1DB-5636-F5FE-5D8E-B142B308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B22B3-336F-D9F6-3C78-1F5FEDA00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03" y="1287785"/>
            <a:ext cx="6674193" cy="43055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8A5543-B382-3883-C9EB-33264B0E1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704" y="3570930"/>
            <a:ext cx="2762392" cy="11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11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65C4-9E3E-DE3E-EC78-F6B0181A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8F3F-A2FE-7D90-23E0-32E8C176E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F0D21-26B4-7F68-D351-955579E6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B3087-A715-4AD8-EEB0-761725F00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41" y="1603842"/>
            <a:ext cx="6788499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13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F70E-6A63-D58D-76E6-24A00570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BB49C-FF4B-F41F-296C-F25F4BC2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24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788E2-9D3E-7618-F099-EC6FD6BAE4E4}"/>
              </a:ext>
            </a:extLst>
          </p:cNvPr>
          <p:cNvSpPr txBox="1"/>
          <p:nvPr/>
        </p:nvSpPr>
        <p:spPr>
          <a:xfrm>
            <a:off x="2860487" y="1446657"/>
            <a:ext cx="501089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Tue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Wed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Thur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Fri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Sat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Sun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IN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year{Jan, Feb, Mar, Apr, May, Jun, Jul, 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Aug, Sep, Oct, Nov, Dec};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 main()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int </a:t>
            </a:r>
            <a:r>
              <a:rPr lang="en-IN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for (</a:t>
            </a:r>
            <a:r>
              <a:rPr lang="en-IN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=Jan; </a:t>
            </a:r>
            <a:r>
              <a:rPr lang="en-IN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&lt;=Dec; </a:t>
            </a:r>
            <a:r>
              <a:rPr lang="en-IN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++)      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("%d ", </a:t>
            </a:r>
            <a:r>
              <a:rPr lang="en-IN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return 0;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}*/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25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BDD8-F5F5-0A06-9639-EE0B170F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A0C8-3D54-D3B8-0FE6-CEFB4D263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2F33A-820C-74C5-2555-B523170E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99FE24-0699-F275-6307-FE7BE7C1C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39" y="1507678"/>
            <a:ext cx="7009208" cy="431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1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701995-18AC-A243-3943-8A5A3CA7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1389102"/>
            <a:ext cx="8963025" cy="4772811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50153A5-C2CD-FA97-DA27-9CCBBF29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539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31E6BFD-E0DA-ACCE-3EFA-B9779781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279E0-1ADF-FA6E-BC01-95481E9D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7322"/>
            <a:ext cx="8245806" cy="3071563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E7062-B6D6-59F7-FE82-58DC5C37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356351"/>
            <a:ext cx="35910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355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EE5B-9EA7-ABB5-3E5F-92A5756B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9E8CB-F07C-917B-8099-BCF3FCC0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441EB-DAE0-6944-6C4E-633655E0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22246-AA93-CAFA-F7A5-C67D2604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76" y="1356476"/>
            <a:ext cx="2883048" cy="3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24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EDFBCDA-9403-32A9-7074-6D70A437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83F3E-9A76-6933-EAC4-06C2649E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32713"/>
            <a:ext cx="8245806" cy="338078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8B0F5-A168-3825-ACA9-FCB7A591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356351"/>
            <a:ext cx="35910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6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78C94C-F504-07DA-8349-9F5A4AFAC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938163"/>
            <a:ext cx="8963025" cy="5288183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855F3D30-ABD0-DCF7-1AFD-3EDDE6E9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7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12F67DB-711B-7058-2922-5E8EB5A4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38CCB-AA44-780B-DAA1-9E2D1F62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81178"/>
            <a:ext cx="8245806" cy="348385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F9804-49F2-4463-8CF9-0B5A4FC1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356351"/>
            <a:ext cx="35910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30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578713-A6D2-588F-56BF-1EBF47955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40" y="5581883"/>
            <a:ext cx="7470233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08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E9B1-1B43-4149-B3D3-00C810A0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358" y="2800690"/>
            <a:ext cx="8245807" cy="628310"/>
          </a:xfrm>
        </p:spPr>
        <p:txBody>
          <a:bodyPr>
            <a:noAutofit/>
          </a:bodyPr>
          <a:lstStyle/>
          <a:p>
            <a:r>
              <a:rPr lang="en-US" sz="4800"/>
              <a:t>Thank You!!</a:t>
            </a:r>
            <a:endParaRPr lang="en-IN" sz="4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2A1338-041A-4762-9A1A-6B604EA9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91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5EAD3B5-FF91-FD8B-3B55-6ACD1AB9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48DF89-ADFA-2C1A-6452-57D3E1B6E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6" y="1393630"/>
            <a:ext cx="8245806" cy="4081674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14A42-AC72-EB53-6199-C8F3CEE2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356351"/>
            <a:ext cx="35910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89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352C53-FA4A-F15D-CBE7-D9FDB5D2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1411169"/>
            <a:ext cx="8963025" cy="4705588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63587338-60A5-B632-EEAE-3146DC00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23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0008-B6EB-FEEB-7172-3E07316B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A0BEE-5452-BEBB-64EC-F4D66FE52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5ED2A-C1E4-BC2D-9512-11A8AD83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3048A9-3F5C-897E-4908-9B97EEBB7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35" y="1572297"/>
            <a:ext cx="5976061" cy="52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1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5AD6-C8C6-45B8-06AB-F52C1F8F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FA52F-F4B0-FA8D-73F1-E2A196E3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C2F1-82A4-C8F9-7EF6-76A4ACD3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7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DBB5-0B0D-C157-3B5D-A1B1E2F13087}"/>
              </a:ext>
            </a:extLst>
          </p:cNvPr>
          <p:cNvSpPr txBox="1"/>
          <p:nvPr/>
        </p:nvSpPr>
        <p:spPr>
          <a:xfrm>
            <a:off x="972434" y="1991310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#include</a:t>
            </a:r>
            <a:r>
              <a:rPr lang="en-IN" b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&lt;stdio.h&gt;</a:t>
            </a:r>
            <a:endParaRPr lang="en-IN" b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</a:t>
            </a:r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auto </a:t>
            </a:r>
            <a:r>
              <a:rPr lang="en-IN" b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</a:t>
            </a:r>
            <a:r>
              <a:rPr lang="en-IN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b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//static int a=10;</a:t>
            </a:r>
            <a:endParaRPr lang="en-IN" b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++</a:t>
            </a:r>
            <a:r>
              <a:rPr lang="en-IN" b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</a:t>
            </a:r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printf</a:t>
            </a:r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b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%d</a:t>
            </a:r>
            <a:r>
              <a:rPr lang="en-IN" b="0">
                <a:solidFill>
                  <a:srgbClr val="D7BA7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</a:t>
            </a:r>
            <a:r>
              <a:rPr lang="en-IN" b="0" err="1">
                <a:solidFill>
                  <a:srgbClr val="D7BA7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</a:t>
            </a:r>
            <a:r>
              <a:rPr lang="en-IN" b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b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b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</a:t>
            </a:r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b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main</a:t>
            </a:r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</a:t>
            </a:r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</a:t>
            </a:r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</a:t>
            </a:r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D7826D-83E8-131C-6774-FC0ADE0FA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439" y="4569618"/>
            <a:ext cx="5245370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3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9BAE-AC59-F4F0-C970-B16F7040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2E51-6316-9629-3CBA-7F0628DB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7DD6-F7CB-6FD3-F67C-913A1114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1FE62-A429-0B76-2FEA-8DE54CAA7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63" y="1276777"/>
            <a:ext cx="7741048" cy="52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4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17BE4DE-E758-CE4E-AF07-3B8730D1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84B3FF-C5FF-177D-CFC0-C1E0650B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71" y="1706371"/>
            <a:ext cx="8245806" cy="465888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8EBEC-F25F-6921-64DF-7C78A76F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356351"/>
            <a:ext cx="35910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973965"/>
      </p:ext>
    </p:extLst>
  </p:cSld>
  <p:clrMapOvr>
    <a:masterClrMapping/>
  </p:clrMapOvr>
</p:sld>
</file>

<file path=ppt/theme/theme1.xml><?xml version="1.0" encoding="utf-8"?>
<a:theme xmlns:a="http://schemas.openxmlformats.org/drawingml/2006/main" name="PSUC2018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UC2018 Template" id="{93EF96F5-E747-46F5-91A5-49A1A8F17C25}" vid="{65C9EF66-907A-46B3-BC73-6E107B4F26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16D2E4621B74EA8D5AD4BE1BAF8F3" ma:contentTypeVersion="4" ma:contentTypeDescription="Create a new document." ma:contentTypeScope="" ma:versionID="e870e07c4eb919db53f23f487f39a68e">
  <xsd:schema xmlns:xsd="http://www.w3.org/2001/XMLSchema" xmlns:xs="http://www.w3.org/2001/XMLSchema" xmlns:p="http://schemas.microsoft.com/office/2006/metadata/properties" xmlns:ns2="b8ff28f4-fb34-47e5-b632-d17d3de787e6" targetNamespace="http://schemas.microsoft.com/office/2006/metadata/properties" ma:root="true" ma:fieldsID="a10c52e74c801811d34e36dc755ad33a" ns2:_="">
    <xsd:import namespace="b8ff28f4-fb34-47e5-b632-d17d3de787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f28f4-fb34-47e5-b632-d17d3de787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4B102E-8E6F-4606-96E7-237DC2DDF5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A465E78-D81B-4DB3-9237-F058AB21D686}">
  <ds:schemaRefs>
    <ds:schemaRef ds:uri="b8ff28f4-fb34-47e5-b632-d17d3de787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C77F76A-F1BE-433E-843A-D72D978D54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PSUC2018 Template</Template>
  <Application>Microsoft Office PowerPoint</Application>
  <PresentationFormat>On-screen Show (4:3)</PresentationFormat>
  <Slides>31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PSUC2018 Template</vt:lpstr>
      <vt:lpstr>Storage Class and Enum Datatypes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Data types, sizes and constants L6 – L9</dc:title>
  <dc:creator>Mahe</dc:creator>
  <cp:revision>9</cp:revision>
  <dcterms:created xsi:type="dcterms:W3CDTF">2018-05-08T08:59:52Z</dcterms:created>
  <dcterms:modified xsi:type="dcterms:W3CDTF">2024-03-12T23:51:50Z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0x010100FD016D2E4621B74EA8D5AD4BE1BAF8F3</vt:lpwstr>
  </property>
</Properties>
</file>