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4"/>
  </p:notesMasterIdLst>
  <p:sldIdLst>
    <p:sldId id="350" r:id="rId5"/>
    <p:sldId id="351" r:id="rId6"/>
    <p:sldId id="352" r:id="rId7"/>
    <p:sldId id="346" r:id="rId8"/>
    <p:sldId id="353" r:id="rId9"/>
    <p:sldId id="337" r:id="rId10"/>
    <p:sldId id="347" r:id="rId11"/>
    <p:sldId id="348" r:id="rId12"/>
    <p:sldId id="34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FE5-167F-4EF6-8FBA-D3F410C72944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6AF-EBB5-418A-A25D-170388DD6168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B7B0-19AB-4644-B871-BA935C8AABF3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335-6B27-4CF0-B753-A210F8ABFF82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4909-6BE4-45C4-9ACB-0BA477BF1A1F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4AE-F1BE-4657-9F83-ED703FB84759}" type="datetime1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36F8-F1E5-41F9-880A-B9D944EFA3DA}" type="datetime1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B15B-18DA-4BA9-A3E3-52581077E768}" type="datetime1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77B-1F9A-49E7-97B8-74287F76B334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6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557A-F6F7-4693-8E0D-38A8C7820BF4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D0E-3482-4660-BED0-07B30CBB73C7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2E6-64AC-36D9-8DD0-8D6703A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63E2-8261-99C5-DEEC-EA84F5ED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3250-2181-4F1E-E4E5-3001201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ED76-ED28-AB43-85E9-818D0249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5797-A992-F606-DCFD-B2AA0F7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72FC3-2C41-9BB7-6A34-4976B04C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5055"/>
            <a:ext cx="6663047" cy="359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91C8C7-98E5-8071-AAB4-6D5F390B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3" y="212578"/>
            <a:ext cx="766484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5F84-8214-8704-5874-67C37215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8FBE-587D-F482-58C4-8A676C95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2B64-25F6-90C9-C17D-E805DFA7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0754-8A48-6268-3379-08FAC01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7413-142A-0016-E933-6D482E13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79F48-0496-3CBE-C54D-81B45B8B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15254"/>
            <a:ext cx="7321926" cy="1778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2A0E5-970A-3675-E79C-CA1F9312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4" y="2406448"/>
            <a:ext cx="7121833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DD3-A547-DE10-AEBA-BC73E16A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A973-D63E-4AD6-3E14-F0D3547D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35B53-6920-9625-FCC4-170DB64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CA6F-8C34-31BB-6AF3-0298CB88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1DE9-5ECD-4804-3B7B-9B789C9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DC380-8DFE-3BBD-2D85-938D1E53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73" y="413505"/>
            <a:ext cx="5245370" cy="205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E9711-E94B-636B-FEF0-3CAE1FE5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69226"/>
            <a:ext cx="7639443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2/19/2024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2D47D-0430-43C0-A611-A275E87A65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3441" y="594519"/>
            <a:ext cx="7230686" cy="5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1D1-3F27-BB33-91B4-FFF4E7D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0581-5BF5-5D0C-CD82-E8576D18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A498-6149-330F-4377-34D2C8C1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C731-763B-4FBA-AFC1-DC99266356F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80D9-5211-E59B-C504-0AA39701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BD04-24E7-BF43-E8B7-62EE5EA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CE76A-CA69-2597-269C-98636773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2" y="1202312"/>
            <a:ext cx="3035456" cy="1244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57D32-6207-8E8E-BE6B-75089D57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63" y="896951"/>
            <a:ext cx="1911448" cy="342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E51307-AE86-32A7-71F1-A6B665D9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9" y="2379449"/>
            <a:ext cx="5969307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678" y="46831"/>
            <a:ext cx="6858000" cy="365125"/>
          </a:xfrm>
        </p:spPr>
        <p:txBody>
          <a:bodyPr/>
          <a:lstStyle/>
          <a:p>
            <a:r>
              <a:rPr lang="en-US" dirty="0"/>
              <a:t>A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2/19/2024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24EF5-BC2B-407C-BCFB-68C5E1448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520" y="411956"/>
            <a:ext cx="7254316" cy="59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2/19/2024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2F569-2F35-410B-BD62-7CCF75B08A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240" y="594519"/>
            <a:ext cx="7179887" cy="5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Another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2/19/2024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0F0F5-0CCC-4FEE-82DA-E6831B4934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508000"/>
            <a:ext cx="7814310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902DA-758D-48BE-8AEC-4D0C3FDB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7" y="229394"/>
            <a:ext cx="6858000" cy="365125"/>
          </a:xfrm>
        </p:spPr>
        <p:txBody>
          <a:bodyPr/>
          <a:lstStyle/>
          <a:p>
            <a:r>
              <a:rPr lang="en-US" dirty="0"/>
              <a:t>An Alphabet Number Pattern </a:t>
            </a:r>
            <a:endParaRPr lang="en-IN" dirty="0"/>
          </a:p>
        </p:txBody>
      </p:sp>
      <p:sp>
        <p:nvSpPr>
          <p:cNvPr id="1024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41DA8-3B1D-4C8A-AD49-603FE8F1F30F}" type="datetime1">
              <a:rPr lang="en-US" altLang="en-US" smtClean="0"/>
              <a:pPr/>
              <a:t>2/19/2024</a:t>
            </a:fld>
            <a:endParaRPr lang="en-US" altLang="en-US"/>
          </a:p>
        </p:txBody>
      </p:sp>
      <p:sp>
        <p:nvSpPr>
          <p:cNvPr id="1024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CSE 1001                           Department of CSE</a:t>
            </a:r>
          </a:p>
        </p:txBody>
      </p:sp>
      <p:sp>
        <p:nvSpPr>
          <p:cNvPr id="1024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FF296-7F26-4D16-BF70-0895AE9B7984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A606B-E26B-42F0-A5BC-9D646088B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508000"/>
            <a:ext cx="7804150" cy="58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5244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D97FC7-A7C7-4920-A27A-6C961AF05DF3}"/>
</file>

<file path=customXml/itemProps2.xml><?xml version="1.0" encoding="utf-8"?>
<ds:datastoreItem xmlns:ds="http://schemas.openxmlformats.org/officeDocument/2006/customXml" ds:itemID="{B1D5CA82-C7AB-42AF-A34F-38C7B14048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6DD51B-B174-4C0B-BA36-D12779B2D7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2081</TotalTime>
  <Words>106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PSUC2018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Making, Branching &amp; Switch</dc:title>
  <dc:creator>Mahe</dc:creator>
  <cp:lastModifiedBy>Dr. Jeyakrishnan V  [MU - Jaipur]</cp:lastModifiedBy>
  <cp:revision>56</cp:revision>
  <dcterms:created xsi:type="dcterms:W3CDTF">2018-05-08T11:06:27Z</dcterms:created>
  <dcterms:modified xsi:type="dcterms:W3CDTF">2024-02-19T10:41:12Z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