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4"/>
  </p:sldMasterIdLst>
  <p:notesMasterIdLst>
    <p:notesMasterId r:id="rId20"/>
  </p:notesMasterIdLst>
  <p:sldIdLst>
    <p:sldId id="354" r:id="rId5"/>
    <p:sldId id="350" r:id="rId6"/>
    <p:sldId id="352" r:id="rId7"/>
    <p:sldId id="351" r:id="rId8"/>
    <p:sldId id="355" r:id="rId9"/>
    <p:sldId id="357" r:id="rId10"/>
    <p:sldId id="358" r:id="rId11"/>
    <p:sldId id="356" r:id="rId12"/>
    <p:sldId id="353" r:id="rId13"/>
    <p:sldId id="346" r:id="rId14"/>
    <p:sldId id="359" r:id="rId15"/>
    <p:sldId id="337" r:id="rId16"/>
    <p:sldId id="347" r:id="rId17"/>
    <p:sldId id="348" r:id="rId18"/>
    <p:sldId id="34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080D58-E4F7-4FC3-B219-1D20EE7F0FFC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10463E-A946-4DB7-84F1-2B38F7DE12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131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F4745-080E-4B88-8B8B-2992D21A2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94FCC-663F-4763-BD22-ED6902EEC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A37EB-2F3B-4811-9996-207993AAD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AFE5-167F-4EF6-8FBA-D3F410C72944}" type="datetime1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36A9E-BCDE-41C3-9CC5-60E542941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 1001 Problem Solving using Computers (PSUC) - 2018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7BD90-BB00-4963-8C24-3F10ACCD6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27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24F1F-5027-4E1F-89BF-075A57C93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8E24CC-301E-4D8A-BFC7-3ED1E685B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69E63-03AB-4658-B659-F96379FA4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E6AF-EBB5-418A-A25D-170388DD6168}" type="datetime1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7C7C-EA7C-43D7-9C98-4953DDD98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 1001 Problem Solving using Computers (PSUC) - 2018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FE119-F33A-43B2-ACCD-2210AE6CA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668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BDDC8D-D96B-4CF8-B742-313A77CEEA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82A008-CAC5-4BD4-B085-79537F13E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AE035-5983-430E-9A6F-966CA34E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4B7B0-19AB-4644-B871-BA935C8AABF3}" type="datetime1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E1584-0A77-4AB0-ABA1-EF7A9661F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 1001 Problem Solving using Computers (PSUC) - 2018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83395-9EB0-45A5-9312-7EF200F5F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97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C5458-8B79-452D-921E-0ECB61C2A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33611-6A6B-4C43-BC3F-2D55523D3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D29E3-AC0D-450F-9A49-5C61C4E3A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CC731-763B-4FBA-AFC1-DC99266356FF}" type="datetime1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D0025-6DC4-4532-92BB-0035F529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 1001 Problem Solving using Computers (PSUC) - 2018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B8A83-CA99-4D72-B625-29725E266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62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BA839-A5B7-418C-BCAD-FF5ECF04D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CF598-AD66-4E78-BD33-F2CAFCE8F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1A7E6-34A8-42D9-8468-C791AC861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0335-6B27-4CF0-B753-A210F8ABFF82}" type="datetime1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5F426-0C69-4147-90A0-49BD07184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 1001 Problem Solving using Computers (PSUC) - 2018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26A7B-B42C-4261-9E1C-BAE9C1802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78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C4AE-95E6-4734-B0CA-6B3F1786F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F3265-9837-449F-B9B5-10EF38B971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C79CB-7734-4551-8220-E3D4D9137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A4707-78EE-4BB5-92F6-BB536223E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B4909-6BE4-45C4-9ACB-0BA477BF1A1F}" type="datetime1">
              <a:rPr lang="en-IN" smtClean="0"/>
              <a:t>20-02-2024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88337-0745-4DB8-BCBB-B2C3787A7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 1001 Problem Solving using Computers (PSUC) - 2018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57A4B-F2B7-413C-B502-1F67C9105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1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25BA4-0615-4F7C-873A-1CE0AB720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65B24-BF8C-46F6-860A-585437657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55C70-C911-4814-925A-E28281B68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632A8-B556-4ADA-B8D9-24C84CAD7B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E47CDF-2C21-477A-9E4F-D478C9090B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70FE3E-BEF0-4D27-86EA-E7C127572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BC4AE-F1BE-4657-9F83-ED703FB84759}" type="datetime1">
              <a:rPr lang="en-IN" smtClean="0"/>
              <a:t>20-02-2024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8335C4-93B3-4934-8FAB-308E4C473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 1001 Problem Solving using Computers (PSUC) - 2018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261A2-2E89-45BF-9912-25CADFD24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47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0D8C8-DCFC-42DE-B589-797097CE7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8FAD1B-25A8-401B-A470-BB8F690D2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36F8-F1E5-41F9-880A-B9D944EFA3DA}" type="datetime1">
              <a:rPr lang="en-IN" smtClean="0"/>
              <a:t>20-02-2024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08D88C-4868-4C00-B069-222F73C23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 1001 Problem Solving using Computers (PSUC) - 2018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EB5A61-237C-4FD4-82DC-2C14D4AF2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309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B215D0-8CE4-4634-A3FA-8B102DFCB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B15B-18DA-4BA9-A3E3-52581077E768}" type="datetime1">
              <a:rPr lang="en-IN" smtClean="0"/>
              <a:t>20-02-2024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CC80B2-EC71-4848-8516-94910D35E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 1001 Problem Solving using Computers (PSUC) - 2018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4BB75-7581-4616-954C-12FD6B12F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557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6ADD6-0EDC-410D-B6A9-C0379C90A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99FBF-7F3F-496B-8533-E5759A0FF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CF0088-0DCF-454C-BCA0-E08A6B5CE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FB6B-25DA-4495-8891-E5462B4A1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C77B-1F9A-49E7-97B8-74287F76B334}" type="datetime1">
              <a:rPr lang="en-IN" smtClean="0"/>
              <a:t>20-02-2024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4F900-E8EB-4577-9FD7-128CBF6F5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 1001 Problem Solving using Computers (PSUC) - 2018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CEBB4-9CD1-4A50-A6DB-D2C7080B3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462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F0DBF-BFAB-445E-ACC4-A51766A08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32BF54-ABF7-4365-A8C2-EEA4EEFAD6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6C747-C8FB-4EF1-8EDF-C5EE17A2F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1E11C-023F-4B6F-B57A-7042D7302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557A-F6F7-4693-8E0D-38A8C7820BF4}" type="datetime1">
              <a:rPr lang="en-IN" smtClean="0"/>
              <a:t>20-02-2024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97CEB-9DD0-4B74-BE5C-FB70FBC2D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 1001 Problem Solving using Computers (PSUC) - 2018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7B171-7A1B-4CAC-8C40-29BB6935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43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FE960E-A823-46A1-B92C-C835BEC3D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15254"/>
            <a:ext cx="8245807" cy="628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B4212-C96E-427C-881B-D2A407656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269243"/>
            <a:ext cx="8245806" cy="4907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0C667-5E2D-43CB-81C1-2C89384C16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8657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F1D0E-3482-4660-BED0-07B30CBB73C7}" type="datetime1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0E833-EA5E-4A50-A759-535E45CBD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58203" y="6356351"/>
            <a:ext cx="65816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CSE 1001 Problem Solving using Computers (PSUC) - 2018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06493-223E-484B-B535-A556B9BBA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15350" y="6356351"/>
            <a:ext cx="3591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EA51C-495D-44A2-B925-9AAC4BD9F0A2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8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8E97DF4-2C3E-4424-8C33-C417831B4623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286" y="40945"/>
            <a:ext cx="3545006" cy="628309"/>
          </a:xfrm>
          <a:prstGeom prst="rect">
            <a:avLst/>
          </a:prstGeom>
        </p:spPr>
      </p:pic>
      <p:pic>
        <p:nvPicPr>
          <p:cNvPr id="9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8E97DF4-2C3E-4424-8C33-C417831B4623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286" y="40945"/>
            <a:ext cx="3545006" cy="62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26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E74D9-D80A-FB2F-2A21-773994A98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3E829-D104-5BEF-69D6-4EB09DC2C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N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&lt;conio.h&gt;</a:t>
            </a:r>
            <a:endParaRPr lang="en-IN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row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column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"Enter number"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scanf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%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</a:t>
            </a:r>
            <a:r>
              <a:rPr lang="en-IN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&amp;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</a:p>
          <a:p>
            <a:b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6A995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//for(row=1;row&lt;=</a:t>
            </a:r>
            <a:r>
              <a:rPr lang="en-IN" b="0" dirty="0" err="1">
                <a:solidFill>
                  <a:srgbClr val="6A995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n;row</a:t>
            </a:r>
            <a:r>
              <a:rPr lang="en-IN" b="0" dirty="0">
                <a:solidFill>
                  <a:srgbClr val="6A995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++)</a:t>
            </a:r>
            <a:endParaRPr lang="en-IN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row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row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&lt;=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row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++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column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column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&lt;=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column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++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</a:t>
            </a:r>
            <a:r>
              <a:rPr lang="en-IN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"*"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}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6A995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//when one row is printed ,we  need to add newline</a:t>
            </a:r>
            <a:endParaRPr lang="en-IN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7BA7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</a:p>
          <a:p>
            <a:b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getch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();    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</a:p>
          <a:p>
            <a:endParaRPr lang="en-IN" dirty="0">
              <a:highlight>
                <a:srgbClr val="000000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FEDAC-C5D5-8044-BA88-A2B0CE8F9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CC731-763B-4FBA-AFC1-DC99266356FF}" type="datetime1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4F545-ABF1-2E5A-57CA-6B1C57519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 1001 Problem Solving using Computers (PSUC) - 2018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793F5-6981-5F26-544C-D7581F8DA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1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42279D-52FC-80D3-3BCE-D93B5479B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567" y="398844"/>
            <a:ext cx="1987652" cy="15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C5902DA-758D-48BE-8AEC-4D0C3FDB6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6127" y="229394"/>
            <a:ext cx="6858000" cy="365125"/>
          </a:xfrm>
        </p:spPr>
        <p:txBody>
          <a:bodyPr/>
          <a:lstStyle/>
          <a:p>
            <a:r>
              <a:rPr lang="en-US" dirty="0"/>
              <a:t>An Another Number Pattern </a:t>
            </a:r>
            <a:endParaRPr lang="en-IN" dirty="0"/>
          </a:p>
        </p:txBody>
      </p:sp>
      <p:sp>
        <p:nvSpPr>
          <p:cNvPr id="102405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241DA8-3B1D-4C8A-AD49-603FE8F1F30F}" type="datetime1">
              <a:rPr lang="en-US" altLang="en-US" smtClean="0"/>
              <a:pPr/>
              <a:t>2/20/2024</a:t>
            </a:fld>
            <a:endParaRPr lang="en-US" altLang="en-US"/>
          </a:p>
        </p:txBody>
      </p:sp>
      <p:sp>
        <p:nvSpPr>
          <p:cNvPr id="102406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CSE 1001                           Department of CSE</a:t>
            </a:r>
          </a:p>
        </p:txBody>
      </p:sp>
      <p:sp>
        <p:nvSpPr>
          <p:cNvPr id="10240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16FF296-7F26-4D16-BF70-0895AE9B7984}" type="slidenum">
              <a:rPr lang="en-US" altLang="en-US" smtClean="0"/>
              <a:pPr/>
              <a:t>10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42D47D-0430-43C0-A611-A275E87A658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53441" y="594519"/>
            <a:ext cx="7230686" cy="576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639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CAC8DB36-2A52-C2D1-8CD3-FAD81C566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8" y="1209502"/>
            <a:ext cx="8963025" cy="5108921"/>
          </a:xfrm>
          <a:prstGeom prst="rect">
            <a:avLst/>
          </a:prstGeom>
          <a:noFill/>
        </p:spPr>
      </p:pic>
      <p:sp>
        <p:nvSpPr>
          <p:cNvPr id="4" name="Date Placeholder 3" hidden="1">
            <a:extLst>
              <a:ext uri="{FF2B5EF4-FFF2-40B4-BE49-F238E27FC236}">
                <a16:creationId xmlns:a16="http://schemas.microsoft.com/office/drawing/2014/main" id="{2BD6246A-39F0-2106-D5A6-693BDCD87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ECECC731-763B-4FBA-AFC1-DC99266356FF}" type="datetime1">
              <a:rPr lang="en-IN" smtClean="0"/>
              <a:pPr>
                <a:spcAft>
                  <a:spcPts val="600"/>
                </a:spcAft>
              </a:pPr>
              <a:t>20-02-2024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16A85-97A7-A66E-0907-4BB80DC9B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IN"/>
              <a:t>CSE 1001 Problem Solving using Computers (PSUC) - 2018</a:t>
            </a:r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7C110BB6-25DE-9298-B491-8CAF11406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24BEA51C-495D-44A2-B925-9AAC4BD9F0A2}" type="slidenum">
              <a:rPr lang="en-IN" smtClean="0"/>
              <a:pPr>
                <a:spcAft>
                  <a:spcPts val="600"/>
                </a:spcAft>
              </a:pPr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985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C5902DA-758D-48BE-8AEC-4D0C3FDB6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3678" y="46831"/>
            <a:ext cx="6858000" cy="365125"/>
          </a:xfrm>
        </p:spPr>
        <p:txBody>
          <a:bodyPr/>
          <a:lstStyle/>
          <a:p>
            <a:r>
              <a:rPr lang="en-US" dirty="0"/>
              <a:t>A Number Pattern </a:t>
            </a:r>
            <a:endParaRPr lang="en-IN" dirty="0"/>
          </a:p>
        </p:txBody>
      </p:sp>
      <p:sp>
        <p:nvSpPr>
          <p:cNvPr id="102405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241DA8-3B1D-4C8A-AD49-603FE8F1F30F}" type="datetime1">
              <a:rPr lang="en-US" altLang="en-US" smtClean="0"/>
              <a:pPr/>
              <a:t>2/20/2024</a:t>
            </a:fld>
            <a:endParaRPr lang="en-US" altLang="en-US"/>
          </a:p>
        </p:txBody>
      </p:sp>
      <p:sp>
        <p:nvSpPr>
          <p:cNvPr id="102406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CSE 1001                           Department of CSE</a:t>
            </a:r>
          </a:p>
        </p:txBody>
      </p:sp>
      <p:sp>
        <p:nvSpPr>
          <p:cNvPr id="10240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16FF296-7F26-4D16-BF70-0895AE9B7984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624EF5-BC2B-407C-BCFB-68C5E1448F4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85520" y="411956"/>
            <a:ext cx="7254316" cy="594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886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C5902DA-758D-48BE-8AEC-4D0C3FDB6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6127" y="229394"/>
            <a:ext cx="6858000" cy="365125"/>
          </a:xfrm>
        </p:spPr>
        <p:txBody>
          <a:bodyPr/>
          <a:lstStyle/>
          <a:p>
            <a:r>
              <a:rPr lang="en-US" dirty="0"/>
              <a:t>An Another Number Pattern </a:t>
            </a:r>
            <a:endParaRPr lang="en-IN" dirty="0"/>
          </a:p>
        </p:txBody>
      </p:sp>
      <p:sp>
        <p:nvSpPr>
          <p:cNvPr id="102405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241DA8-3B1D-4C8A-AD49-603FE8F1F30F}" type="datetime1">
              <a:rPr lang="en-US" altLang="en-US" smtClean="0"/>
              <a:pPr/>
              <a:t>2/20/2024</a:t>
            </a:fld>
            <a:endParaRPr lang="en-US" altLang="en-US"/>
          </a:p>
        </p:txBody>
      </p:sp>
      <p:sp>
        <p:nvSpPr>
          <p:cNvPr id="102406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CSE 1001                           Department of CSE</a:t>
            </a:r>
          </a:p>
        </p:txBody>
      </p:sp>
      <p:sp>
        <p:nvSpPr>
          <p:cNvPr id="10240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16FF296-7F26-4D16-BF70-0895AE9B7984}" type="slidenum">
              <a:rPr lang="en-US" altLang="en-US" smtClean="0"/>
              <a:pPr/>
              <a:t>13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92F569-2F35-410B-BD62-7CCF75B08A4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04240" y="594519"/>
            <a:ext cx="7179887" cy="576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069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C5902DA-758D-48BE-8AEC-4D0C3FDB6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6127" y="229394"/>
            <a:ext cx="6858000" cy="365125"/>
          </a:xfrm>
        </p:spPr>
        <p:txBody>
          <a:bodyPr/>
          <a:lstStyle/>
          <a:p>
            <a:r>
              <a:rPr lang="en-US" dirty="0"/>
              <a:t>An Another Number Pattern </a:t>
            </a:r>
            <a:endParaRPr lang="en-IN" dirty="0"/>
          </a:p>
        </p:txBody>
      </p:sp>
      <p:sp>
        <p:nvSpPr>
          <p:cNvPr id="102405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241DA8-3B1D-4C8A-AD49-603FE8F1F30F}" type="datetime1">
              <a:rPr lang="en-US" altLang="en-US" smtClean="0"/>
              <a:pPr/>
              <a:t>2/20/2024</a:t>
            </a:fld>
            <a:endParaRPr lang="en-US" altLang="en-US"/>
          </a:p>
        </p:txBody>
      </p:sp>
      <p:sp>
        <p:nvSpPr>
          <p:cNvPr id="102406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CSE 1001                           Department of CSE</a:t>
            </a:r>
          </a:p>
        </p:txBody>
      </p:sp>
      <p:sp>
        <p:nvSpPr>
          <p:cNvPr id="10240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16FF296-7F26-4D16-BF70-0895AE9B7984}" type="slidenum">
              <a:rPr lang="en-US" altLang="en-US" smtClean="0"/>
              <a:pPr/>
              <a:t>14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B0F0F5-0CCC-4FEE-82DA-E6831B4934F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8650" y="508000"/>
            <a:ext cx="7814310" cy="596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743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C5902DA-758D-48BE-8AEC-4D0C3FDB6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6127" y="229394"/>
            <a:ext cx="6858000" cy="365125"/>
          </a:xfrm>
        </p:spPr>
        <p:txBody>
          <a:bodyPr/>
          <a:lstStyle/>
          <a:p>
            <a:r>
              <a:rPr lang="en-US" dirty="0"/>
              <a:t>An Alphabet Number Pattern </a:t>
            </a:r>
            <a:endParaRPr lang="en-IN" dirty="0"/>
          </a:p>
        </p:txBody>
      </p:sp>
      <p:sp>
        <p:nvSpPr>
          <p:cNvPr id="102405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241DA8-3B1D-4C8A-AD49-603FE8F1F30F}" type="datetime1">
              <a:rPr lang="en-US" altLang="en-US" smtClean="0"/>
              <a:pPr/>
              <a:t>2/20/2024</a:t>
            </a:fld>
            <a:endParaRPr lang="en-US" altLang="en-US"/>
          </a:p>
        </p:txBody>
      </p:sp>
      <p:sp>
        <p:nvSpPr>
          <p:cNvPr id="102406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CSE 1001                           Department of CSE</a:t>
            </a:r>
          </a:p>
        </p:txBody>
      </p:sp>
      <p:sp>
        <p:nvSpPr>
          <p:cNvPr id="10240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16FF296-7F26-4D16-BF70-0895AE9B7984}" type="slidenum">
              <a:rPr lang="en-US" altLang="en-US" smtClean="0"/>
              <a:pPr/>
              <a:t>15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9A606B-E26B-42F0-A5BC-9D646088BE6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8650" y="508000"/>
            <a:ext cx="7804150" cy="584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445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92E6-64AC-36D9-8DD0-8D6703A16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963E2-8261-99C5-DEEC-EA84F5ED5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03250-2181-4F1E-E4E5-300120143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CC731-763B-4FBA-AFC1-DC99266356FF}" type="datetime1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1ED76-ED28-AB43-85E9-818D02496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 1001 Problem Solving using Computers (PSUC) - 2018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D5797-A992-F606-DCFD-B2AA0F76D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2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472FC3-2C41-9BB7-6A34-4976B04CD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95055"/>
            <a:ext cx="6663047" cy="35937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91C8C7-98E5-8071-AAB4-6D5F390B8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93" y="212578"/>
            <a:ext cx="7664844" cy="198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309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A2DD3-A547-DE10-AEBA-BC73E16AF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2A973-D63E-4AD6-3E14-F0D3547DC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35B53-6920-9625-FCC4-170DB64E2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CC731-763B-4FBA-AFC1-DC99266356FF}" type="datetime1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ACA6F-8C34-31BB-6AF3-0298CB885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 1001 Problem Solving using Computers (PSUC) - 2018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31DE9-5ECD-4804-3B7B-9B789C99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3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5DC380-8DFE-3BBD-2D85-938D1E538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173" y="413505"/>
            <a:ext cx="5245370" cy="20575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0E9711-E94B-636B-FEF0-3CAE1FE53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669226"/>
            <a:ext cx="7639443" cy="34355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061895-CE16-5019-2A53-4F7D7850E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8453" y="3248761"/>
            <a:ext cx="3492679" cy="27877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66D7EEA-ACAD-3488-E9D4-CF224FE6AD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6456" y="2237404"/>
            <a:ext cx="2292468" cy="86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269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55F84-8214-8704-5874-67C372151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68FBE-587D-F482-58C4-8A676C957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02B64-25F6-90C9-C17D-E805DFA7C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CC731-763B-4FBA-AFC1-DC99266356FF}" type="datetime1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00754-8A48-6268-3379-08FAC01D2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 1001 Problem Solving using Computers (PSUC) - 2018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17413-142A-0016-E933-6D482E13A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4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579F48-0496-3CBE-C54D-81B45B8B4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515254"/>
            <a:ext cx="7321926" cy="17780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62A0E5-970A-3675-E79C-CA1F93129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54" y="2406448"/>
            <a:ext cx="7121833" cy="394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433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12EEB-FD52-E45C-1B00-1C5B98610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29CDDB0-B3A6-B595-F7B1-3622E91B2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069" y="2480519"/>
            <a:ext cx="3186551" cy="253887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E0986-FC4D-CD6F-2394-6E19D2738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CC731-763B-4FBA-AFC1-DC99266356FF}" type="datetime1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809D5-24E7-61AF-C6C6-A0EF38E08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 1001 Problem Solving using Computers (PSUC) - 2018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C21B0-569E-0D52-1049-12FBCCA45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5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01435F-27FC-5C98-362D-7F73D6C0C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9" y="-24049"/>
            <a:ext cx="3354372" cy="22852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0B4023-9503-2C41-4471-9EC02580DF42}"/>
              </a:ext>
            </a:extLst>
          </p:cNvPr>
          <p:cNvSpPr txBox="1"/>
          <p:nvPr/>
        </p:nvSpPr>
        <p:spPr>
          <a:xfrm>
            <a:off x="4042762" y="269477"/>
            <a:ext cx="4572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&lt;conio.h&gt;</a:t>
            </a:r>
            <a:endParaRPr lang="en-IN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j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rows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"Enter no of Rows:"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scanf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%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</a:t>
            </a:r>
            <a:r>
              <a:rPr lang="en-IN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&amp;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rows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</a:p>
          <a:p>
            <a:b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&lt;=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rows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++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j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j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&lt;=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rows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j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++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((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IN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+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j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&lt;=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rows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 //1+1&lt;=5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IN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 "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else</a:t>
            </a:r>
            <a:endParaRPr lang="en-IN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IN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"*"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  <a:b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}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7BA7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  }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getch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();    </a:t>
            </a:r>
            <a:r>
              <a:rPr lang="en-IN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2039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42A54-7373-AD56-8234-A890B6019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798E6-01ED-D094-2BF2-B8C0817FF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&lt;conio.h&gt;</a:t>
            </a:r>
            <a:endParaRPr lang="en-IN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j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rows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"Enter no. of rows"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scanf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%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</a:t>
            </a:r>
            <a:r>
              <a:rPr lang="en-IN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&amp;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rows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</a:p>
          <a:p>
            <a:b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endParaRPr lang="en-IN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IN" dirty="0">
              <a:highlight>
                <a:srgbClr val="000000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B0770-FBB3-BDEE-AA2D-1F84C618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CC731-763B-4FBA-AFC1-DC99266356FF}" type="datetime1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25665-F6B0-E5F1-102A-0FA63E9CC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 1001 Problem Solving using Computers (PSUC) - 2018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FB228-02F3-30CC-7AF7-7854D1808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6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1D06DE-2200-E0F9-94A2-7694083AE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516" y="934404"/>
            <a:ext cx="4546940" cy="177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356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39F7D-E0A2-5F14-FF7F-D39396AD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E71C1-9F74-6A69-E07A-4636381EF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&lt;=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rows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++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j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j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&lt;=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j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++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</a:t>
            </a:r>
            <a:r>
              <a:rPr lang="en-IN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D7BA7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\t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}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7BA7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</a:p>
          <a:p>
            <a:endParaRPr lang="en-IN" dirty="0">
              <a:highlight>
                <a:srgbClr val="000000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07E9A-9EA1-1CA6-972E-40ABC21A6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CC731-763B-4FBA-AFC1-DC99266356FF}" type="datetime1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84461-4E05-3EAC-14BE-1DF7811C6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 1001 Problem Solving using Computers (PSUC) - 2018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5696A-43BF-04B5-AC0B-12D422E5E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712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58F0C-0C63-B600-7C2A-918056FC6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013C1-EB79-144A-11D7-8DC6BA5E0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C6CDF-BA12-02D0-D699-A0ACFD2BC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CC731-763B-4FBA-AFC1-DC99266356FF}" type="datetime1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9A83D-3A64-5742-B177-C686A7438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 1001 Problem Solving using Computers (PSUC) - 2018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8B16A-D25C-323C-E0CF-39D9FB50A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8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D633EE-D324-059A-5DBC-EFE386819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048" y="1987476"/>
            <a:ext cx="3949903" cy="288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164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3A1D1-3F27-BB33-91B4-FFF4E7DC7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50581-5BF5-5D0C-CD82-E8576D181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EA498-6149-330F-4377-34D2C8C15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CC731-763B-4FBA-AFC1-DC99266356FF}" type="datetime1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280D9-5211-E59B-C504-0AA39701A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 1001 Problem Solving using Computers (PSUC) - 2018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8BD04-24E7-BF43-E8B7-62EE5EA78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9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9CE76A-CA69-2597-269C-986367737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272" y="1202312"/>
            <a:ext cx="3035456" cy="12446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A57D32-6207-8E8E-BE6B-75089D571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763" y="896951"/>
            <a:ext cx="1911448" cy="3429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4E51307-AE86-32A7-71F1-A6B665D958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79" y="2379449"/>
            <a:ext cx="5969307" cy="415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092930"/>
      </p:ext>
    </p:extLst>
  </p:cSld>
  <p:clrMapOvr>
    <a:masterClrMapping/>
  </p:clrMapOvr>
</p:sld>
</file>

<file path=ppt/theme/theme1.xml><?xml version="1.0" encoding="utf-8"?>
<a:theme xmlns:a="http://schemas.openxmlformats.org/drawingml/2006/main" name="PSUC2018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SUC2018 Template" id="{93EF96F5-E747-46F5-91A5-49A1A8F17C25}" vid="{65C9EF66-907A-46B3-BC73-6E107B4F26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016D2E4621B74EA8D5AD4BE1BAF8F3" ma:contentTypeVersion="4" ma:contentTypeDescription="Create a new document." ma:contentTypeScope="" ma:versionID="e870e07c4eb919db53f23f487f39a68e">
  <xsd:schema xmlns:xsd="http://www.w3.org/2001/XMLSchema" xmlns:xs="http://www.w3.org/2001/XMLSchema" xmlns:p="http://schemas.microsoft.com/office/2006/metadata/properties" xmlns:ns2="b8ff28f4-fb34-47e5-b632-d17d3de787e6" targetNamespace="http://schemas.microsoft.com/office/2006/metadata/properties" ma:root="true" ma:fieldsID="a10c52e74c801811d34e36dc755ad33a" ns2:_="">
    <xsd:import namespace="b8ff28f4-fb34-47e5-b632-d17d3de787e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ff28f4-fb34-47e5-b632-d17d3de787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B6DD51B-B174-4C0B-BA36-D12779B2D7B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D5CA82-C7AB-42AF-A34F-38C7B14048F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DC3E222-6C3E-48A2-AA8D-EA8F971C6375}"/>
</file>

<file path=docProps/app.xml><?xml version="1.0" encoding="utf-8"?>
<Properties xmlns="http://schemas.openxmlformats.org/officeDocument/2006/extended-properties" xmlns:vt="http://schemas.openxmlformats.org/officeDocument/2006/docPropsVTypes">
  <Template>PSUC2018 Template</Template>
  <TotalTime>2334</TotalTime>
  <Words>507</Words>
  <Application>Microsoft Office PowerPoint</Application>
  <PresentationFormat>On-screen Show (4:3)</PresentationFormat>
  <Paragraphs>106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Consolas</vt:lpstr>
      <vt:lpstr>PSUC2018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Making, Branching &amp; Switch</dc:title>
  <dc:creator>Mahe</dc:creator>
  <cp:lastModifiedBy>Dr. Jeyakrishnan V  [MU - Jaipur]</cp:lastModifiedBy>
  <cp:revision>61</cp:revision>
  <dcterms:created xsi:type="dcterms:W3CDTF">2018-05-08T11:06:27Z</dcterms:created>
  <dcterms:modified xsi:type="dcterms:W3CDTF">2024-02-20T09:29:14Z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0x010100FD016D2E4621B74EA8D5AD4BE1BAF8F3</vt:lpwstr>
  </property>
</Properties>
</file>