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25"/>
  </p:notesMasterIdLst>
  <p:sldIdLst>
    <p:sldId id="257" r:id="rId5"/>
    <p:sldId id="326" r:id="rId6"/>
    <p:sldId id="320" r:id="rId7"/>
    <p:sldId id="321" r:id="rId8"/>
    <p:sldId id="324" r:id="rId9"/>
    <p:sldId id="308" r:id="rId10"/>
    <p:sldId id="318" r:id="rId11"/>
    <p:sldId id="309" r:id="rId12"/>
    <p:sldId id="310" r:id="rId13"/>
    <p:sldId id="311" r:id="rId14"/>
    <p:sldId id="323" r:id="rId15"/>
    <p:sldId id="319" r:id="rId16"/>
    <p:sldId id="322" r:id="rId17"/>
    <p:sldId id="325" r:id="rId18"/>
    <p:sldId id="312" r:id="rId19"/>
    <p:sldId id="313" r:id="rId20"/>
    <p:sldId id="314" r:id="rId21"/>
    <p:sldId id="315" r:id="rId22"/>
    <p:sldId id="316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CCE64-E5CC-48BF-AB27-4E7ED84F9AB4}" v="14" dt="2024-03-12T19:46:25.330"/>
    <p1510:client id="{81B3C4BC-73E6-C2D7-C7C5-A7C1442109FB}" v="1" dt="2024-03-12T07:16:57.157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68" d="100"/>
          <a:sy n="68" d="100"/>
        </p:scale>
        <p:origin x="1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31-2023-24] AVISHEK PAHAR" userId="S::avishek.23fe10cii00021@muj.manipal.edu::e6ba3e79-c8b8-439f-b707-ed302bd8efa0" providerId="AD" clId="Web-{45631C77-472D-4083-B7FF-2BFBCC936BBB}"/>
    <pc:docChg chg="modSld">
      <pc:chgData name="[BTECH-031-2023-24] AVISHEK PAHAR" userId="S::avishek.23fe10cii00021@muj.manipal.edu::e6ba3e79-c8b8-439f-b707-ed302bd8efa0" providerId="AD" clId="Web-{45631C77-472D-4083-B7FF-2BFBCC936BBB}" dt="2024-03-06T16:24:31.724" v="3" actId="20577"/>
      <pc:docMkLst>
        <pc:docMk/>
      </pc:docMkLst>
      <pc:sldChg chg="modSp">
        <pc:chgData name="[BTECH-031-2023-24] AVISHEK PAHAR" userId="S::avishek.23fe10cii00021@muj.manipal.edu::e6ba3e79-c8b8-439f-b707-ed302bd8efa0" providerId="AD" clId="Web-{45631C77-472D-4083-B7FF-2BFBCC936BBB}" dt="2024-03-06T16:24:31.724" v="3" actId="20577"/>
        <pc:sldMkLst>
          <pc:docMk/>
          <pc:sldMk cId="2050273288" sldId="325"/>
        </pc:sldMkLst>
        <pc:spChg chg="mod">
          <ac:chgData name="[BTECH-031-2023-24] AVISHEK PAHAR" userId="S::avishek.23fe10cii00021@muj.manipal.edu::e6ba3e79-c8b8-439f-b707-ed302bd8efa0" providerId="AD" clId="Web-{45631C77-472D-4083-B7FF-2BFBCC936BBB}" dt="2024-03-06T16:24:31.724" v="3" actId="20577"/>
          <ac:spMkLst>
            <pc:docMk/>
            <pc:sldMk cId="2050273288" sldId="325"/>
            <ac:spMk id="7" creationId="{B13AAA44-8D2E-5A77-ACE3-5B0FD75A5C17}"/>
          </ac:spMkLst>
        </pc:spChg>
      </pc:sldChg>
    </pc:docChg>
  </pc:docChgLst>
  <pc:docChgLst>
    <pc:chgData name="[BTECH-005-2023-24] AVI GOYAL" userId="S::avi.23fe10cse00390@muj.manipal.edu::95bb5117-2bb9-4916-91b4-81747408cfeb" providerId="AD" clId="Web-{81B3C4BC-73E6-C2D7-C7C5-A7C1442109FB}"/>
    <pc:docChg chg="addSld">
      <pc:chgData name="[BTECH-005-2023-24] AVI GOYAL" userId="S::avi.23fe10cse00390@muj.manipal.edu::95bb5117-2bb9-4916-91b4-81747408cfeb" providerId="AD" clId="Web-{81B3C4BC-73E6-C2D7-C7C5-A7C1442109FB}" dt="2024-03-12T07:16:57.157" v="0"/>
      <pc:docMkLst>
        <pc:docMk/>
      </pc:docMkLst>
      <pc:sldChg chg="new">
        <pc:chgData name="[BTECH-005-2023-24] AVI GOYAL" userId="S::avi.23fe10cse00390@muj.manipal.edu::95bb5117-2bb9-4916-91b4-81747408cfeb" providerId="AD" clId="Web-{81B3C4BC-73E6-C2D7-C7C5-A7C1442109FB}" dt="2024-03-12T07:16:57.157" v="0"/>
        <pc:sldMkLst>
          <pc:docMk/>
          <pc:sldMk cId="3854975174" sldId="326"/>
        </pc:sldMkLst>
      </pc:sldChg>
    </pc:docChg>
  </pc:docChgLst>
  <pc:docChgLst>
    <pc:chgData name="[BTECH-006-2023-24] Ayush Deep" userId="S::ayush.23fe10ite00259@muj.manipal.edu::f506c3f0-2bee-4d77-ab0a-346d19284a94" providerId="AD" clId="Web-{255CCE64-E5CC-48BF-AB27-4E7ED84F9AB4}"/>
    <pc:docChg chg="modSld">
      <pc:chgData name="[BTECH-006-2023-24] Ayush Deep" userId="S::ayush.23fe10ite00259@muj.manipal.edu::f506c3f0-2bee-4d77-ab0a-346d19284a94" providerId="AD" clId="Web-{255CCE64-E5CC-48BF-AB27-4E7ED84F9AB4}" dt="2024-03-12T19:46:25.330" v="18" actId="14100"/>
      <pc:docMkLst>
        <pc:docMk/>
      </pc:docMkLst>
      <pc:sldChg chg="modSp">
        <pc:chgData name="[BTECH-006-2023-24] Ayush Deep" userId="S::ayush.23fe10ite00259@muj.manipal.edu::f506c3f0-2bee-4d77-ab0a-346d19284a94" providerId="AD" clId="Web-{255CCE64-E5CC-48BF-AB27-4E7ED84F9AB4}" dt="2024-03-12T19:44:45.563" v="14" actId="20577"/>
        <pc:sldMkLst>
          <pc:docMk/>
          <pc:sldMk cId="2528687011" sldId="312"/>
        </pc:sldMkLst>
        <pc:graphicFrameChg chg="mod modGraphic">
          <ac:chgData name="[BTECH-006-2023-24] Ayush Deep" userId="S::ayush.23fe10ite00259@muj.manipal.edu::f506c3f0-2bee-4d77-ab0a-346d19284a94" providerId="AD" clId="Web-{255CCE64-E5CC-48BF-AB27-4E7ED84F9AB4}" dt="2024-03-12T19:44:45.563" v="14" actId="20577"/>
          <ac:graphicFrameMkLst>
            <pc:docMk/>
            <pc:sldMk cId="2528687011" sldId="312"/>
            <ac:graphicFrameMk id="7" creationId="{F5C063F6-CA79-47F9-92B0-7EA1FFB106B6}"/>
          </ac:graphicFrameMkLst>
        </pc:graphicFrameChg>
      </pc:sldChg>
      <pc:sldChg chg="modSp">
        <pc:chgData name="[BTECH-006-2023-24] Ayush Deep" userId="S::ayush.23fe10ite00259@muj.manipal.edu::f506c3f0-2bee-4d77-ab0a-346d19284a94" providerId="AD" clId="Web-{255CCE64-E5CC-48BF-AB27-4E7ED84F9AB4}" dt="2024-03-12T19:43:58.983" v="9" actId="1076"/>
        <pc:sldMkLst>
          <pc:docMk/>
          <pc:sldMk cId="1062322188" sldId="324"/>
        </pc:sldMkLst>
        <pc:picChg chg="mod">
          <ac:chgData name="[BTECH-006-2023-24] Ayush Deep" userId="S::ayush.23fe10ite00259@muj.manipal.edu::f506c3f0-2bee-4d77-ab0a-346d19284a94" providerId="AD" clId="Web-{255CCE64-E5CC-48BF-AB27-4E7ED84F9AB4}" dt="2024-03-12T19:43:56.421" v="8" actId="1076"/>
          <ac:picMkLst>
            <pc:docMk/>
            <pc:sldMk cId="1062322188" sldId="324"/>
            <ac:picMk id="7" creationId="{123C8E1E-E39B-4900-0DCC-EEF66E0C3A77}"/>
          </ac:picMkLst>
        </pc:picChg>
        <pc:picChg chg="mod">
          <ac:chgData name="[BTECH-006-2023-24] Ayush Deep" userId="S::ayush.23fe10ite00259@muj.manipal.edu::f506c3f0-2bee-4d77-ab0a-346d19284a94" providerId="AD" clId="Web-{255CCE64-E5CC-48BF-AB27-4E7ED84F9AB4}" dt="2024-03-12T19:43:58.983" v="9" actId="1076"/>
          <ac:picMkLst>
            <pc:docMk/>
            <pc:sldMk cId="1062322188" sldId="324"/>
            <ac:picMk id="9" creationId="{00835F40-817D-F9DC-4FDC-0D5F41F416A8}"/>
          </ac:picMkLst>
        </pc:picChg>
      </pc:sldChg>
      <pc:sldChg chg="modSp">
        <pc:chgData name="[BTECH-006-2023-24] Ayush Deep" userId="S::ayush.23fe10ite00259@muj.manipal.edu::f506c3f0-2bee-4d77-ab0a-346d19284a94" providerId="AD" clId="Web-{255CCE64-E5CC-48BF-AB27-4E7ED84F9AB4}" dt="2024-03-12T19:46:25.330" v="18" actId="14100"/>
        <pc:sldMkLst>
          <pc:docMk/>
          <pc:sldMk cId="2050273288" sldId="325"/>
        </pc:sldMkLst>
        <pc:spChg chg="mod">
          <ac:chgData name="[BTECH-006-2023-24] Ayush Deep" userId="S::ayush.23fe10ite00259@muj.manipal.edu::f506c3f0-2bee-4d77-ab0a-346d19284a94" providerId="AD" clId="Web-{255CCE64-E5CC-48BF-AB27-4E7ED84F9AB4}" dt="2024-03-12T19:46:25.330" v="18" actId="14100"/>
          <ac:spMkLst>
            <pc:docMk/>
            <pc:sldMk cId="2050273288" sldId="325"/>
            <ac:spMk id="7" creationId="{B13AAA44-8D2E-5A77-ACE3-5B0FD75A5C1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39055-CEEB-40C7-BE5B-501E79E5E5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F0434B-482C-4C5C-8954-2FD31CF8B068}">
      <dgm:prSet phldrT="[Text]" custT="1"/>
      <dgm:spPr/>
      <dgm:t>
        <a:bodyPr/>
        <a:lstStyle/>
        <a:p>
          <a:r>
            <a:rPr lang="en-US" sz="1900" b="1" dirty="0"/>
            <a:t>C permits mixing of constants and variables of different types in an expression</a:t>
          </a:r>
          <a:endParaRPr lang="en-IN" sz="1900" dirty="0"/>
        </a:p>
      </dgm:t>
    </dgm:pt>
    <dgm:pt modelId="{905641A8-4056-415E-B0FC-963848354524}" type="parTrans" cxnId="{889B4EE2-E255-41D1-89D4-A99ECAAB146E}">
      <dgm:prSet/>
      <dgm:spPr/>
      <dgm:t>
        <a:bodyPr/>
        <a:lstStyle/>
        <a:p>
          <a:endParaRPr lang="en-IN"/>
        </a:p>
      </dgm:t>
    </dgm:pt>
    <dgm:pt modelId="{A548C850-60F5-4A08-AD8A-81D0AF68FB7C}" type="sibTrans" cxnId="{889B4EE2-E255-41D1-89D4-A99ECAAB146E}">
      <dgm:prSet/>
      <dgm:spPr/>
      <dgm:t>
        <a:bodyPr/>
        <a:lstStyle/>
        <a:p>
          <a:endParaRPr lang="en-IN"/>
        </a:p>
      </dgm:t>
    </dgm:pt>
    <dgm:pt modelId="{E487BF17-33D8-4D07-A0D0-04558206CFDE}">
      <dgm:prSet custT="1"/>
      <dgm:spPr/>
      <dgm:t>
        <a:bodyPr/>
        <a:lstStyle/>
        <a:p>
          <a:r>
            <a:rPr lang="en-US" sz="1900" b="1" dirty="0"/>
            <a:t>C automatically converts any intermediate values to the proper type so that the expression can be evaluated without losing any signification</a:t>
          </a:r>
        </a:p>
      </dgm:t>
    </dgm:pt>
    <dgm:pt modelId="{C83C8058-1BEF-4047-A386-D850B9276407}" type="parTrans" cxnId="{5853B262-5A7C-4F2F-B3C3-B4CF8C34919A}">
      <dgm:prSet/>
      <dgm:spPr/>
      <dgm:t>
        <a:bodyPr/>
        <a:lstStyle/>
        <a:p>
          <a:endParaRPr lang="en-IN"/>
        </a:p>
      </dgm:t>
    </dgm:pt>
    <dgm:pt modelId="{F82A3E2E-BB87-484E-B8DE-FBC53076528B}" type="sibTrans" cxnId="{5853B262-5A7C-4F2F-B3C3-B4CF8C34919A}">
      <dgm:prSet/>
      <dgm:spPr/>
      <dgm:t>
        <a:bodyPr/>
        <a:lstStyle/>
        <a:p>
          <a:endParaRPr lang="en-IN"/>
        </a:p>
      </dgm:t>
    </dgm:pt>
    <dgm:pt modelId="{453330B2-F883-461B-8B21-50D0C63212FD}">
      <dgm:prSet custT="1"/>
      <dgm:spPr/>
      <dgm:t>
        <a:bodyPr/>
        <a:lstStyle/>
        <a:p>
          <a:r>
            <a:rPr lang="en-US" sz="1900" b="1" dirty="0"/>
            <a:t>This automatic conversion is known as </a:t>
          </a:r>
          <a:r>
            <a:rPr lang="en-US" sz="2000" b="1" dirty="0"/>
            <a:t>Implicit Type Conversion</a:t>
          </a:r>
        </a:p>
      </dgm:t>
    </dgm:pt>
    <dgm:pt modelId="{A71EF5DE-FFEF-4585-9F3E-90E9FE432272}" type="parTrans" cxnId="{9D55998E-03FF-45B1-A4D2-A6E5ED9B5565}">
      <dgm:prSet/>
      <dgm:spPr/>
      <dgm:t>
        <a:bodyPr/>
        <a:lstStyle/>
        <a:p>
          <a:endParaRPr lang="en-IN"/>
        </a:p>
      </dgm:t>
    </dgm:pt>
    <dgm:pt modelId="{D83AAF61-9A52-4FA2-8D28-FDEE03557CFE}" type="sibTrans" cxnId="{9D55998E-03FF-45B1-A4D2-A6E5ED9B5565}">
      <dgm:prSet/>
      <dgm:spPr/>
      <dgm:t>
        <a:bodyPr/>
        <a:lstStyle/>
        <a:p>
          <a:endParaRPr lang="en-IN"/>
        </a:p>
      </dgm:t>
    </dgm:pt>
    <dgm:pt modelId="{C37D7F57-7A3E-455F-B0C3-A71956C810CA}" type="pres">
      <dgm:prSet presAssocID="{31939055-CEEB-40C7-BE5B-501E79E5E5C3}" presName="Name0" presStyleCnt="0">
        <dgm:presLayoutVars>
          <dgm:chMax val="7"/>
          <dgm:chPref val="7"/>
          <dgm:dir/>
        </dgm:presLayoutVars>
      </dgm:prSet>
      <dgm:spPr/>
    </dgm:pt>
    <dgm:pt modelId="{139ED2B9-8586-4F66-A31B-6D4ED57E8C6F}" type="pres">
      <dgm:prSet presAssocID="{31939055-CEEB-40C7-BE5B-501E79E5E5C3}" presName="Name1" presStyleCnt="0"/>
      <dgm:spPr/>
    </dgm:pt>
    <dgm:pt modelId="{490D2F7B-ECB0-49E2-A802-E889EF4CA404}" type="pres">
      <dgm:prSet presAssocID="{31939055-CEEB-40C7-BE5B-501E79E5E5C3}" presName="cycle" presStyleCnt="0"/>
      <dgm:spPr/>
    </dgm:pt>
    <dgm:pt modelId="{B0814B8A-19F3-426D-A607-F89926CFEEA2}" type="pres">
      <dgm:prSet presAssocID="{31939055-CEEB-40C7-BE5B-501E79E5E5C3}" presName="srcNode" presStyleLbl="node1" presStyleIdx="0" presStyleCnt="3"/>
      <dgm:spPr/>
    </dgm:pt>
    <dgm:pt modelId="{A15ADE70-6D91-40ED-852A-9FC619EC8D0A}" type="pres">
      <dgm:prSet presAssocID="{31939055-CEEB-40C7-BE5B-501E79E5E5C3}" presName="conn" presStyleLbl="parChTrans1D2" presStyleIdx="0" presStyleCnt="1"/>
      <dgm:spPr/>
    </dgm:pt>
    <dgm:pt modelId="{079ADA9B-55CC-4BBE-AE64-32D182E315B6}" type="pres">
      <dgm:prSet presAssocID="{31939055-CEEB-40C7-BE5B-501E79E5E5C3}" presName="extraNode" presStyleLbl="node1" presStyleIdx="0" presStyleCnt="3"/>
      <dgm:spPr/>
    </dgm:pt>
    <dgm:pt modelId="{3E0CAA07-166C-436F-AC9F-EEB55B957812}" type="pres">
      <dgm:prSet presAssocID="{31939055-CEEB-40C7-BE5B-501E79E5E5C3}" presName="dstNode" presStyleLbl="node1" presStyleIdx="0" presStyleCnt="3"/>
      <dgm:spPr/>
    </dgm:pt>
    <dgm:pt modelId="{EB1E2547-82A7-4570-94C7-92AAB339C6EE}" type="pres">
      <dgm:prSet presAssocID="{3DF0434B-482C-4C5C-8954-2FD31CF8B068}" presName="text_1" presStyleLbl="node1" presStyleIdx="0" presStyleCnt="3">
        <dgm:presLayoutVars>
          <dgm:bulletEnabled val="1"/>
        </dgm:presLayoutVars>
      </dgm:prSet>
      <dgm:spPr/>
    </dgm:pt>
    <dgm:pt modelId="{8A379DA7-8225-4E73-A7CB-AA4B9CBF3480}" type="pres">
      <dgm:prSet presAssocID="{3DF0434B-482C-4C5C-8954-2FD31CF8B068}" presName="accent_1" presStyleCnt="0"/>
      <dgm:spPr/>
    </dgm:pt>
    <dgm:pt modelId="{32AF85F7-CD9D-44F3-A5A7-182479CE8298}" type="pres">
      <dgm:prSet presAssocID="{3DF0434B-482C-4C5C-8954-2FD31CF8B068}" presName="accentRepeatNode" presStyleLbl="solidFgAcc1" presStyleIdx="0" presStyleCnt="3"/>
      <dgm:spPr/>
    </dgm:pt>
    <dgm:pt modelId="{0418ED00-067C-4905-AADF-C061D0420E21}" type="pres">
      <dgm:prSet presAssocID="{E487BF17-33D8-4D07-A0D0-04558206CFDE}" presName="text_2" presStyleLbl="node1" presStyleIdx="1" presStyleCnt="3" custScaleY="109874">
        <dgm:presLayoutVars>
          <dgm:bulletEnabled val="1"/>
        </dgm:presLayoutVars>
      </dgm:prSet>
      <dgm:spPr/>
    </dgm:pt>
    <dgm:pt modelId="{E5070C1F-5E32-41CB-9703-99F3CE57163A}" type="pres">
      <dgm:prSet presAssocID="{E487BF17-33D8-4D07-A0D0-04558206CFDE}" presName="accent_2" presStyleCnt="0"/>
      <dgm:spPr/>
    </dgm:pt>
    <dgm:pt modelId="{08800ABA-BECD-4210-88BB-9C5A09BB5E2D}" type="pres">
      <dgm:prSet presAssocID="{E487BF17-33D8-4D07-A0D0-04558206CFDE}" presName="accentRepeatNode" presStyleLbl="solidFgAcc1" presStyleIdx="1" presStyleCnt="3"/>
      <dgm:spPr/>
    </dgm:pt>
    <dgm:pt modelId="{A1830195-9BE2-42C0-9BAC-C07EFD463BB1}" type="pres">
      <dgm:prSet presAssocID="{453330B2-F883-461B-8B21-50D0C63212FD}" presName="text_3" presStyleLbl="node1" presStyleIdx="2" presStyleCnt="3">
        <dgm:presLayoutVars>
          <dgm:bulletEnabled val="1"/>
        </dgm:presLayoutVars>
      </dgm:prSet>
      <dgm:spPr/>
    </dgm:pt>
    <dgm:pt modelId="{7DE2FDD4-25F0-4192-B49D-13B697D9EDB6}" type="pres">
      <dgm:prSet presAssocID="{453330B2-F883-461B-8B21-50D0C63212FD}" presName="accent_3" presStyleCnt="0"/>
      <dgm:spPr/>
    </dgm:pt>
    <dgm:pt modelId="{3096D13D-0084-46FD-A9F4-2FF4B7969BD2}" type="pres">
      <dgm:prSet presAssocID="{453330B2-F883-461B-8B21-50D0C63212FD}" presName="accentRepeatNode" presStyleLbl="solidFgAcc1" presStyleIdx="2" presStyleCnt="3"/>
      <dgm:spPr/>
    </dgm:pt>
  </dgm:ptLst>
  <dgm:cxnLst>
    <dgm:cxn modelId="{E069041A-B622-47E6-BCD4-5E49BBD7F16F}" type="presOf" srcId="{E487BF17-33D8-4D07-A0D0-04558206CFDE}" destId="{0418ED00-067C-4905-AADF-C061D0420E21}" srcOrd="0" destOrd="0" presId="urn:microsoft.com/office/officeart/2008/layout/VerticalCurvedList"/>
    <dgm:cxn modelId="{3C6D683F-89A5-4E68-A2E6-466CB348D9E2}" type="presOf" srcId="{3DF0434B-482C-4C5C-8954-2FD31CF8B068}" destId="{EB1E2547-82A7-4570-94C7-92AAB339C6EE}" srcOrd="0" destOrd="0" presId="urn:microsoft.com/office/officeart/2008/layout/VerticalCurvedList"/>
    <dgm:cxn modelId="{5853B262-5A7C-4F2F-B3C3-B4CF8C34919A}" srcId="{31939055-CEEB-40C7-BE5B-501E79E5E5C3}" destId="{E487BF17-33D8-4D07-A0D0-04558206CFDE}" srcOrd="1" destOrd="0" parTransId="{C83C8058-1BEF-4047-A386-D850B9276407}" sibTransId="{F82A3E2E-BB87-484E-B8DE-FBC53076528B}"/>
    <dgm:cxn modelId="{9D55998E-03FF-45B1-A4D2-A6E5ED9B5565}" srcId="{31939055-CEEB-40C7-BE5B-501E79E5E5C3}" destId="{453330B2-F883-461B-8B21-50D0C63212FD}" srcOrd="2" destOrd="0" parTransId="{A71EF5DE-FFEF-4585-9F3E-90E9FE432272}" sibTransId="{D83AAF61-9A52-4FA2-8D28-FDEE03557CFE}"/>
    <dgm:cxn modelId="{46A1A99C-28C3-4B64-89D8-C3C8B03A5B3C}" type="presOf" srcId="{31939055-CEEB-40C7-BE5B-501E79E5E5C3}" destId="{C37D7F57-7A3E-455F-B0C3-A71956C810CA}" srcOrd="0" destOrd="0" presId="urn:microsoft.com/office/officeart/2008/layout/VerticalCurvedList"/>
    <dgm:cxn modelId="{484509A8-3D14-49AA-8081-8956548878AC}" type="presOf" srcId="{453330B2-F883-461B-8B21-50D0C63212FD}" destId="{A1830195-9BE2-42C0-9BAC-C07EFD463BB1}" srcOrd="0" destOrd="0" presId="urn:microsoft.com/office/officeart/2008/layout/VerticalCurvedList"/>
    <dgm:cxn modelId="{889B4EE2-E255-41D1-89D4-A99ECAAB146E}" srcId="{31939055-CEEB-40C7-BE5B-501E79E5E5C3}" destId="{3DF0434B-482C-4C5C-8954-2FD31CF8B068}" srcOrd="0" destOrd="0" parTransId="{905641A8-4056-415E-B0FC-963848354524}" sibTransId="{A548C850-60F5-4A08-AD8A-81D0AF68FB7C}"/>
    <dgm:cxn modelId="{3D7CDCF4-8500-4E4D-BDC4-695AFE1153B9}" type="presOf" srcId="{A548C850-60F5-4A08-AD8A-81D0AF68FB7C}" destId="{A15ADE70-6D91-40ED-852A-9FC619EC8D0A}" srcOrd="0" destOrd="0" presId="urn:microsoft.com/office/officeart/2008/layout/VerticalCurvedList"/>
    <dgm:cxn modelId="{D41D8F89-9F58-4A11-AAAB-5B39482F0506}" type="presParOf" srcId="{C37D7F57-7A3E-455F-B0C3-A71956C810CA}" destId="{139ED2B9-8586-4F66-A31B-6D4ED57E8C6F}" srcOrd="0" destOrd="0" presId="urn:microsoft.com/office/officeart/2008/layout/VerticalCurvedList"/>
    <dgm:cxn modelId="{94545598-5F16-4E43-9825-E0CF92EBB516}" type="presParOf" srcId="{139ED2B9-8586-4F66-A31B-6D4ED57E8C6F}" destId="{490D2F7B-ECB0-49E2-A802-E889EF4CA404}" srcOrd="0" destOrd="0" presId="urn:microsoft.com/office/officeart/2008/layout/VerticalCurvedList"/>
    <dgm:cxn modelId="{D9961D0B-418B-46AB-A4DA-53FD3BD34521}" type="presParOf" srcId="{490D2F7B-ECB0-49E2-A802-E889EF4CA404}" destId="{B0814B8A-19F3-426D-A607-F89926CFEEA2}" srcOrd="0" destOrd="0" presId="urn:microsoft.com/office/officeart/2008/layout/VerticalCurvedList"/>
    <dgm:cxn modelId="{28C422AC-E637-4AF8-80B6-59E395065E2E}" type="presParOf" srcId="{490D2F7B-ECB0-49E2-A802-E889EF4CA404}" destId="{A15ADE70-6D91-40ED-852A-9FC619EC8D0A}" srcOrd="1" destOrd="0" presId="urn:microsoft.com/office/officeart/2008/layout/VerticalCurvedList"/>
    <dgm:cxn modelId="{C3806AF5-1AD7-4067-BDDF-C5AF97B2A165}" type="presParOf" srcId="{490D2F7B-ECB0-49E2-A802-E889EF4CA404}" destId="{079ADA9B-55CC-4BBE-AE64-32D182E315B6}" srcOrd="2" destOrd="0" presId="urn:microsoft.com/office/officeart/2008/layout/VerticalCurvedList"/>
    <dgm:cxn modelId="{BDD33EAD-37F3-40FB-B016-E8AB2B692555}" type="presParOf" srcId="{490D2F7B-ECB0-49E2-A802-E889EF4CA404}" destId="{3E0CAA07-166C-436F-AC9F-EEB55B957812}" srcOrd="3" destOrd="0" presId="urn:microsoft.com/office/officeart/2008/layout/VerticalCurvedList"/>
    <dgm:cxn modelId="{567B9889-B3C0-440D-A98A-250590BB5C6B}" type="presParOf" srcId="{139ED2B9-8586-4F66-A31B-6D4ED57E8C6F}" destId="{EB1E2547-82A7-4570-94C7-92AAB339C6EE}" srcOrd="1" destOrd="0" presId="urn:microsoft.com/office/officeart/2008/layout/VerticalCurvedList"/>
    <dgm:cxn modelId="{0F887E48-0A5D-48BE-B3D5-044F4E9F37DE}" type="presParOf" srcId="{139ED2B9-8586-4F66-A31B-6D4ED57E8C6F}" destId="{8A379DA7-8225-4E73-A7CB-AA4B9CBF3480}" srcOrd="2" destOrd="0" presId="urn:microsoft.com/office/officeart/2008/layout/VerticalCurvedList"/>
    <dgm:cxn modelId="{0C3052C6-FAB9-4D0C-9149-52D999F7B6B0}" type="presParOf" srcId="{8A379DA7-8225-4E73-A7CB-AA4B9CBF3480}" destId="{32AF85F7-CD9D-44F3-A5A7-182479CE8298}" srcOrd="0" destOrd="0" presId="urn:microsoft.com/office/officeart/2008/layout/VerticalCurvedList"/>
    <dgm:cxn modelId="{9C386FED-43BF-43FF-8B21-9300FB1B7149}" type="presParOf" srcId="{139ED2B9-8586-4F66-A31B-6D4ED57E8C6F}" destId="{0418ED00-067C-4905-AADF-C061D0420E21}" srcOrd="3" destOrd="0" presId="urn:microsoft.com/office/officeart/2008/layout/VerticalCurvedList"/>
    <dgm:cxn modelId="{A9D89802-01A0-4FC7-964C-585E9BC030AD}" type="presParOf" srcId="{139ED2B9-8586-4F66-A31B-6D4ED57E8C6F}" destId="{E5070C1F-5E32-41CB-9703-99F3CE57163A}" srcOrd="4" destOrd="0" presId="urn:microsoft.com/office/officeart/2008/layout/VerticalCurvedList"/>
    <dgm:cxn modelId="{C9F8431B-B116-4015-93CE-850E56F6AA55}" type="presParOf" srcId="{E5070C1F-5E32-41CB-9703-99F3CE57163A}" destId="{08800ABA-BECD-4210-88BB-9C5A09BB5E2D}" srcOrd="0" destOrd="0" presId="urn:microsoft.com/office/officeart/2008/layout/VerticalCurvedList"/>
    <dgm:cxn modelId="{4E3E4C96-9C92-4412-AD41-3EBC6C9D95EC}" type="presParOf" srcId="{139ED2B9-8586-4F66-A31B-6D4ED57E8C6F}" destId="{A1830195-9BE2-42C0-9BAC-C07EFD463BB1}" srcOrd="5" destOrd="0" presId="urn:microsoft.com/office/officeart/2008/layout/VerticalCurvedList"/>
    <dgm:cxn modelId="{194264A7-9CEA-4CD4-BF2F-D2B455E0BF44}" type="presParOf" srcId="{139ED2B9-8586-4F66-A31B-6D4ED57E8C6F}" destId="{7DE2FDD4-25F0-4192-B49D-13B697D9EDB6}" srcOrd="6" destOrd="0" presId="urn:microsoft.com/office/officeart/2008/layout/VerticalCurvedList"/>
    <dgm:cxn modelId="{AD33E6C5-90C1-4478-800F-29874E13F178}" type="presParOf" srcId="{7DE2FDD4-25F0-4192-B49D-13B697D9EDB6}" destId="{3096D13D-0084-46FD-A9F4-2FF4B7969B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39055-CEEB-40C7-BE5B-501E79E5E5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F0434B-482C-4C5C-8954-2FD31CF8B06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900" b="1" i="0" dirty="0"/>
            <a:t>Done by the compiler on its own, without any external trigger from the user.</a:t>
          </a:r>
        </a:p>
      </dgm:t>
    </dgm:pt>
    <dgm:pt modelId="{905641A8-4056-415E-B0FC-963848354524}" type="parTrans" cxnId="{889B4EE2-E255-41D1-89D4-A99ECAAB146E}">
      <dgm:prSet/>
      <dgm:spPr/>
      <dgm:t>
        <a:bodyPr/>
        <a:lstStyle/>
        <a:p>
          <a:endParaRPr lang="en-IN"/>
        </a:p>
      </dgm:t>
    </dgm:pt>
    <dgm:pt modelId="{A548C850-60F5-4A08-AD8A-81D0AF68FB7C}" type="sibTrans" cxnId="{889B4EE2-E255-41D1-89D4-A99ECAAB146E}">
      <dgm:prSet/>
      <dgm:spPr/>
      <dgm:t>
        <a:bodyPr/>
        <a:lstStyle/>
        <a:p>
          <a:endParaRPr lang="en-IN"/>
        </a:p>
      </dgm:t>
    </dgm:pt>
    <dgm:pt modelId="{E487BF17-33D8-4D07-A0D0-04558206CFDE}">
      <dgm:prSet custT="1"/>
      <dgm:spPr/>
      <dgm:t>
        <a:bodyPr/>
        <a:lstStyle/>
        <a:p>
          <a:r>
            <a:rPr lang="en-US" sz="1900" b="1" i="0" dirty="0"/>
            <a:t>Generally takes place when in an expression more than one data type is present</a:t>
          </a:r>
          <a:endParaRPr lang="en-US" sz="1900" b="1" dirty="0"/>
        </a:p>
      </dgm:t>
    </dgm:pt>
    <dgm:pt modelId="{C83C8058-1BEF-4047-A386-D850B9276407}" type="parTrans" cxnId="{5853B262-5A7C-4F2F-B3C3-B4CF8C34919A}">
      <dgm:prSet/>
      <dgm:spPr/>
      <dgm:t>
        <a:bodyPr/>
        <a:lstStyle/>
        <a:p>
          <a:endParaRPr lang="en-IN"/>
        </a:p>
      </dgm:t>
    </dgm:pt>
    <dgm:pt modelId="{F82A3E2E-BB87-484E-B8DE-FBC53076528B}" type="sibTrans" cxnId="{5853B262-5A7C-4F2F-B3C3-B4CF8C34919A}">
      <dgm:prSet/>
      <dgm:spPr/>
      <dgm:t>
        <a:bodyPr/>
        <a:lstStyle/>
        <a:p>
          <a:endParaRPr lang="en-IN"/>
        </a:p>
      </dgm:t>
    </dgm:pt>
    <dgm:pt modelId="{453330B2-F883-461B-8B21-50D0C63212FD}">
      <dgm:prSet custT="1"/>
      <dgm:spPr/>
      <dgm:t>
        <a:bodyPr/>
        <a:lstStyle/>
        <a:p>
          <a:r>
            <a:rPr lang="en-US" sz="1900" b="1" i="0" dirty="0"/>
            <a:t>All the data types of the variables are upgraded to the data type of the variable with largest data type.</a:t>
          </a:r>
          <a:endParaRPr lang="en-US" sz="2000" b="1" dirty="0"/>
        </a:p>
      </dgm:t>
    </dgm:pt>
    <dgm:pt modelId="{A71EF5DE-FFEF-4585-9F3E-90E9FE432272}" type="parTrans" cxnId="{9D55998E-03FF-45B1-A4D2-A6E5ED9B5565}">
      <dgm:prSet/>
      <dgm:spPr/>
      <dgm:t>
        <a:bodyPr/>
        <a:lstStyle/>
        <a:p>
          <a:endParaRPr lang="en-IN"/>
        </a:p>
      </dgm:t>
    </dgm:pt>
    <dgm:pt modelId="{D83AAF61-9A52-4FA2-8D28-FDEE03557CFE}" type="sibTrans" cxnId="{9D55998E-03FF-45B1-A4D2-A6E5ED9B5565}">
      <dgm:prSet/>
      <dgm:spPr/>
      <dgm:t>
        <a:bodyPr/>
        <a:lstStyle/>
        <a:p>
          <a:endParaRPr lang="en-IN"/>
        </a:p>
      </dgm:t>
    </dgm:pt>
    <dgm:pt modelId="{C37D7F57-7A3E-455F-B0C3-A71956C810CA}" type="pres">
      <dgm:prSet presAssocID="{31939055-CEEB-40C7-BE5B-501E79E5E5C3}" presName="Name0" presStyleCnt="0">
        <dgm:presLayoutVars>
          <dgm:chMax val="7"/>
          <dgm:chPref val="7"/>
          <dgm:dir/>
        </dgm:presLayoutVars>
      </dgm:prSet>
      <dgm:spPr/>
    </dgm:pt>
    <dgm:pt modelId="{139ED2B9-8586-4F66-A31B-6D4ED57E8C6F}" type="pres">
      <dgm:prSet presAssocID="{31939055-CEEB-40C7-BE5B-501E79E5E5C3}" presName="Name1" presStyleCnt="0"/>
      <dgm:spPr/>
    </dgm:pt>
    <dgm:pt modelId="{490D2F7B-ECB0-49E2-A802-E889EF4CA404}" type="pres">
      <dgm:prSet presAssocID="{31939055-CEEB-40C7-BE5B-501E79E5E5C3}" presName="cycle" presStyleCnt="0"/>
      <dgm:spPr/>
    </dgm:pt>
    <dgm:pt modelId="{B0814B8A-19F3-426D-A607-F89926CFEEA2}" type="pres">
      <dgm:prSet presAssocID="{31939055-CEEB-40C7-BE5B-501E79E5E5C3}" presName="srcNode" presStyleLbl="node1" presStyleIdx="0" presStyleCnt="3"/>
      <dgm:spPr/>
    </dgm:pt>
    <dgm:pt modelId="{A15ADE70-6D91-40ED-852A-9FC619EC8D0A}" type="pres">
      <dgm:prSet presAssocID="{31939055-CEEB-40C7-BE5B-501E79E5E5C3}" presName="conn" presStyleLbl="parChTrans1D2" presStyleIdx="0" presStyleCnt="1"/>
      <dgm:spPr/>
    </dgm:pt>
    <dgm:pt modelId="{079ADA9B-55CC-4BBE-AE64-32D182E315B6}" type="pres">
      <dgm:prSet presAssocID="{31939055-CEEB-40C7-BE5B-501E79E5E5C3}" presName="extraNode" presStyleLbl="node1" presStyleIdx="0" presStyleCnt="3"/>
      <dgm:spPr/>
    </dgm:pt>
    <dgm:pt modelId="{3E0CAA07-166C-436F-AC9F-EEB55B957812}" type="pres">
      <dgm:prSet presAssocID="{31939055-CEEB-40C7-BE5B-501E79E5E5C3}" presName="dstNode" presStyleLbl="node1" presStyleIdx="0" presStyleCnt="3"/>
      <dgm:spPr/>
    </dgm:pt>
    <dgm:pt modelId="{EB1E2547-82A7-4570-94C7-92AAB339C6EE}" type="pres">
      <dgm:prSet presAssocID="{3DF0434B-482C-4C5C-8954-2FD31CF8B068}" presName="text_1" presStyleLbl="node1" presStyleIdx="0" presStyleCnt="3" custLinFactNeighborX="-250">
        <dgm:presLayoutVars>
          <dgm:bulletEnabled val="1"/>
        </dgm:presLayoutVars>
      </dgm:prSet>
      <dgm:spPr/>
    </dgm:pt>
    <dgm:pt modelId="{8A379DA7-8225-4E73-A7CB-AA4B9CBF3480}" type="pres">
      <dgm:prSet presAssocID="{3DF0434B-482C-4C5C-8954-2FD31CF8B068}" presName="accent_1" presStyleCnt="0"/>
      <dgm:spPr/>
    </dgm:pt>
    <dgm:pt modelId="{32AF85F7-CD9D-44F3-A5A7-182479CE8298}" type="pres">
      <dgm:prSet presAssocID="{3DF0434B-482C-4C5C-8954-2FD31CF8B068}" presName="accentRepeatNode" presStyleLbl="solidFgAcc1" presStyleIdx="0" presStyleCnt="3"/>
      <dgm:spPr/>
    </dgm:pt>
    <dgm:pt modelId="{0418ED00-067C-4905-AADF-C061D0420E21}" type="pres">
      <dgm:prSet presAssocID="{E487BF17-33D8-4D07-A0D0-04558206CFDE}" presName="text_2" presStyleLbl="node1" presStyleIdx="1" presStyleCnt="3" custScaleY="109874">
        <dgm:presLayoutVars>
          <dgm:bulletEnabled val="1"/>
        </dgm:presLayoutVars>
      </dgm:prSet>
      <dgm:spPr/>
    </dgm:pt>
    <dgm:pt modelId="{E5070C1F-5E32-41CB-9703-99F3CE57163A}" type="pres">
      <dgm:prSet presAssocID="{E487BF17-33D8-4D07-A0D0-04558206CFDE}" presName="accent_2" presStyleCnt="0"/>
      <dgm:spPr/>
    </dgm:pt>
    <dgm:pt modelId="{08800ABA-BECD-4210-88BB-9C5A09BB5E2D}" type="pres">
      <dgm:prSet presAssocID="{E487BF17-33D8-4D07-A0D0-04558206CFDE}" presName="accentRepeatNode" presStyleLbl="solidFgAcc1" presStyleIdx="1" presStyleCnt="3"/>
      <dgm:spPr/>
    </dgm:pt>
    <dgm:pt modelId="{A1830195-9BE2-42C0-9BAC-C07EFD463BB1}" type="pres">
      <dgm:prSet presAssocID="{453330B2-F883-461B-8B21-50D0C63212FD}" presName="text_3" presStyleLbl="node1" presStyleIdx="2" presStyleCnt="3">
        <dgm:presLayoutVars>
          <dgm:bulletEnabled val="1"/>
        </dgm:presLayoutVars>
      </dgm:prSet>
      <dgm:spPr/>
    </dgm:pt>
    <dgm:pt modelId="{7DE2FDD4-25F0-4192-B49D-13B697D9EDB6}" type="pres">
      <dgm:prSet presAssocID="{453330B2-F883-461B-8B21-50D0C63212FD}" presName="accent_3" presStyleCnt="0"/>
      <dgm:spPr/>
    </dgm:pt>
    <dgm:pt modelId="{3096D13D-0084-46FD-A9F4-2FF4B7969BD2}" type="pres">
      <dgm:prSet presAssocID="{453330B2-F883-461B-8B21-50D0C63212FD}" presName="accentRepeatNode" presStyleLbl="solidFgAcc1" presStyleIdx="2" presStyleCnt="3"/>
      <dgm:spPr/>
    </dgm:pt>
  </dgm:ptLst>
  <dgm:cxnLst>
    <dgm:cxn modelId="{E069041A-B622-47E6-BCD4-5E49BBD7F16F}" type="presOf" srcId="{E487BF17-33D8-4D07-A0D0-04558206CFDE}" destId="{0418ED00-067C-4905-AADF-C061D0420E21}" srcOrd="0" destOrd="0" presId="urn:microsoft.com/office/officeart/2008/layout/VerticalCurvedList"/>
    <dgm:cxn modelId="{3C6D683F-89A5-4E68-A2E6-466CB348D9E2}" type="presOf" srcId="{3DF0434B-482C-4C5C-8954-2FD31CF8B068}" destId="{EB1E2547-82A7-4570-94C7-92AAB339C6EE}" srcOrd="0" destOrd="0" presId="urn:microsoft.com/office/officeart/2008/layout/VerticalCurvedList"/>
    <dgm:cxn modelId="{5853B262-5A7C-4F2F-B3C3-B4CF8C34919A}" srcId="{31939055-CEEB-40C7-BE5B-501E79E5E5C3}" destId="{E487BF17-33D8-4D07-A0D0-04558206CFDE}" srcOrd="1" destOrd="0" parTransId="{C83C8058-1BEF-4047-A386-D850B9276407}" sibTransId="{F82A3E2E-BB87-484E-B8DE-FBC53076528B}"/>
    <dgm:cxn modelId="{9D55998E-03FF-45B1-A4D2-A6E5ED9B5565}" srcId="{31939055-CEEB-40C7-BE5B-501E79E5E5C3}" destId="{453330B2-F883-461B-8B21-50D0C63212FD}" srcOrd="2" destOrd="0" parTransId="{A71EF5DE-FFEF-4585-9F3E-90E9FE432272}" sibTransId="{D83AAF61-9A52-4FA2-8D28-FDEE03557CFE}"/>
    <dgm:cxn modelId="{46A1A99C-28C3-4B64-89D8-C3C8B03A5B3C}" type="presOf" srcId="{31939055-CEEB-40C7-BE5B-501E79E5E5C3}" destId="{C37D7F57-7A3E-455F-B0C3-A71956C810CA}" srcOrd="0" destOrd="0" presId="urn:microsoft.com/office/officeart/2008/layout/VerticalCurvedList"/>
    <dgm:cxn modelId="{484509A8-3D14-49AA-8081-8956548878AC}" type="presOf" srcId="{453330B2-F883-461B-8B21-50D0C63212FD}" destId="{A1830195-9BE2-42C0-9BAC-C07EFD463BB1}" srcOrd="0" destOrd="0" presId="urn:microsoft.com/office/officeart/2008/layout/VerticalCurvedList"/>
    <dgm:cxn modelId="{889B4EE2-E255-41D1-89D4-A99ECAAB146E}" srcId="{31939055-CEEB-40C7-BE5B-501E79E5E5C3}" destId="{3DF0434B-482C-4C5C-8954-2FD31CF8B068}" srcOrd="0" destOrd="0" parTransId="{905641A8-4056-415E-B0FC-963848354524}" sibTransId="{A548C850-60F5-4A08-AD8A-81D0AF68FB7C}"/>
    <dgm:cxn modelId="{3D7CDCF4-8500-4E4D-BDC4-695AFE1153B9}" type="presOf" srcId="{A548C850-60F5-4A08-AD8A-81D0AF68FB7C}" destId="{A15ADE70-6D91-40ED-852A-9FC619EC8D0A}" srcOrd="0" destOrd="0" presId="urn:microsoft.com/office/officeart/2008/layout/VerticalCurvedList"/>
    <dgm:cxn modelId="{D41D8F89-9F58-4A11-AAAB-5B39482F0506}" type="presParOf" srcId="{C37D7F57-7A3E-455F-B0C3-A71956C810CA}" destId="{139ED2B9-8586-4F66-A31B-6D4ED57E8C6F}" srcOrd="0" destOrd="0" presId="urn:microsoft.com/office/officeart/2008/layout/VerticalCurvedList"/>
    <dgm:cxn modelId="{94545598-5F16-4E43-9825-E0CF92EBB516}" type="presParOf" srcId="{139ED2B9-8586-4F66-A31B-6D4ED57E8C6F}" destId="{490D2F7B-ECB0-49E2-A802-E889EF4CA404}" srcOrd="0" destOrd="0" presId="urn:microsoft.com/office/officeart/2008/layout/VerticalCurvedList"/>
    <dgm:cxn modelId="{D9961D0B-418B-46AB-A4DA-53FD3BD34521}" type="presParOf" srcId="{490D2F7B-ECB0-49E2-A802-E889EF4CA404}" destId="{B0814B8A-19F3-426D-A607-F89926CFEEA2}" srcOrd="0" destOrd="0" presId="urn:microsoft.com/office/officeart/2008/layout/VerticalCurvedList"/>
    <dgm:cxn modelId="{28C422AC-E637-4AF8-80B6-59E395065E2E}" type="presParOf" srcId="{490D2F7B-ECB0-49E2-A802-E889EF4CA404}" destId="{A15ADE70-6D91-40ED-852A-9FC619EC8D0A}" srcOrd="1" destOrd="0" presId="urn:microsoft.com/office/officeart/2008/layout/VerticalCurvedList"/>
    <dgm:cxn modelId="{C3806AF5-1AD7-4067-BDDF-C5AF97B2A165}" type="presParOf" srcId="{490D2F7B-ECB0-49E2-A802-E889EF4CA404}" destId="{079ADA9B-55CC-4BBE-AE64-32D182E315B6}" srcOrd="2" destOrd="0" presId="urn:microsoft.com/office/officeart/2008/layout/VerticalCurvedList"/>
    <dgm:cxn modelId="{BDD33EAD-37F3-40FB-B016-E8AB2B692555}" type="presParOf" srcId="{490D2F7B-ECB0-49E2-A802-E889EF4CA404}" destId="{3E0CAA07-166C-436F-AC9F-EEB55B957812}" srcOrd="3" destOrd="0" presId="urn:microsoft.com/office/officeart/2008/layout/VerticalCurvedList"/>
    <dgm:cxn modelId="{567B9889-B3C0-440D-A98A-250590BB5C6B}" type="presParOf" srcId="{139ED2B9-8586-4F66-A31B-6D4ED57E8C6F}" destId="{EB1E2547-82A7-4570-94C7-92AAB339C6EE}" srcOrd="1" destOrd="0" presId="urn:microsoft.com/office/officeart/2008/layout/VerticalCurvedList"/>
    <dgm:cxn modelId="{0F887E48-0A5D-48BE-B3D5-044F4E9F37DE}" type="presParOf" srcId="{139ED2B9-8586-4F66-A31B-6D4ED57E8C6F}" destId="{8A379DA7-8225-4E73-A7CB-AA4B9CBF3480}" srcOrd="2" destOrd="0" presId="urn:microsoft.com/office/officeart/2008/layout/VerticalCurvedList"/>
    <dgm:cxn modelId="{0C3052C6-FAB9-4D0C-9149-52D999F7B6B0}" type="presParOf" srcId="{8A379DA7-8225-4E73-A7CB-AA4B9CBF3480}" destId="{32AF85F7-CD9D-44F3-A5A7-182479CE8298}" srcOrd="0" destOrd="0" presId="urn:microsoft.com/office/officeart/2008/layout/VerticalCurvedList"/>
    <dgm:cxn modelId="{9C386FED-43BF-43FF-8B21-9300FB1B7149}" type="presParOf" srcId="{139ED2B9-8586-4F66-A31B-6D4ED57E8C6F}" destId="{0418ED00-067C-4905-AADF-C061D0420E21}" srcOrd="3" destOrd="0" presId="urn:microsoft.com/office/officeart/2008/layout/VerticalCurvedList"/>
    <dgm:cxn modelId="{A9D89802-01A0-4FC7-964C-585E9BC030AD}" type="presParOf" srcId="{139ED2B9-8586-4F66-A31B-6D4ED57E8C6F}" destId="{E5070C1F-5E32-41CB-9703-99F3CE57163A}" srcOrd="4" destOrd="0" presId="urn:microsoft.com/office/officeart/2008/layout/VerticalCurvedList"/>
    <dgm:cxn modelId="{C9F8431B-B116-4015-93CE-850E56F6AA55}" type="presParOf" srcId="{E5070C1F-5E32-41CB-9703-99F3CE57163A}" destId="{08800ABA-BECD-4210-88BB-9C5A09BB5E2D}" srcOrd="0" destOrd="0" presId="urn:microsoft.com/office/officeart/2008/layout/VerticalCurvedList"/>
    <dgm:cxn modelId="{4E3E4C96-9C92-4412-AD41-3EBC6C9D95EC}" type="presParOf" srcId="{139ED2B9-8586-4F66-A31B-6D4ED57E8C6F}" destId="{A1830195-9BE2-42C0-9BAC-C07EFD463BB1}" srcOrd="5" destOrd="0" presId="urn:microsoft.com/office/officeart/2008/layout/VerticalCurvedList"/>
    <dgm:cxn modelId="{194264A7-9CEA-4CD4-BF2F-D2B455E0BF44}" type="presParOf" srcId="{139ED2B9-8586-4F66-A31B-6D4ED57E8C6F}" destId="{7DE2FDD4-25F0-4192-B49D-13B697D9EDB6}" srcOrd="6" destOrd="0" presId="urn:microsoft.com/office/officeart/2008/layout/VerticalCurvedList"/>
    <dgm:cxn modelId="{AD33E6C5-90C1-4478-800F-29874E13F178}" type="presParOf" srcId="{7DE2FDD4-25F0-4192-B49D-13B697D9EDB6}" destId="{3096D13D-0084-46FD-A9F4-2FF4B7969B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AFB09-C781-41D5-8A64-F2246EB3D1B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98A541-64B4-44D0-A294-AFA5D09E7295}">
      <dgm:prSet custT="1"/>
      <dgm:spPr/>
      <dgm:t>
        <a:bodyPr/>
        <a:lstStyle/>
        <a:p>
          <a:r>
            <a:rPr lang="en-US" sz="2400" b="1" dirty="0"/>
            <a:t>The final result of an expression is converted to the type of the variable on the left of the assignment sign before assigning the value to it</a:t>
          </a:r>
          <a:endParaRPr lang="en-US" sz="2400" dirty="0"/>
        </a:p>
      </dgm:t>
    </dgm:pt>
    <dgm:pt modelId="{02224381-C5D8-406B-86EF-F17566F9F42B}" type="parTrans" cxnId="{99DBAE43-6631-44A6-BC00-56FC3504EEA4}">
      <dgm:prSet/>
      <dgm:spPr/>
      <dgm:t>
        <a:bodyPr/>
        <a:lstStyle/>
        <a:p>
          <a:endParaRPr lang="en-US"/>
        </a:p>
      </dgm:t>
    </dgm:pt>
    <dgm:pt modelId="{D8079EB5-D8E2-4EA6-A457-5F70D3A5F8DC}" type="sibTrans" cxnId="{99DBAE43-6631-44A6-BC00-56FC3504EEA4}">
      <dgm:prSet/>
      <dgm:spPr/>
      <dgm:t>
        <a:bodyPr/>
        <a:lstStyle/>
        <a:p>
          <a:endParaRPr lang="en-US"/>
        </a:p>
      </dgm:t>
    </dgm:pt>
    <dgm:pt modelId="{B60707DE-E449-4CDE-A8C1-2B377134DD76}">
      <dgm:prSet custT="1"/>
      <dgm:spPr/>
      <dgm:t>
        <a:bodyPr/>
        <a:lstStyle/>
        <a:p>
          <a:r>
            <a:rPr lang="en-US" sz="2400" b="1" dirty="0"/>
            <a:t>However the following changes are introduced during the final assignment</a:t>
          </a:r>
          <a:endParaRPr lang="en-US" sz="2400" dirty="0"/>
        </a:p>
      </dgm:t>
    </dgm:pt>
    <dgm:pt modelId="{1D8BBCEF-328E-4341-A657-96D006FF74D6}" type="parTrans" cxnId="{DA118ABA-1131-4300-BD25-23D64C688BB9}">
      <dgm:prSet/>
      <dgm:spPr/>
      <dgm:t>
        <a:bodyPr/>
        <a:lstStyle/>
        <a:p>
          <a:endParaRPr lang="en-US"/>
        </a:p>
      </dgm:t>
    </dgm:pt>
    <dgm:pt modelId="{5A9D08B2-856A-43BF-9C44-4FD0463C218B}" type="sibTrans" cxnId="{DA118ABA-1131-4300-BD25-23D64C688BB9}">
      <dgm:prSet/>
      <dgm:spPr/>
      <dgm:t>
        <a:bodyPr/>
        <a:lstStyle/>
        <a:p>
          <a:endParaRPr lang="en-US"/>
        </a:p>
      </dgm:t>
    </dgm:pt>
    <dgm:pt modelId="{9406B7C2-E373-48C4-9738-9F879602AFF1}">
      <dgm:prSet custT="1"/>
      <dgm:spPr/>
      <dgm:t>
        <a:bodyPr/>
        <a:lstStyle/>
        <a:p>
          <a:r>
            <a:rPr lang="en-US" sz="1800" b="1" dirty="0"/>
            <a:t>Float to int causes truncation of the fractional part</a:t>
          </a:r>
          <a:endParaRPr lang="en-US" sz="1800" dirty="0"/>
        </a:p>
      </dgm:t>
    </dgm:pt>
    <dgm:pt modelId="{1C980370-CDC3-4B62-9781-B358D2424EEA}" type="parTrans" cxnId="{B336C937-86F5-4BC9-B3B5-E4CE2BB55757}">
      <dgm:prSet/>
      <dgm:spPr/>
      <dgm:t>
        <a:bodyPr/>
        <a:lstStyle/>
        <a:p>
          <a:endParaRPr lang="en-US"/>
        </a:p>
      </dgm:t>
    </dgm:pt>
    <dgm:pt modelId="{2A40CAA8-622C-4856-9C72-BA25441F9393}" type="sibTrans" cxnId="{B336C937-86F5-4BC9-B3B5-E4CE2BB55757}">
      <dgm:prSet/>
      <dgm:spPr/>
      <dgm:t>
        <a:bodyPr/>
        <a:lstStyle/>
        <a:p>
          <a:endParaRPr lang="en-US"/>
        </a:p>
      </dgm:t>
    </dgm:pt>
    <dgm:pt modelId="{E150FB52-287C-4AA5-A8A3-5776A3F07D1A}">
      <dgm:prSet custT="1"/>
      <dgm:spPr/>
      <dgm:t>
        <a:bodyPr/>
        <a:lstStyle/>
        <a:p>
          <a:r>
            <a:rPr lang="en-US" sz="1800" b="1" dirty="0"/>
            <a:t>Double to float caused rounding of digits</a:t>
          </a:r>
          <a:endParaRPr lang="en-US" sz="1800" dirty="0"/>
        </a:p>
      </dgm:t>
    </dgm:pt>
    <dgm:pt modelId="{7327051F-7279-49DF-847D-C0C867ED38A5}" type="parTrans" cxnId="{1DC58AAF-8E53-421A-A99C-3687DCB423A4}">
      <dgm:prSet/>
      <dgm:spPr/>
      <dgm:t>
        <a:bodyPr/>
        <a:lstStyle/>
        <a:p>
          <a:endParaRPr lang="en-US"/>
        </a:p>
      </dgm:t>
    </dgm:pt>
    <dgm:pt modelId="{F2099E48-610F-47C2-9ABC-B105D7D12D43}" type="sibTrans" cxnId="{1DC58AAF-8E53-421A-A99C-3687DCB423A4}">
      <dgm:prSet/>
      <dgm:spPr/>
      <dgm:t>
        <a:bodyPr/>
        <a:lstStyle/>
        <a:p>
          <a:endParaRPr lang="en-US"/>
        </a:p>
      </dgm:t>
    </dgm:pt>
    <dgm:pt modelId="{F6C7ADE7-3366-4905-8954-C1447F2F636D}">
      <dgm:prSet custT="1"/>
      <dgm:spPr/>
      <dgm:t>
        <a:bodyPr/>
        <a:lstStyle/>
        <a:p>
          <a:r>
            <a:rPr lang="en-US" sz="1800" b="1" dirty="0"/>
            <a:t>Long int to int causes dropping of the excess higher order bits</a:t>
          </a:r>
          <a:endParaRPr lang="en-US" sz="1800" dirty="0"/>
        </a:p>
      </dgm:t>
    </dgm:pt>
    <dgm:pt modelId="{839518FF-827B-4A77-AFFB-B33F2C65C165}" type="parTrans" cxnId="{A45AE168-0967-47C2-9698-33DD07D57449}">
      <dgm:prSet/>
      <dgm:spPr/>
      <dgm:t>
        <a:bodyPr/>
        <a:lstStyle/>
        <a:p>
          <a:endParaRPr lang="en-US"/>
        </a:p>
      </dgm:t>
    </dgm:pt>
    <dgm:pt modelId="{F82EE80A-3A25-4282-B512-CAB457555F8B}" type="sibTrans" cxnId="{A45AE168-0967-47C2-9698-33DD07D57449}">
      <dgm:prSet/>
      <dgm:spPr/>
      <dgm:t>
        <a:bodyPr/>
        <a:lstStyle/>
        <a:p>
          <a:endParaRPr lang="en-US"/>
        </a:p>
      </dgm:t>
    </dgm:pt>
    <dgm:pt modelId="{783C1AEE-E368-490A-A264-5767B54E2B80}" type="pres">
      <dgm:prSet presAssocID="{C91AFB09-C781-41D5-8A64-F2246EB3D1BD}" presName="linear" presStyleCnt="0">
        <dgm:presLayoutVars>
          <dgm:animLvl val="lvl"/>
          <dgm:resizeHandles val="exact"/>
        </dgm:presLayoutVars>
      </dgm:prSet>
      <dgm:spPr/>
    </dgm:pt>
    <dgm:pt modelId="{F631E865-C0AA-4215-A4AE-FDB3E764688A}" type="pres">
      <dgm:prSet presAssocID="{4198A541-64B4-44D0-A294-AFA5D09E72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A0E3CC-6639-4B04-9115-9F399256704C}" type="pres">
      <dgm:prSet presAssocID="{D8079EB5-D8E2-4EA6-A457-5F70D3A5F8DC}" presName="spacer" presStyleCnt="0"/>
      <dgm:spPr/>
    </dgm:pt>
    <dgm:pt modelId="{0A8D13C3-89E2-4772-863C-3832F80B620F}" type="pres">
      <dgm:prSet presAssocID="{B60707DE-E449-4CDE-A8C1-2B377134DD7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F0BE26-C238-4F95-8A55-49EDB01E60ED}" type="pres">
      <dgm:prSet presAssocID="{B60707DE-E449-4CDE-A8C1-2B377134DD7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402F0B-7EF0-4719-B112-20585D47489C}" type="presOf" srcId="{4198A541-64B4-44D0-A294-AFA5D09E7295}" destId="{F631E865-C0AA-4215-A4AE-FDB3E764688A}" srcOrd="0" destOrd="0" presId="urn:microsoft.com/office/officeart/2005/8/layout/vList2"/>
    <dgm:cxn modelId="{B336C937-86F5-4BC9-B3B5-E4CE2BB55757}" srcId="{B60707DE-E449-4CDE-A8C1-2B377134DD76}" destId="{9406B7C2-E373-48C4-9738-9F879602AFF1}" srcOrd="0" destOrd="0" parTransId="{1C980370-CDC3-4B62-9781-B358D2424EEA}" sibTransId="{2A40CAA8-622C-4856-9C72-BA25441F9393}"/>
    <dgm:cxn modelId="{99DBAE43-6631-44A6-BC00-56FC3504EEA4}" srcId="{C91AFB09-C781-41D5-8A64-F2246EB3D1BD}" destId="{4198A541-64B4-44D0-A294-AFA5D09E7295}" srcOrd="0" destOrd="0" parTransId="{02224381-C5D8-406B-86EF-F17566F9F42B}" sibTransId="{D8079EB5-D8E2-4EA6-A457-5F70D3A5F8DC}"/>
    <dgm:cxn modelId="{A45AE168-0967-47C2-9698-33DD07D57449}" srcId="{B60707DE-E449-4CDE-A8C1-2B377134DD76}" destId="{F6C7ADE7-3366-4905-8954-C1447F2F636D}" srcOrd="2" destOrd="0" parTransId="{839518FF-827B-4A77-AFFB-B33F2C65C165}" sibTransId="{F82EE80A-3A25-4282-B512-CAB457555F8B}"/>
    <dgm:cxn modelId="{5EC7996A-6F61-4EFA-A504-486C3A88DB03}" type="presOf" srcId="{F6C7ADE7-3366-4905-8954-C1447F2F636D}" destId="{18F0BE26-C238-4F95-8A55-49EDB01E60ED}" srcOrd="0" destOrd="2" presId="urn:microsoft.com/office/officeart/2005/8/layout/vList2"/>
    <dgm:cxn modelId="{E0F63C9E-DDDF-4B6F-8257-C439A8B48139}" type="presOf" srcId="{9406B7C2-E373-48C4-9738-9F879602AFF1}" destId="{18F0BE26-C238-4F95-8A55-49EDB01E60ED}" srcOrd="0" destOrd="0" presId="urn:microsoft.com/office/officeart/2005/8/layout/vList2"/>
    <dgm:cxn modelId="{C3EF5BA0-9DF9-462C-8645-6C2C5732C506}" type="presOf" srcId="{C91AFB09-C781-41D5-8A64-F2246EB3D1BD}" destId="{783C1AEE-E368-490A-A264-5767B54E2B80}" srcOrd="0" destOrd="0" presId="urn:microsoft.com/office/officeart/2005/8/layout/vList2"/>
    <dgm:cxn modelId="{1DC58AAF-8E53-421A-A99C-3687DCB423A4}" srcId="{B60707DE-E449-4CDE-A8C1-2B377134DD76}" destId="{E150FB52-287C-4AA5-A8A3-5776A3F07D1A}" srcOrd="1" destOrd="0" parTransId="{7327051F-7279-49DF-847D-C0C867ED38A5}" sibTransId="{F2099E48-610F-47C2-9ABC-B105D7D12D43}"/>
    <dgm:cxn modelId="{DA118ABA-1131-4300-BD25-23D64C688BB9}" srcId="{C91AFB09-C781-41D5-8A64-F2246EB3D1BD}" destId="{B60707DE-E449-4CDE-A8C1-2B377134DD76}" srcOrd="1" destOrd="0" parTransId="{1D8BBCEF-328E-4341-A657-96D006FF74D6}" sibTransId="{5A9D08B2-856A-43BF-9C44-4FD0463C218B}"/>
    <dgm:cxn modelId="{BEE852C7-1448-4B90-9170-EFAFAD667278}" type="presOf" srcId="{E150FB52-287C-4AA5-A8A3-5776A3F07D1A}" destId="{18F0BE26-C238-4F95-8A55-49EDB01E60ED}" srcOrd="0" destOrd="1" presId="urn:microsoft.com/office/officeart/2005/8/layout/vList2"/>
    <dgm:cxn modelId="{D69AFCDC-595C-44F8-8F29-402984E4BB7C}" type="presOf" srcId="{B60707DE-E449-4CDE-A8C1-2B377134DD76}" destId="{0A8D13C3-89E2-4772-863C-3832F80B620F}" srcOrd="0" destOrd="0" presId="urn:microsoft.com/office/officeart/2005/8/layout/vList2"/>
    <dgm:cxn modelId="{2EA58656-C82D-4627-BCAC-4C591E6120C5}" type="presParOf" srcId="{783C1AEE-E368-490A-A264-5767B54E2B80}" destId="{F631E865-C0AA-4215-A4AE-FDB3E764688A}" srcOrd="0" destOrd="0" presId="urn:microsoft.com/office/officeart/2005/8/layout/vList2"/>
    <dgm:cxn modelId="{7847F09F-161A-4B98-B175-CDEDBF4BDF8C}" type="presParOf" srcId="{783C1AEE-E368-490A-A264-5767B54E2B80}" destId="{0FA0E3CC-6639-4B04-9115-9F399256704C}" srcOrd="1" destOrd="0" presId="urn:microsoft.com/office/officeart/2005/8/layout/vList2"/>
    <dgm:cxn modelId="{24B09335-BBE1-40CE-8A19-7847BD517999}" type="presParOf" srcId="{783C1AEE-E368-490A-A264-5767B54E2B80}" destId="{0A8D13C3-89E2-4772-863C-3832F80B620F}" srcOrd="2" destOrd="0" presId="urn:microsoft.com/office/officeart/2005/8/layout/vList2"/>
    <dgm:cxn modelId="{E9AA05E6-A88B-4BF4-ACB8-E67256CEF21D}" type="presParOf" srcId="{783C1AEE-E368-490A-A264-5767B54E2B80}" destId="{18F0BE26-C238-4F95-8A55-49EDB01E60E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4BC763-1207-49B8-8DCE-F6C2A9A3DF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9A8390-56AE-45AB-A6EF-AEF6FB033889}">
      <dgm:prSet custT="1"/>
      <dgm:spPr/>
      <dgm:t>
        <a:bodyPr/>
        <a:lstStyle/>
        <a:p>
          <a:r>
            <a:rPr lang="en-US" sz="2800" b="1" dirty="0"/>
            <a:t>There are instances when we want to force a type conversion in a way that is different from the automatic conversion</a:t>
          </a:r>
        </a:p>
      </dgm:t>
    </dgm:pt>
    <dgm:pt modelId="{96E9CB9C-FEBE-41DD-A86A-7364757644E1}" type="parTrans" cxnId="{78A5DD9D-AB1C-4631-8BA5-10030A1F4374}">
      <dgm:prSet/>
      <dgm:spPr/>
      <dgm:t>
        <a:bodyPr/>
        <a:lstStyle/>
        <a:p>
          <a:endParaRPr lang="en-IN"/>
        </a:p>
      </dgm:t>
    </dgm:pt>
    <dgm:pt modelId="{B49A8F54-4887-4E45-95D5-7A1529404683}" type="sibTrans" cxnId="{78A5DD9D-AB1C-4631-8BA5-10030A1F4374}">
      <dgm:prSet/>
      <dgm:spPr/>
      <dgm:t>
        <a:bodyPr/>
        <a:lstStyle/>
        <a:p>
          <a:endParaRPr lang="en-IN"/>
        </a:p>
      </dgm:t>
    </dgm:pt>
    <dgm:pt modelId="{81A540C0-B7A2-4102-B009-C2B5B431CE3E}">
      <dgm:prSet custT="1"/>
      <dgm:spPr/>
      <dgm:t>
        <a:bodyPr/>
        <a:lstStyle/>
        <a:p>
          <a:r>
            <a:rPr lang="en-US" sz="2000" b="1" dirty="0" err="1"/>
            <a:t>E.g</a:t>
          </a:r>
          <a:r>
            <a:rPr lang="en-US" sz="2000" b="1" dirty="0"/>
            <a:t>  ratio=57/67</a:t>
          </a:r>
        </a:p>
      </dgm:t>
    </dgm:pt>
    <dgm:pt modelId="{7DB21FB2-F102-4495-B771-08534724EAD3}" type="parTrans" cxnId="{D90880F7-F903-4DDE-80EB-A256E15D6CFA}">
      <dgm:prSet/>
      <dgm:spPr/>
      <dgm:t>
        <a:bodyPr/>
        <a:lstStyle/>
        <a:p>
          <a:endParaRPr lang="en-IN"/>
        </a:p>
      </dgm:t>
    </dgm:pt>
    <dgm:pt modelId="{020A38A9-C250-42EC-8730-EB0AEE28DFAB}" type="sibTrans" cxnId="{D90880F7-F903-4DDE-80EB-A256E15D6CFA}">
      <dgm:prSet/>
      <dgm:spPr/>
      <dgm:t>
        <a:bodyPr/>
        <a:lstStyle/>
        <a:p>
          <a:endParaRPr lang="en-IN"/>
        </a:p>
      </dgm:t>
    </dgm:pt>
    <dgm:pt modelId="{B07349CE-E95D-4E53-B44C-C28840E49162}">
      <dgm:prSet custT="1"/>
      <dgm:spPr/>
      <dgm:t>
        <a:bodyPr/>
        <a:lstStyle/>
        <a:p>
          <a:r>
            <a:rPr lang="en-US" sz="2000" b="1" dirty="0"/>
            <a:t>Since 57 </a:t>
          </a:r>
          <a:r>
            <a:rPr lang="en-US" sz="2000" b="1" dirty="0">
              <a:latin typeface="Calibri Light" panose="020F0302020204030204"/>
            </a:rPr>
            <a:t>and</a:t>
          </a:r>
          <a:r>
            <a:rPr lang="en-US" sz="2000" b="1" dirty="0"/>
            <a:t> 67 are integers in the program , the decimal part of the result of the division would be lost and ratio would represent a wrong figure</a:t>
          </a:r>
        </a:p>
      </dgm:t>
    </dgm:pt>
    <dgm:pt modelId="{4A96075A-AA4A-426E-9947-39E486A2C76F}" type="parTrans" cxnId="{8CBD6728-0AEE-49BA-A976-B6CD1E89BB1C}">
      <dgm:prSet/>
      <dgm:spPr/>
      <dgm:t>
        <a:bodyPr/>
        <a:lstStyle/>
        <a:p>
          <a:endParaRPr lang="en-IN"/>
        </a:p>
      </dgm:t>
    </dgm:pt>
    <dgm:pt modelId="{268E1048-2C25-41D8-9622-1727D5DE6C84}" type="sibTrans" cxnId="{8CBD6728-0AEE-49BA-A976-B6CD1E89BB1C}">
      <dgm:prSet/>
      <dgm:spPr/>
      <dgm:t>
        <a:bodyPr/>
        <a:lstStyle/>
        <a:p>
          <a:endParaRPr lang="en-IN"/>
        </a:p>
      </dgm:t>
    </dgm:pt>
    <dgm:pt modelId="{6469D8DC-72BC-4462-AEBF-5E8C0C57360F}">
      <dgm:prSet custT="1"/>
      <dgm:spPr/>
      <dgm:t>
        <a:bodyPr/>
        <a:lstStyle/>
        <a:p>
          <a:r>
            <a:rPr lang="en-US" sz="2800" b="1" dirty="0"/>
            <a:t>This problem can be solved by converting locally as one of the variables to the floating point as shown below:</a:t>
          </a:r>
        </a:p>
      </dgm:t>
    </dgm:pt>
    <dgm:pt modelId="{75C08A4A-A0AE-43CE-9E60-A9E7C1ACED92}" type="parTrans" cxnId="{8BFEB979-D281-4AA2-9E51-5AE5C522F24E}">
      <dgm:prSet/>
      <dgm:spPr/>
      <dgm:t>
        <a:bodyPr/>
        <a:lstStyle/>
        <a:p>
          <a:endParaRPr lang="en-IN"/>
        </a:p>
      </dgm:t>
    </dgm:pt>
    <dgm:pt modelId="{B80696A5-E19E-431E-A1B8-E414A62D96C9}" type="sibTrans" cxnId="{8BFEB979-D281-4AA2-9E51-5AE5C522F24E}">
      <dgm:prSet/>
      <dgm:spPr/>
      <dgm:t>
        <a:bodyPr/>
        <a:lstStyle/>
        <a:p>
          <a:endParaRPr lang="en-IN"/>
        </a:p>
      </dgm:t>
    </dgm:pt>
    <dgm:pt modelId="{7AA2BFB5-2FB7-4654-ADDF-415C04A36136}">
      <dgm:prSet custT="1"/>
      <dgm:spPr/>
      <dgm:t>
        <a:bodyPr/>
        <a:lstStyle/>
        <a:p>
          <a:r>
            <a:rPr lang="en-US" sz="2000" b="1" dirty="0"/>
            <a:t>ratio= (float) 57/67</a:t>
          </a:r>
        </a:p>
      </dgm:t>
    </dgm:pt>
    <dgm:pt modelId="{30FB417E-0FDD-4EAB-88A8-2BE60770E43A}" type="parTrans" cxnId="{269A8C36-D158-4C39-B269-35E6A4A4E7F3}">
      <dgm:prSet/>
      <dgm:spPr/>
      <dgm:t>
        <a:bodyPr/>
        <a:lstStyle/>
        <a:p>
          <a:endParaRPr lang="en-IN"/>
        </a:p>
      </dgm:t>
    </dgm:pt>
    <dgm:pt modelId="{D32E5F08-94E5-43E0-B2FC-C452D20B1719}" type="sibTrans" cxnId="{269A8C36-D158-4C39-B269-35E6A4A4E7F3}">
      <dgm:prSet/>
      <dgm:spPr/>
      <dgm:t>
        <a:bodyPr/>
        <a:lstStyle/>
        <a:p>
          <a:endParaRPr lang="en-IN"/>
        </a:p>
      </dgm:t>
    </dgm:pt>
    <dgm:pt modelId="{DD069243-7885-427D-B82B-6E350E76C628}" type="pres">
      <dgm:prSet presAssocID="{334BC763-1207-49B8-8DCE-F6C2A9A3DF85}" presName="linear" presStyleCnt="0">
        <dgm:presLayoutVars>
          <dgm:animLvl val="lvl"/>
          <dgm:resizeHandles val="exact"/>
        </dgm:presLayoutVars>
      </dgm:prSet>
      <dgm:spPr/>
    </dgm:pt>
    <dgm:pt modelId="{419A00BC-8151-4CF3-8C2B-AE112664135D}" type="pres">
      <dgm:prSet presAssocID="{1C9A8390-56AE-45AB-A6EF-AEF6FB0338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3F02B8-5F2C-4A4C-8014-8EE2EC976F92}" type="pres">
      <dgm:prSet presAssocID="{1C9A8390-56AE-45AB-A6EF-AEF6FB033889}" presName="childText" presStyleLbl="revTx" presStyleIdx="0" presStyleCnt="2">
        <dgm:presLayoutVars>
          <dgm:bulletEnabled val="1"/>
        </dgm:presLayoutVars>
      </dgm:prSet>
      <dgm:spPr/>
    </dgm:pt>
    <dgm:pt modelId="{CBB74A60-8032-4A08-ADB7-AAA2113C653C}" type="pres">
      <dgm:prSet presAssocID="{6469D8DC-72BC-4462-AEBF-5E8C0C5736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5E47F5-24FB-490B-BC40-20D19A385093}" type="pres">
      <dgm:prSet presAssocID="{6469D8DC-72BC-4462-AEBF-5E8C0C5736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CBD6728-0AEE-49BA-A976-B6CD1E89BB1C}" srcId="{1C9A8390-56AE-45AB-A6EF-AEF6FB033889}" destId="{B07349CE-E95D-4E53-B44C-C28840E49162}" srcOrd="1" destOrd="0" parTransId="{4A96075A-AA4A-426E-9947-39E486A2C76F}" sibTransId="{268E1048-2C25-41D8-9622-1727D5DE6C84}"/>
    <dgm:cxn modelId="{2CD37C28-5D2E-4FF3-979C-F09D3387DFF8}" type="presOf" srcId="{334BC763-1207-49B8-8DCE-F6C2A9A3DF85}" destId="{DD069243-7885-427D-B82B-6E350E76C628}" srcOrd="0" destOrd="0" presId="urn:microsoft.com/office/officeart/2005/8/layout/vList2"/>
    <dgm:cxn modelId="{FC2C7F2C-28B5-4856-AE7E-65E12FA2F476}" type="presOf" srcId="{6469D8DC-72BC-4462-AEBF-5E8C0C57360F}" destId="{CBB74A60-8032-4A08-ADB7-AAA2113C653C}" srcOrd="0" destOrd="0" presId="urn:microsoft.com/office/officeart/2005/8/layout/vList2"/>
    <dgm:cxn modelId="{269A8C36-D158-4C39-B269-35E6A4A4E7F3}" srcId="{6469D8DC-72BC-4462-AEBF-5E8C0C57360F}" destId="{7AA2BFB5-2FB7-4654-ADDF-415C04A36136}" srcOrd="0" destOrd="0" parTransId="{30FB417E-0FDD-4EAB-88A8-2BE60770E43A}" sibTransId="{D32E5F08-94E5-43E0-B2FC-C452D20B1719}"/>
    <dgm:cxn modelId="{9D8DF768-CBA4-4D9E-9FB3-A895636A32DB}" type="presOf" srcId="{7AA2BFB5-2FB7-4654-ADDF-415C04A36136}" destId="{A95E47F5-24FB-490B-BC40-20D19A385093}" srcOrd="0" destOrd="0" presId="urn:microsoft.com/office/officeart/2005/8/layout/vList2"/>
    <dgm:cxn modelId="{8BFEB979-D281-4AA2-9E51-5AE5C522F24E}" srcId="{334BC763-1207-49B8-8DCE-F6C2A9A3DF85}" destId="{6469D8DC-72BC-4462-AEBF-5E8C0C57360F}" srcOrd="1" destOrd="0" parTransId="{75C08A4A-A0AE-43CE-9E60-A9E7C1ACED92}" sibTransId="{B80696A5-E19E-431E-A1B8-E414A62D96C9}"/>
    <dgm:cxn modelId="{78A5DD9D-AB1C-4631-8BA5-10030A1F4374}" srcId="{334BC763-1207-49B8-8DCE-F6C2A9A3DF85}" destId="{1C9A8390-56AE-45AB-A6EF-AEF6FB033889}" srcOrd="0" destOrd="0" parTransId="{96E9CB9C-FEBE-41DD-A86A-7364757644E1}" sibTransId="{B49A8F54-4887-4E45-95D5-7A1529404683}"/>
    <dgm:cxn modelId="{350B25BC-70E1-41C6-9E1F-862A1EFE1902}" type="presOf" srcId="{1C9A8390-56AE-45AB-A6EF-AEF6FB033889}" destId="{419A00BC-8151-4CF3-8C2B-AE112664135D}" srcOrd="0" destOrd="0" presId="urn:microsoft.com/office/officeart/2005/8/layout/vList2"/>
    <dgm:cxn modelId="{11F966D2-AB74-4726-9C3F-6EBA51024A3B}" type="presOf" srcId="{81A540C0-B7A2-4102-B009-C2B5B431CE3E}" destId="{AD3F02B8-5F2C-4A4C-8014-8EE2EC976F92}" srcOrd="0" destOrd="0" presId="urn:microsoft.com/office/officeart/2005/8/layout/vList2"/>
    <dgm:cxn modelId="{D90880F7-F903-4DDE-80EB-A256E15D6CFA}" srcId="{1C9A8390-56AE-45AB-A6EF-AEF6FB033889}" destId="{81A540C0-B7A2-4102-B009-C2B5B431CE3E}" srcOrd="0" destOrd="0" parTransId="{7DB21FB2-F102-4495-B771-08534724EAD3}" sibTransId="{020A38A9-C250-42EC-8730-EB0AEE28DFAB}"/>
    <dgm:cxn modelId="{6F7CF8FD-736C-4E8B-A7FA-5016EFAA3F89}" type="presOf" srcId="{B07349CE-E95D-4E53-B44C-C28840E49162}" destId="{AD3F02B8-5F2C-4A4C-8014-8EE2EC976F92}" srcOrd="0" destOrd="1" presId="urn:microsoft.com/office/officeart/2005/8/layout/vList2"/>
    <dgm:cxn modelId="{AB356359-CFE4-4C07-A377-0A0276CC41FA}" type="presParOf" srcId="{DD069243-7885-427D-B82B-6E350E76C628}" destId="{419A00BC-8151-4CF3-8C2B-AE112664135D}" srcOrd="0" destOrd="0" presId="urn:microsoft.com/office/officeart/2005/8/layout/vList2"/>
    <dgm:cxn modelId="{B44600D1-4C5E-4823-80FB-F2DF3D889E97}" type="presParOf" srcId="{DD069243-7885-427D-B82B-6E350E76C628}" destId="{AD3F02B8-5F2C-4A4C-8014-8EE2EC976F92}" srcOrd="1" destOrd="0" presId="urn:microsoft.com/office/officeart/2005/8/layout/vList2"/>
    <dgm:cxn modelId="{F28D3AD5-4850-4955-9799-B9BFAC943662}" type="presParOf" srcId="{DD069243-7885-427D-B82B-6E350E76C628}" destId="{CBB74A60-8032-4A08-ADB7-AAA2113C653C}" srcOrd="2" destOrd="0" presId="urn:microsoft.com/office/officeart/2005/8/layout/vList2"/>
    <dgm:cxn modelId="{75B394C8-D7B5-41CB-A3DC-160F8331FCA4}" type="presParOf" srcId="{DD069243-7885-427D-B82B-6E350E76C628}" destId="{A95E47F5-24FB-490B-BC40-20D19A3850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A89C50-BC6A-4939-90E9-175BBFCFAD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B26F74-8B31-4F78-826D-8A9779D83723}">
      <dgm:prSet phldrT="[Text]"/>
      <dgm:spPr/>
      <dgm:t>
        <a:bodyPr/>
        <a:lstStyle/>
        <a:p>
          <a:r>
            <a:rPr lang="en-US" b="1" dirty="0"/>
            <a:t>The operator (float) converts the 57 to floating point then using the rule of automatic conversion</a:t>
          </a:r>
          <a:endParaRPr lang="en-IN" dirty="0"/>
        </a:p>
      </dgm:t>
    </dgm:pt>
    <dgm:pt modelId="{45ED17B3-CCE6-4C60-A79A-8CC0E7504118}" type="parTrans" cxnId="{87B7D3DC-E119-4D1E-A2AE-7FA253EA524B}">
      <dgm:prSet/>
      <dgm:spPr/>
      <dgm:t>
        <a:bodyPr/>
        <a:lstStyle/>
        <a:p>
          <a:endParaRPr lang="en-IN"/>
        </a:p>
      </dgm:t>
    </dgm:pt>
    <dgm:pt modelId="{2F7A5E16-42A5-4A82-BD66-6005573111AA}" type="sibTrans" cxnId="{87B7D3DC-E119-4D1E-A2AE-7FA253EA524B}">
      <dgm:prSet/>
      <dgm:spPr/>
      <dgm:t>
        <a:bodyPr/>
        <a:lstStyle/>
        <a:p>
          <a:endParaRPr lang="en-IN"/>
        </a:p>
      </dgm:t>
    </dgm:pt>
    <dgm:pt modelId="{A6CB3E8B-CBA7-4343-ADFA-66A9BF3398CD}">
      <dgm:prSet/>
      <dgm:spPr/>
      <dgm:t>
        <a:bodyPr/>
        <a:lstStyle/>
        <a:p>
          <a:r>
            <a:rPr lang="en-US" b="1" dirty="0"/>
            <a:t>The division is performed in floating point mode, thus retaining the fractional part of result</a:t>
          </a:r>
        </a:p>
      </dgm:t>
    </dgm:pt>
    <dgm:pt modelId="{3ABF4DE6-61F7-48C6-8994-5D179620D4A8}" type="parTrans" cxnId="{AA41ED3E-99C1-4D1C-B38C-4113042F5127}">
      <dgm:prSet/>
      <dgm:spPr/>
      <dgm:t>
        <a:bodyPr/>
        <a:lstStyle/>
        <a:p>
          <a:endParaRPr lang="en-IN"/>
        </a:p>
      </dgm:t>
    </dgm:pt>
    <dgm:pt modelId="{8F558889-1317-4FFB-9896-B8F4D6DB0CC1}" type="sibTrans" cxnId="{AA41ED3E-99C1-4D1C-B38C-4113042F5127}">
      <dgm:prSet/>
      <dgm:spPr/>
      <dgm:t>
        <a:bodyPr/>
        <a:lstStyle/>
        <a:p>
          <a:endParaRPr lang="en-IN"/>
        </a:p>
      </dgm:t>
    </dgm:pt>
    <dgm:pt modelId="{70FFE80D-2763-496F-9487-8EBCF96FDFC3}">
      <dgm:prSet/>
      <dgm:spPr/>
      <dgm:t>
        <a:bodyPr/>
        <a:lstStyle/>
        <a:p>
          <a:r>
            <a:rPr lang="en-US" b="1" dirty="0"/>
            <a:t>The process of such a local conversion is known as explicit conversion or casting a value</a:t>
          </a:r>
        </a:p>
      </dgm:t>
    </dgm:pt>
    <dgm:pt modelId="{DD2CBBAF-9F86-4B2A-9431-46E33D6E6A0F}" type="parTrans" cxnId="{32D94B44-CCED-4918-9FB8-E050AE8ABE02}">
      <dgm:prSet/>
      <dgm:spPr/>
      <dgm:t>
        <a:bodyPr/>
        <a:lstStyle/>
        <a:p>
          <a:endParaRPr lang="en-IN"/>
        </a:p>
      </dgm:t>
    </dgm:pt>
    <dgm:pt modelId="{3A73FC05-7459-4232-AB04-B0FE05EF06FE}" type="sibTrans" cxnId="{32D94B44-CCED-4918-9FB8-E050AE8ABE02}">
      <dgm:prSet/>
      <dgm:spPr/>
      <dgm:t>
        <a:bodyPr/>
        <a:lstStyle/>
        <a:p>
          <a:endParaRPr lang="en-IN"/>
        </a:p>
      </dgm:t>
    </dgm:pt>
    <dgm:pt modelId="{8D2DA7A0-DC87-484B-996A-FA3AF849A150}">
      <dgm:prSet/>
      <dgm:spPr/>
      <dgm:t>
        <a:bodyPr/>
        <a:lstStyle/>
        <a:p>
          <a:r>
            <a:rPr lang="en-US" b="1"/>
            <a:t>The general form of a cast is </a:t>
          </a:r>
          <a:endParaRPr lang="en-US" b="1" dirty="0"/>
        </a:p>
      </dgm:t>
    </dgm:pt>
    <dgm:pt modelId="{3B083697-8547-4277-9EDA-90220396135A}" type="parTrans" cxnId="{ECEDC68E-1CF3-47C7-B55A-1035E23320D8}">
      <dgm:prSet/>
      <dgm:spPr/>
      <dgm:t>
        <a:bodyPr/>
        <a:lstStyle/>
        <a:p>
          <a:endParaRPr lang="en-IN"/>
        </a:p>
      </dgm:t>
    </dgm:pt>
    <dgm:pt modelId="{FB778395-3F7E-40B4-99C9-7715B2DE8CAC}" type="sibTrans" cxnId="{ECEDC68E-1CF3-47C7-B55A-1035E23320D8}">
      <dgm:prSet/>
      <dgm:spPr/>
      <dgm:t>
        <a:bodyPr/>
        <a:lstStyle/>
        <a:p>
          <a:endParaRPr lang="en-IN"/>
        </a:p>
      </dgm:t>
    </dgm:pt>
    <dgm:pt modelId="{44E10153-202C-43B4-8C6F-B09922F6549D}">
      <dgm:prSet/>
      <dgm:spPr/>
      <dgm:t>
        <a:bodyPr/>
        <a:lstStyle/>
        <a:p>
          <a:r>
            <a:rPr lang="en-US" b="1"/>
            <a:t>(type-name) expression</a:t>
          </a:r>
          <a:endParaRPr lang="en-US" b="1" dirty="0"/>
        </a:p>
      </dgm:t>
    </dgm:pt>
    <dgm:pt modelId="{C5B65963-EE02-4BA9-BB58-0BF1F36427D9}" type="parTrans" cxnId="{C4A4A7F4-148A-4450-BA9E-A98873909DA0}">
      <dgm:prSet/>
      <dgm:spPr/>
      <dgm:t>
        <a:bodyPr/>
        <a:lstStyle/>
        <a:p>
          <a:endParaRPr lang="en-IN"/>
        </a:p>
      </dgm:t>
    </dgm:pt>
    <dgm:pt modelId="{611BE0B9-C36F-48B9-94F7-03C8259B42EA}" type="sibTrans" cxnId="{C4A4A7F4-148A-4450-BA9E-A98873909DA0}">
      <dgm:prSet/>
      <dgm:spPr/>
      <dgm:t>
        <a:bodyPr/>
        <a:lstStyle/>
        <a:p>
          <a:endParaRPr lang="en-IN"/>
        </a:p>
      </dgm:t>
    </dgm:pt>
    <dgm:pt modelId="{733648AE-E3B8-4E49-B71E-DCBDAC404576}" type="pres">
      <dgm:prSet presAssocID="{D1A89C50-BC6A-4939-90E9-175BBFCFAD35}" presName="diagram" presStyleCnt="0">
        <dgm:presLayoutVars>
          <dgm:dir/>
          <dgm:resizeHandles val="exact"/>
        </dgm:presLayoutVars>
      </dgm:prSet>
      <dgm:spPr/>
    </dgm:pt>
    <dgm:pt modelId="{74D67994-D43D-49A2-A10E-4B0444A1DCBC}" type="pres">
      <dgm:prSet presAssocID="{6BB26F74-8B31-4F78-826D-8A9779D83723}" presName="node" presStyleLbl="node1" presStyleIdx="0" presStyleCnt="4" custScaleX="134806">
        <dgm:presLayoutVars>
          <dgm:bulletEnabled val="1"/>
        </dgm:presLayoutVars>
      </dgm:prSet>
      <dgm:spPr/>
    </dgm:pt>
    <dgm:pt modelId="{FAB0C6C7-5867-465E-8C79-B69E6072E6BD}" type="pres">
      <dgm:prSet presAssocID="{2F7A5E16-42A5-4A82-BD66-6005573111AA}" presName="sibTrans" presStyleCnt="0"/>
      <dgm:spPr/>
    </dgm:pt>
    <dgm:pt modelId="{82FD802F-F9F8-4B8E-8F7C-E124AEBE43E0}" type="pres">
      <dgm:prSet presAssocID="{A6CB3E8B-CBA7-4343-ADFA-66A9BF3398CD}" presName="node" presStyleLbl="node1" presStyleIdx="1" presStyleCnt="4" custScaleX="137914">
        <dgm:presLayoutVars>
          <dgm:bulletEnabled val="1"/>
        </dgm:presLayoutVars>
      </dgm:prSet>
      <dgm:spPr/>
    </dgm:pt>
    <dgm:pt modelId="{16E430BF-3F61-49DB-9AD3-A106CC12F22D}" type="pres">
      <dgm:prSet presAssocID="{8F558889-1317-4FFB-9896-B8F4D6DB0CC1}" presName="sibTrans" presStyleCnt="0"/>
      <dgm:spPr/>
    </dgm:pt>
    <dgm:pt modelId="{38FC1D17-D6A5-4531-BCDF-BC2DEBE340E7}" type="pres">
      <dgm:prSet presAssocID="{70FFE80D-2763-496F-9487-8EBCF96FDFC3}" presName="node" presStyleLbl="node1" presStyleIdx="2" presStyleCnt="4" custScaleX="137689" custLinFactNeighborX="-16336" custLinFactNeighborY="3343">
        <dgm:presLayoutVars>
          <dgm:bulletEnabled val="1"/>
        </dgm:presLayoutVars>
      </dgm:prSet>
      <dgm:spPr/>
    </dgm:pt>
    <dgm:pt modelId="{328B31A3-3E49-4540-93E7-62EF4CCCC534}" type="pres">
      <dgm:prSet presAssocID="{3A73FC05-7459-4232-AB04-B0FE05EF06FE}" presName="sibTrans" presStyleCnt="0"/>
      <dgm:spPr/>
    </dgm:pt>
    <dgm:pt modelId="{5116384A-A403-4C0C-8C7D-7B6B5E9F4041}" type="pres">
      <dgm:prSet presAssocID="{8D2DA7A0-DC87-484B-996A-FA3AF849A150}" presName="node" presStyleLbl="node1" presStyleIdx="3" presStyleCnt="4" custScaleX="136187">
        <dgm:presLayoutVars>
          <dgm:bulletEnabled val="1"/>
        </dgm:presLayoutVars>
      </dgm:prSet>
      <dgm:spPr/>
    </dgm:pt>
  </dgm:ptLst>
  <dgm:cxnLst>
    <dgm:cxn modelId="{A823BA15-791D-4028-82EA-2BAE27728C42}" type="presOf" srcId="{8D2DA7A0-DC87-484B-996A-FA3AF849A150}" destId="{5116384A-A403-4C0C-8C7D-7B6B5E9F4041}" srcOrd="0" destOrd="0" presId="urn:microsoft.com/office/officeart/2005/8/layout/default"/>
    <dgm:cxn modelId="{73375827-7983-49FF-8147-3C50BE7C41B7}" type="presOf" srcId="{44E10153-202C-43B4-8C6F-B09922F6549D}" destId="{5116384A-A403-4C0C-8C7D-7B6B5E9F4041}" srcOrd="0" destOrd="1" presId="urn:microsoft.com/office/officeart/2005/8/layout/default"/>
    <dgm:cxn modelId="{AA41ED3E-99C1-4D1C-B38C-4113042F5127}" srcId="{D1A89C50-BC6A-4939-90E9-175BBFCFAD35}" destId="{A6CB3E8B-CBA7-4343-ADFA-66A9BF3398CD}" srcOrd="1" destOrd="0" parTransId="{3ABF4DE6-61F7-48C6-8994-5D179620D4A8}" sibTransId="{8F558889-1317-4FFB-9896-B8F4D6DB0CC1}"/>
    <dgm:cxn modelId="{60628741-F4BA-4FEA-A3BB-46FBD971D174}" type="presOf" srcId="{6BB26F74-8B31-4F78-826D-8A9779D83723}" destId="{74D67994-D43D-49A2-A10E-4B0444A1DCBC}" srcOrd="0" destOrd="0" presId="urn:microsoft.com/office/officeart/2005/8/layout/default"/>
    <dgm:cxn modelId="{32D94B44-CCED-4918-9FB8-E050AE8ABE02}" srcId="{D1A89C50-BC6A-4939-90E9-175BBFCFAD35}" destId="{70FFE80D-2763-496F-9487-8EBCF96FDFC3}" srcOrd="2" destOrd="0" parTransId="{DD2CBBAF-9F86-4B2A-9431-46E33D6E6A0F}" sibTransId="{3A73FC05-7459-4232-AB04-B0FE05EF06FE}"/>
    <dgm:cxn modelId="{ECEDC68E-1CF3-47C7-B55A-1035E23320D8}" srcId="{D1A89C50-BC6A-4939-90E9-175BBFCFAD35}" destId="{8D2DA7A0-DC87-484B-996A-FA3AF849A150}" srcOrd="3" destOrd="0" parTransId="{3B083697-8547-4277-9EDA-90220396135A}" sibTransId="{FB778395-3F7E-40B4-99C9-7715B2DE8CAC}"/>
    <dgm:cxn modelId="{B57556A5-5EAA-4F82-A1D4-07775B3AB96B}" type="presOf" srcId="{A6CB3E8B-CBA7-4343-ADFA-66A9BF3398CD}" destId="{82FD802F-F9F8-4B8E-8F7C-E124AEBE43E0}" srcOrd="0" destOrd="0" presId="urn:microsoft.com/office/officeart/2005/8/layout/default"/>
    <dgm:cxn modelId="{B3785EC6-12BB-4547-AA2E-827D3757E1F0}" type="presOf" srcId="{D1A89C50-BC6A-4939-90E9-175BBFCFAD35}" destId="{733648AE-E3B8-4E49-B71E-DCBDAC404576}" srcOrd="0" destOrd="0" presId="urn:microsoft.com/office/officeart/2005/8/layout/default"/>
    <dgm:cxn modelId="{87B7D3DC-E119-4D1E-A2AE-7FA253EA524B}" srcId="{D1A89C50-BC6A-4939-90E9-175BBFCFAD35}" destId="{6BB26F74-8B31-4F78-826D-8A9779D83723}" srcOrd="0" destOrd="0" parTransId="{45ED17B3-CCE6-4C60-A79A-8CC0E7504118}" sibTransId="{2F7A5E16-42A5-4A82-BD66-6005573111AA}"/>
    <dgm:cxn modelId="{C4A4A7F4-148A-4450-BA9E-A98873909DA0}" srcId="{8D2DA7A0-DC87-484B-996A-FA3AF849A150}" destId="{44E10153-202C-43B4-8C6F-B09922F6549D}" srcOrd="0" destOrd="0" parTransId="{C5B65963-EE02-4BA9-BB58-0BF1F36427D9}" sibTransId="{611BE0B9-C36F-48B9-94F7-03C8259B42EA}"/>
    <dgm:cxn modelId="{2F9B0FFA-7ECB-48D6-9221-C1889CD3334C}" type="presOf" srcId="{70FFE80D-2763-496F-9487-8EBCF96FDFC3}" destId="{38FC1D17-D6A5-4531-BCDF-BC2DEBE340E7}" srcOrd="0" destOrd="0" presId="urn:microsoft.com/office/officeart/2005/8/layout/default"/>
    <dgm:cxn modelId="{52DF4CB8-B9BF-43E2-8877-277D9528EFAC}" type="presParOf" srcId="{733648AE-E3B8-4E49-B71E-DCBDAC404576}" destId="{74D67994-D43D-49A2-A10E-4B0444A1DCBC}" srcOrd="0" destOrd="0" presId="urn:microsoft.com/office/officeart/2005/8/layout/default"/>
    <dgm:cxn modelId="{8733E5BC-8658-4573-8DFB-B55BA056F4FF}" type="presParOf" srcId="{733648AE-E3B8-4E49-B71E-DCBDAC404576}" destId="{FAB0C6C7-5867-465E-8C79-B69E6072E6BD}" srcOrd="1" destOrd="0" presId="urn:microsoft.com/office/officeart/2005/8/layout/default"/>
    <dgm:cxn modelId="{C45AE3A5-1D1A-412E-AC85-FE3A4B80CC0C}" type="presParOf" srcId="{733648AE-E3B8-4E49-B71E-DCBDAC404576}" destId="{82FD802F-F9F8-4B8E-8F7C-E124AEBE43E0}" srcOrd="2" destOrd="0" presId="urn:microsoft.com/office/officeart/2005/8/layout/default"/>
    <dgm:cxn modelId="{D520597D-85F2-4F8F-AFD2-FEF7206108A6}" type="presParOf" srcId="{733648AE-E3B8-4E49-B71E-DCBDAC404576}" destId="{16E430BF-3F61-49DB-9AD3-A106CC12F22D}" srcOrd="3" destOrd="0" presId="urn:microsoft.com/office/officeart/2005/8/layout/default"/>
    <dgm:cxn modelId="{FAC16A93-0569-47C3-8B6B-4AE9205CF6DF}" type="presParOf" srcId="{733648AE-E3B8-4E49-B71E-DCBDAC404576}" destId="{38FC1D17-D6A5-4531-BCDF-BC2DEBE340E7}" srcOrd="4" destOrd="0" presId="urn:microsoft.com/office/officeart/2005/8/layout/default"/>
    <dgm:cxn modelId="{E2D25D0E-E04D-4785-9A32-6FBA0224507C}" type="presParOf" srcId="{733648AE-E3B8-4E49-B71E-DCBDAC404576}" destId="{328B31A3-3E49-4540-93E7-62EF4CCCC534}" srcOrd="5" destOrd="0" presId="urn:microsoft.com/office/officeart/2005/8/layout/default"/>
    <dgm:cxn modelId="{E71354BB-42AA-4EE3-9766-859DD43431FD}" type="presParOf" srcId="{733648AE-E3B8-4E49-B71E-DCBDAC404576}" destId="{5116384A-A403-4C0C-8C7D-7B6B5E9F40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2AA4F3-3BA2-4B6D-85B9-260DBC0BF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F0621E-2C17-4D25-A608-3BCFA241DBEA}">
      <dgm:prSet/>
      <dgm:spPr/>
      <dgm:t>
        <a:bodyPr/>
        <a:lstStyle/>
        <a:p>
          <a:r>
            <a:rPr lang="en-US" b="1" dirty="0"/>
            <a:t>int a =150;</a:t>
          </a:r>
          <a:br>
            <a:rPr lang="en-US" b="1" dirty="0"/>
          </a:br>
          <a:r>
            <a:rPr lang="en-US" b="1" dirty="0"/>
            <a:t>float f;   f = (float) a / 100; // type cast operator</a:t>
          </a:r>
          <a:endParaRPr lang="en-US" dirty="0"/>
        </a:p>
      </dgm:t>
    </dgm:pt>
    <dgm:pt modelId="{3FB7B2EF-86E8-4831-B536-04BA529F7E5C}" type="parTrans" cxnId="{6EFC58A4-426A-47E4-B09B-BD854B897AF0}">
      <dgm:prSet/>
      <dgm:spPr/>
      <dgm:t>
        <a:bodyPr/>
        <a:lstStyle/>
        <a:p>
          <a:endParaRPr lang="en-US"/>
        </a:p>
      </dgm:t>
    </dgm:pt>
    <dgm:pt modelId="{F25654FF-6BEB-473E-B854-1EB3AFC75FBE}" type="sibTrans" cxnId="{6EFC58A4-426A-47E4-B09B-BD854B897AF0}">
      <dgm:prSet/>
      <dgm:spPr/>
      <dgm:t>
        <a:bodyPr/>
        <a:lstStyle/>
        <a:p>
          <a:endParaRPr lang="en-US"/>
        </a:p>
      </dgm:t>
    </dgm:pt>
    <dgm:pt modelId="{CB64DB44-0066-4AF1-9BFB-E1352032BE6E}">
      <dgm:prSet/>
      <dgm:spPr/>
      <dgm:t>
        <a:bodyPr/>
        <a:lstStyle/>
        <a:p>
          <a:r>
            <a:rPr lang="en-US" b="1"/>
            <a:t>The type cast operator has the effect of converting the value of the variable ‘a’ to type float for the purpose of evaluation of the expression. </a:t>
          </a:r>
          <a:endParaRPr lang="en-US"/>
        </a:p>
      </dgm:t>
    </dgm:pt>
    <dgm:pt modelId="{0E02390A-8800-46E2-AF5C-265292BBE565}" type="parTrans" cxnId="{F282BF45-4567-416C-A7CF-7AB938EFF43B}">
      <dgm:prSet/>
      <dgm:spPr/>
      <dgm:t>
        <a:bodyPr/>
        <a:lstStyle/>
        <a:p>
          <a:endParaRPr lang="en-US"/>
        </a:p>
      </dgm:t>
    </dgm:pt>
    <dgm:pt modelId="{1F15F06D-F6E2-40E9-8AA8-72CF0A5040CA}" type="sibTrans" cxnId="{F282BF45-4567-416C-A7CF-7AB938EFF43B}">
      <dgm:prSet/>
      <dgm:spPr/>
      <dgm:t>
        <a:bodyPr/>
        <a:lstStyle/>
        <a:p>
          <a:endParaRPr lang="en-US"/>
        </a:p>
      </dgm:t>
    </dgm:pt>
    <dgm:pt modelId="{A4040436-9743-40C9-A0A9-C7A32009F24F}">
      <dgm:prSet/>
      <dgm:spPr/>
      <dgm:t>
        <a:bodyPr/>
        <a:lstStyle/>
        <a:p>
          <a:r>
            <a:rPr lang="en-US" b="1" dirty="0"/>
            <a:t>This operator does NOT permanently affect the value of the variable ‘a’; </a:t>
          </a:r>
          <a:endParaRPr lang="en-US" dirty="0"/>
        </a:p>
      </dgm:t>
    </dgm:pt>
    <dgm:pt modelId="{016D9BE3-45C4-4FE8-824D-54E61F8B234D}" type="parTrans" cxnId="{78693AEC-78AA-4800-9F71-66F8640846F0}">
      <dgm:prSet/>
      <dgm:spPr/>
      <dgm:t>
        <a:bodyPr/>
        <a:lstStyle/>
        <a:p>
          <a:endParaRPr lang="en-US"/>
        </a:p>
      </dgm:t>
    </dgm:pt>
    <dgm:pt modelId="{6326B5F7-817B-4926-AFFA-540668C7292A}" type="sibTrans" cxnId="{78693AEC-78AA-4800-9F71-66F8640846F0}">
      <dgm:prSet/>
      <dgm:spPr/>
      <dgm:t>
        <a:bodyPr/>
        <a:lstStyle/>
        <a:p>
          <a:endParaRPr lang="en-US"/>
        </a:p>
      </dgm:t>
    </dgm:pt>
    <dgm:pt modelId="{4CB358AE-2424-4685-8594-97A96E999519}">
      <dgm:prSet/>
      <dgm:spPr/>
      <dgm:t>
        <a:bodyPr/>
        <a:lstStyle/>
        <a:p>
          <a:r>
            <a:rPr lang="en-US" b="1" dirty="0"/>
            <a:t>The type cast operator has a higher precedence than all the arithmetic operators except the unary minus and unary plus.</a:t>
          </a:r>
          <a:endParaRPr lang="en-US" dirty="0"/>
        </a:p>
      </dgm:t>
    </dgm:pt>
    <dgm:pt modelId="{90B104E7-E3A2-42D1-AE8C-9D0A7922FB4E}" type="parTrans" cxnId="{4C2D8E2F-A75E-418A-AD31-5B69CE656200}">
      <dgm:prSet/>
      <dgm:spPr/>
      <dgm:t>
        <a:bodyPr/>
        <a:lstStyle/>
        <a:p>
          <a:endParaRPr lang="en-US"/>
        </a:p>
      </dgm:t>
    </dgm:pt>
    <dgm:pt modelId="{86E8CCF2-EC33-42CC-93DB-8382B0172F5A}" type="sibTrans" cxnId="{4C2D8E2F-A75E-418A-AD31-5B69CE656200}">
      <dgm:prSet/>
      <dgm:spPr/>
      <dgm:t>
        <a:bodyPr/>
        <a:lstStyle/>
        <a:p>
          <a:endParaRPr lang="en-US"/>
        </a:p>
      </dgm:t>
    </dgm:pt>
    <dgm:pt modelId="{4042F900-4E5A-4CF8-902A-FCAEA3BE5EC9}">
      <dgm:prSet/>
      <dgm:spPr/>
      <dgm:t>
        <a:bodyPr/>
        <a:lstStyle/>
        <a:p>
          <a:r>
            <a:rPr lang="en-US" b="1"/>
            <a:t>Examples of the use of type cast operator: </a:t>
          </a:r>
          <a:endParaRPr lang="en-US"/>
        </a:p>
      </dgm:t>
    </dgm:pt>
    <dgm:pt modelId="{E1404806-553D-4D0C-9B22-D7CF2660BE94}" type="parTrans" cxnId="{55C3605E-8BD1-41CB-A7DB-1ED9848FC91A}">
      <dgm:prSet/>
      <dgm:spPr/>
      <dgm:t>
        <a:bodyPr/>
        <a:lstStyle/>
        <a:p>
          <a:endParaRPr lang="en-US"/>
        </a:p>
      </dgm:t>
    </dgm:pt>
    <dgm:pt modelId="{20D23D3A-F526-43B3-B4AD-E9F68D6032D9}" type="sibTrans" cxnId="{55C3605E-8BD1-41CB-A7DB-1ED9848FC91A}">
      <dgm:prSet/>
      <dgm:spPr/>
      <dgm:t>
        <a:bodyPr/>
        <a:lstStyle/>
        <a:p>
          <a:endParaRPr lang="en-US"/>
        </a:p>
      </dgm:t>
    </dgm:pt>
    <dgm:pt modelId="{E5487469-5722-44AA-8103-5E82AFB5E5D2}">
      <dgm:prSet/>
      <dgm:spPr/>
      <dgm:t>
        <a:bodyPr/>
        <a:lstStyle/>
        <a:p>
          <a:r>
            <a:rPr lang="en-US" b="1"/>
            <a:t>(int) 29.55 + (int) 21.99   results  in   29 + 21</a:t>
          </a:r>
          <a:endParaRPr lang="en-US"/>
        </a:p>
      </dgm:t>
    </dgm:pt>
    <dgm:pt modelId="{A15B65EF-3A15-4C07-89D6-F31A8A858A57}" type="parTrans" cxnId="{CDCD4EE2-73D3-40A5-A168-BE1E86E306E8}">
      <dgm:prSet/>
      <dgm:spPr/>
      <dgm:t>
        <a:bodyPr/>
        <a:lstStyle/>
        <a:p>
          <a:endParaRPr lang="en-US"/>
        </a:p>
      </dgm:t>
    </dgm:pt>
    <dgm:pt modelId="{F25597E4-4A80-4223-954A-B8C18A755E17}" type="sibTrans" cxnId="{CDCD4EE2-73D3-40A5-A168-BE1E86E306E8}">
      <dgm:prSet/>
      <dgm:spPr/>
      <dgm:t>
        <a:bodyPr/>
        <a:lstStyle/>
        <a:p>
          <a:endParaRPr lang="en-US"/>
        </a:p>
      </dgm:t>
    </dgm:pt>
    <dgm:pt modelId="{6754175C-E78B-44C3-A550-451A0AB441C7}">
      <dgm:prSet/>
      <dgm:spPr/>
      <dgm:t>
        <a:bodyPr/>
        <a:lstStyle/>
        <a:p>
          <a:r>
            <a:rPr lang="en-US" b="1"/>
            <a:t>(float) 6 / (float) 4    results in 1.5</a:t>
          </a:r>
          <a:endParaRPr lang="en-US"/>
        </a:p>
      </dgm:t>
    </dgm:pt>
    <dgm:pt modelId="{E7DDA661-AEAF-4341-A10A-D1C66F04B6E2}" type="parTrans" cxnId="{A1F730DD-2087-492E-8603-9D04C79FF548}">
      <dgm:prSet/>
      <dgm:spPr/>
      <dgm:t>
        <a:bodyPr/>
        <a:lstStyle/>
        <a:p>
          <a:endParaRPr lang="en-US"/>
        </a:p>
      </dgm:t>
    </dgm:pt>
    <dgm:pt modelId="{5A94FCC1-500F-4D89-96CE-805DD2C4ADEC}" type="sibTrans" cxnId="{A1F730DD-2087-492E-8603-9D04C79FF548}">
      <dgm:prSet/>
      <dgm:spPr/>
      <dgm:t>
        <a:bodyPr/>
        <a:lstStyle/>
        <a:p>
          <a:endParaRPr lang="en-US"/>
        </a:p>
      </dgm:t>
    </dgm:pt>
    <dgm:pt modelId="{9311EEAF-5423-4F79-A11C-3B57CE919E34}">
      <dgm:prSet/>
      <dgm:spPr/>
      <dgm:t>
        <a:bodyPr/>
        <a:lstStyle/>
        <a:p>
          <a:r>
            <a:rPr lang="en-US" b="1"/>
            <a:t>(float) 6 / 4   results in 1.5</a:t>
          </a:r>
          <a:endParaRPr lang="en-US"/>
        </a:p>
      </dgm:t>
    </dgm:pt>
    <dgm:pt modelId="{2148EB13-0E63-49A2-8063-5B5BFA024DF2}" type="parTrans" cxnId="{46415059-E1A4-4B8F-9CA4-435E40D8F42D}">
      <dgm:prSet/>
      <dgm:spPr/>
      <dgm:t>
        <a:bodyPr/>
        <a:lstStyle/>
        <a:p>
          <a:endParaRPr lang="en-US"/>
        </a:p>
      </dgm:t>
    </dgm:pt>
    <dgm:pt modelId="{F832DA1C-D473-42D0-B4D5-E76924C9A351}" type="sibTrans" cxnId="{46415059-E1A4-4B8F-9CA4-435E40D8F42D}">
      <dgm:prSet/>
      <dgm:spPr/>
      <dgm:t>
        <a:bodyPr/>
        <a:lstStyle/>
        <a:p>
          <a:endParaRPr lang="en-US"/>
        </a:p>
      </dgm:t>
    </dgm:pt>
    <dgm:pt modelId="{4A5F69A4-F1B6-4C8B-A3B5-190679910365}" type="pres">
      <dgm:prSet presAssocID="{F42AA4F3-3BA2-4B6D-85B9-260DBC0BFBDC}" presName="linear" presStyleCnt="0">
        <dgm:presLayoutVars>
          <dgm:animLvl val="lvl"/>
          <dgm:resizeHandles val="exact"/>
        </dgm:presLayoutVars>
      </dgm:prSet>
      <dgm:spPr/>
    </dgm:pt>
    <dgm:pt modelId="{96B129B1-6DDF-4B2F-BE3C-E02DCAD785C0}" type="pres">
      <dgm:prSet presAssocID="{1BF0621E-2C17-4D25-A608-3BCFA241DB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9938E8-E7AC-49B3-BA4E-6BDB66AE7A7B}" type="pres">
      <dgm:prSet presAssocID="{1BF0621E-2C17-4D25-A608-3BCFA241DBEA}" presName="childText" presStyleLbl="revTx" presStyleIdx="0" presStyleCnt="1">
        <dgm:presLayoutVars>
          <dgm:bulletEnabled val="1"/>
        </dgm:presLayoutVars>
      </dgm:prSet>
      <dgm:spPr/>
    </dgm:pt>
    <dgm:pt modelId="{6874987F-F686-4E19-842A-2D0CE327E8C2}" type="pres">
      <dgm:prSet presAssocID="{E5487469-5722-44AA-8103-5E82AFB5E5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C5E663-5DE7-414B-81C3-5D93C07DA201}" type="pres">
      <dgm:prSet presAssocID="{F25597E4-4A80-4223-954A-B8C18A755E17}" presName="spacer" presStyleCnt="0"/>
      <dgm:spPr/>
    </dgm:pt>
    <dgm:pt modelId="{127CCC16-D072-4DB4-B917-EB27D2A05132}" type="pres">
      <dgm:prSet presAssocID="{6754175C-E78B-44C3-A550-451A0AB441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B68310-6D45-4A32-87C5-A92EBCCCED7E}" type="pres">
      <dgm:prSet presAssocID="{5A94FCC1-500F-4D89-96CE-805DD2C4ADEC}" presName="spacer" presStyleCnt="0"/>
      <dgm:spPr/>
    </dgm:pt>
    <dgm:pt modelId="{8FA68380-F920-422D-988B-41949435F168}" type="pres">
      <dgm:prSet presAssocID="{9311EEAF-5423-4F79-A11C-3B57CE919E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2D8E2F-A75E-418A-AD31-5B69CE656200}" srcId="{1BF0621E-2C17-4D25-A608-3BCFA241DBEA}" destId="{4CB358AE-2424-4685-8594-97A96E999519}" srcOrd="2" destOrd="0" parTransId="{90B104E7-E3A2-42D1-AE8C-9D0A7922FB4E}" sibTransId="{86E8CCF2-EC33-42CC-93DB-8382B0172F5A}"/>
    <dgm:cxn modelId="{55C3605E-8BD1-41CB-A7DB-1ED9848FC91A}" srcId="{1BF0621E-2C17-4D25-A608-3BCFA241DBEA}" destId="{4042F900-4E5A-4CF8-902A-FCAEA3BE5EC9}" srcOrd="3" destOrd="0" parTransId="{E1404806-553D-4D0C-9B22-D7CF2660BE94}" sibTransId="{20D23D3A-F526-43B3-B4AD-E9F68D6032D9}"/>
    <dgm:cxn modelId="{F282BF45-4567-416C-A7CF-7AB938EFF43B}" srcId="{1BF0621E-2C17-4D25-A608-3BCFA241DBEA}" destId="{CB64DB44-0066-4AF1-9BFB-E1352032BE6E}" srcOrd="0" destOrd="0" parTransId="{0E02390A-8800-46E2-AF5C-265292BBE565}" sibTransId="{1F15F06D-F6E2-40E9-8AA8-72CF0A5040CA}"/>
    <dgm:cxn modelId="{B6A2F54A-4F4C-43DC-A869-9596AD22D252}" type="presOf" srcId="{4CB358AE-2424-4685-8594-97A96E999519}" destId="{959938E8-E7AC-49B3-BA4E-6BDB66AE7A7B}" srcOrd="0" destOrd="2" presId="urn:microsoft.com/office/officeart/2005/8/layout/vList2"/>
    <dgm:cxn modelId="{01E42871-87B2-409D-9B19-E9445B29440F}" type="presOf" srcId="{6754175C-E78B-44C3-A550-451A0AB441C7}" destId="{127CCC16-D072-4DB4-B917-EB27D2A05132}" srcOrd="0" destOrd="0" presId="urn:microsoft.com/office/officeart/2005/8/layout/vList2"/>
    <dgm:cxn modelId="{06170C75-176E-49D0-9161-CA51708324B7}" type="presOf" srcId="{9311EEAF-5423-4F79-A11C-3B57CE919E34}" destId="{8FA68380-F920-422D-988B-41949435F168}" srcOrd="0" destOrd="0" presId="urn:microsoft.com/office/officeart/2005/8/layout/vList2"/>
    <dgm:cxn modelId="{46415059-E1A4-4B8F-9CA4-435E40D8F42D}" srcId="{F42AA4F3-3BA2-4B6D-85B9-260DBC0BFBDC}" destId="{9311EEAF-5423-4F79-A11C-3B57CE919E34}" srcOrd="3" destOrd="0" parTransId="{2148EB13-0E63-49A2-8063-5B5BFA024DF2}" sibTransId="{F832DA1C-D473-42D0-B4D5-E76924C9A351}"/>
    <dgm:cxn modelId="{F5D8D28C-DB11-4188-AFD8-CDC20DF8834E}" type="presOf" srcId="{1BF0621E-2C17-4D25-A608-3BCFA241DBEA}" destId="{96B129B1-6DDF-4B2F-BE3C-E02DCAD785C0}" srcOrd="0" destOrd="0" presId="urn:microsoft.com/office/officeart/2005/8/layout/vList2"/>
    <dgm:cxn modelId="{0CA509A4-032D-42B9-9E86-D525E75FEFF7}" type="presOf" srcId="{CB64DB44-0066-4AF1-9BFB-E1352032BE6E}" destId="{959938E8-E7AC-49B3-BA4E-6BDB66AE7A7B}" srcOrd="0" destOrd="0" presId="urn:microsoft.com/office/officeart/2005/8/layout/vList2"/>
    <dgm:cxn modelId="{6EFC58A4-426A-47E4-B09B-BD854B897AF0}" srcId="{F42AA4F3-3BA2-4B6D-85B9-260DBC0BFBDC}" destId="{1BF0621E-2C17-4D25-A608-3BCFA241DBEA}" srcOrd="0" destOrd="0" parTransId="{3FB7B2EF-86E8-4831-B536-04BA529F7E5C}" sibTransId="{F25654FF-6BEB-473E-B854-1EB3AFC75FBE}"/>
    <dgm:cxn modelId="{A1F730DD-2087-492E-8603-9D04C79FF548}" srcId="{F42AA4F3-3BA2-4B6D-85B9-260DBC0BFBDC}" destId="{6754175C-E78B-44C3-A550-451A0AB441C7}" srcOrd="2" destOrd="0" parTransId="{E7DDA661-AEAF-4341-A10A-D1C66F04B6E2}" sibTransId="{5A94FCC1-500F-4D89-96CE-805DD2C4ADEC}"/>
    <dgm:cxn modelId="{D971F1E1-D3DE-4183-9C50-103BA5C67676}" type="presOf" srcId="{4042F900-4E5A-4CF8-902A-FCAEA3BE5EC9}" destId="{959938E8-E7AC-49B3-BA4E-6BDB66AE7A7B}" srcOrd="0" destOrd="3" presId="urn:microsoft.com/office/officeart/2005/8/layout/vList2"/>
    <dgm:cxn modelId="{CDCD4EE2-73D3-40A5-A168-BE1E86E306E8}" srcId="{F42AA4F3-3BA2-4B6D-85B9-260DBC0BFBDC}" destId="{E5487469-5722-44AA-8103-5E82AFB5E5D2}" srcOrd="1" destOrd="0" parTransId="{A15B65EF-3A15-4C07-89D6-F31A8A858A57}" sibTransId="{F25597E4-4A80-4223-954A-B8C18A755E17}"/>
    <dgm:cxn modelId="{67C465E3-5C0D-4921-9EF6-C49FE9549048}" type="presOf" srcId="{E5487469-5722-44AA-8103-5E82AFB5E5D2}" destId="{6874987F-F686-4E19-842A-2D0CE327E8C2}" srcOrd="0" destOrd="0" presId="urn:microsoft.com/office/officeart/2005/8/layout/vList2"/>
    <dgm:cxn modelId="{78693AEC-78AA-4800-9F71-66F8640846F0}" srcId="{1BF0621E-2C17-4D25-A608-3BCFA241DBEA}" destId="{A4040436-9743-40C9-A0A9-C7A32009F24F}" srcOrd="1" destOrd="0" parTransId="{016D9BE3-45C4-4FE8-824D-54E61F8B234D}" sibTransId="{6326B5F7-817B-4926-AFFA-540668C7292A}"/>
    <dgm:cxn modelId="{12F4C3F4-80FE-4233-BE2D-6DB8ABB6A639}" type="presOf" srcId="{A4040436-9743-40C9-A0A9-C7A32009F24F}" destId="{959938E8-E7AC-49B3-BA4E-6BDB66AE7A7B}" srcOrd="0" destOrd="1" presId="urn:microsoft.com/office/officeart/2005/8/layout/vList2"/>
    <dgm:cxn modelId="{97D4FFF7-4D64-47BB-8D33-F7BAE673EBBA}" type="presOf" srcId="{F42AA4F3-3BA2-4B6D-85B9-260DBC0BFBDC}" destId="{4A5F69A4-F1B6-4C8B-A3B5-190679910365}" srcOrd="0" destOrd="0" presId="urn:microsoft.com/office/officeart/2005/8/layout/vList2"/>
    <dgm:cxn modelId="{77D3B40F-90EC-4857-92F4-C627299B532B}" type="presParOf" srcId="{4A5F69A4-F1B6-4C8B-A3B5-190679910365}" destId="{96B129B1-6DDF-4B2F-BE3C-E02DCAD785C0}" srcOrd="0" destOrd="0" presId="urn:microsoft.com/office/officeart/2005/8/layout/vList2"/>
    <dgm:cxn modelId="{DBCF78B4-38E7-4955-B11D-17983C0D7FFF}" type="presParOf" srcId="{4A5F69A4-F1B6-4C8B-A3B5-190679910365}" destId="{959938E8-E7AC-49B3-BA4E-6BDB66AE7A7B}" srcOrd="1" destOrd="0" presId="urn:microsoft.com/office/officeart/2005/8/layout/vList2"/>
    <dgm:cxn modelId="{A484ACF7-27EE-4538-9B02-01D3AE11822D}" type="presParOf" srcId="{4A5F69A4-F1B6-4C8B-A3B5-190679910365}" destId="{6874987F-F686-4E19-842A-2D0CE327E8C2}" srcOrd="2" destOrd="0" presId="urn:microsoft.com/office/officeart/2005/8/layout/vList2"/>
    <dgm:cxn modelId="{2E4BBE99-EEEC-42F3-A248-5B8889273FD2}" type="presParOf" srcId="{4A5F69A4-F1B6-4C8B-A3B5-190679910365}" destId="{7FC5E663-5DE7-414B-81C3-5D93C07DA201}" srcOrd="3" destOrd="0" presId="urn:microsoft.com/office/officeart/2005/8/layout/vList2"/>
    <dgm:cxn modelId="{9104FAE1-66D3-4253-AFF9-5FD8CEBF8A14}" type="presParOf" srcId="{4A5F69A4-F1B6-4C8B-A3B5-190679910365}" destId="{127CCC16-D072-4DB4-B917-EB27D2A05132}" srcOrd="4" destOrd="0" presId="urn:microsoft.com/office/officeart/2005/8/layout/vList2"/>
    <dgm:cxn modelId="{5048B215-EC51-4426-B5EE-BFB0DD27E55E}" type="presParOf" srcId="{4A5F69A4-F1B6-4C8B-A3B5-190679910365}" destId="{FBB68310-6D45-4A32-87C5-A92EBCCCED7E}" srcOrd="5" destOrd="0" presId="urn:microsoft.com/office/officeart/2005/8/layout/vList2"/>
    <dgm:cxn modelId="{B2E6059F-06F6-4431-B06A-AAD850FB4790}" type="presParOf" srcId="{4A5F69A4-F1B6-4C8B-A3B5-190679910365}" destId="{8FA68380-F920-422D-988B-41949435F1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AE206B-C70B-493C-A42F-818C088A88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8A4B88-D936-442F-A7C6-B3EFF8F24B2C}">
      <dgm:prSet phldrT="[Text]"/>
      <dgm:spPr/>
      <dgm:t>
        <a:bodyPr/>
        <a:lstStyle/>
        <a:p>
          <a:r>
            <a:rPr lang="en-US" altLang="en-US" b="1" dirty="0"/>
            <a:t>Assign an integer value to a floating variable: does not cause any change in the value of the number; the value is simply converted by the system and stored in the floating format.</a:t>
          </a:r>
          <a:endParaRPr lang="en-IN" dirty="0"/>
        </a:p>
      </dgm:t>
    </dgm:pt>
    <dgm:pt modelId="{8C1C2FDD-BB6F-488E-ABF3-B548BD49FB44}" type="parTrans" cxnId="{841D019F-68D2-4A8E-9483-E233D2C4C595}">
      <dgm:prSet/>
      <dgm:spPr/>
      <dgm:t>
        <a:bodyPr/>
        <a:lstStyle/>
        <a:p>
          <a:endParaRPr lang="en-IN"/>
        </a:p>
      </dgm:t>
    </dgm:pt>
    <dgm:pt modelId="{8E09D9E1-A83F-420F-AD35-76102BC6F573}" type="sibTrans" cxnId="{841D019F-68D2-4A8E-9483-E233D2C4C595}">
      <dgm:prSet/>
      <dgm:spPr/>
      <dgm:t>
        <a:bodyPr/>
        <a:lstStyle/>
        <a:p>
          <a:endParaRPr lang="en-IN"/>
        </a:p>
      </dgm:t>
    </dgm:pt>
    <dgm:pt modelId="{C522CB20-18A4-404E-A264-82177CEB59C5}">
      <dgm:prSet/>
      <dgm:spPr/>
      <dgm:t>
        <a:bodyPr/>
        <a:lstStyle/>
        <a:p>
          <a:r>
            <a:rPr lang="en-US" altLang="en-US" b="1"/>
            <a:t>Assign a floating-point value to an integer variable: the decimal portion of the number gets truncated. </a:t>
          </a:r>
          <a:endParaRPr lang="en-US" altLang="en-US" b="1" dirty="0"/>
        </a:p>
      </dgm:t>
    </dgm:pt>
    <dgm:pt modelId="{49649F5E-CE5A-43C2-A61D-3830C5B3E3B2}" type="parTrans" cxnId="{3F757B31-6A5F-4E40-AA8B-86F75595CA1B}">
      <dgm:prSet/>
      <dgm:spPr/>
      <dgm:t>
        <a:bodyPr/>
        <a:lstStyle/>
        <a:p>
          <a:endParaRPr lang="en-IN"/>
        </a:p>
      </dgm:t>
    </dgm:pt>
    <dgm:pt modelId="{031D9E6E-9275-49D8-94ED-5AF5633D8F60}" type="sibTrans" cxnId="{3F757B31-6A5F-4E40-AA8B-86F75595CA1B}">
      <dgm:prSet/>
      <dgm:spPr/>
      <dgm:t>
        <a:bodyPr/>
        <a:lstStyle/>
        <a:p>
          <a:endParaRPr lang="en-IN"/>
        </a:p>
      </dgm:t>
    </dgm:pt>
    <dgm:pt modelId="{6E4D3E35-A89A-4843-B627-B09469CB653C}">
      <dgm:prSet/>
      <dgm:spPr/>
      <dgm:t>
        <a:bodyPr/>
        <a:lstStyle/>
        <a:p>
          <a:r>
            <a:rPr lang="en-US" altLang="en-US" b="1"/>
            <a:t>Integer arithmetic (division): </a:t>
          </a:r>
          <a:endParaRPr lang="en-US" altLang="en-US" b="1" dirty="0"/>
        </a:p>
      </dgm:t>
    </dgm:pt>
    <dgm:pt modelId="{C937F035-1C0D-4316-A6DB-A46858E1FAC7}" type="parTrans" cxnId="{955DD418-1C6A-4970-B1CF-535F4C9DCB55}">
      <dgm:prSet/>
      <dgm:spPr/>
      <dgm:t>
        <a:bodyPr/>
        <a:lstStyle/>
        <a:p>
          <a:endParaRPr lang="en-IN"/>
        </a:p>
      </dgm:t>
    </dgm:pt>
    <dgm:pt modelId="{4EA312E0-68B6-4995-947A-8877F49BB8D5}" type="sibTrans" cxnId="{955DD418-1C6A-4970-B1CF-535F4C9DCB55}">
      <dgm:prSet/>
      <dgm:spPr/>
      <dgm:t>
        <a:bodyPr/>
        <a:lstStyle/>
        <a:p>
          <a:endParaRPr lang="en-IN"/>
        </a:p>
      </dgm:t>
    </dgm:pt>
    <dgm:pt modelId="{C2BF79D8-1927-41AD-9E86-6A3211D5E577}">
      <dgm:prSet/>
      <dgm:spPr/>
      <dgm:t>
        <a:bodyPr/>
        <a:lstStyle/>
        <a:p>
          <a:r>
            <a:rPr lang="en-US" altLang="en-US" b="1"/>
            <a:t>int divided  to int </a:t>
          </a:r>
          <a:r>
            <a:rPr lang="en-US" altLang="en-US" b="1">
              <a:solidFill>
                <a:srgbClr val="006600"/>
              </a:solidFill>
            </a:rPr>
            <a:t>=&gt;</a:t>
          </a:r>
          <a:r>
            <a:rPr lang="en-US" altLang="en-US" b="1"/>
            <a:t> </a:t>
          </a:r>
          <a:r>
            <a:rPr lang="en-US" altLang="en-US" b="1">
              <a:solidFill>
                <a:srgbClr val="006600"/>
              </a:solidFill>
            </a:rPr>
            <a:t>result is integer division</a:t>
          </a:r>
          <a:endParaRPr lang="en-US" altLang="en-US" b="1" dirty="0">
            <a:solidFill>
              <a:srgbClr val="006600"/>
            </a:solidFill>
          </a:endParaRPr>
        </a:p>
      </dgm:t>
    </dgm:pt>
    <dgm:pt modelId="{CFAB977D-9873-4745-A4CE-84DB364881BE}" type="parTrans" cxnId="{4D09E3F3-65F2-4A0D-AE51-400FF3EEE775}">
      <dgm:prSet/>
      <dgm:spPr/>
      <dgm:t>
        <a:bodyPr/>
        <a:lstStyle/>
        <a:p>
          <a:endParaRPr lang="en-IN"/>
        </a:p>
      </dgm:t>
    </dgm:pt>
    <dgm:pt modelId="{F1155515-2720-4D8C-8E55-861A46407C99}" type="sibTrans" cxnId="{4D09E3F3-65F2-4A0D-AE51-400FF3EEE775}">
      <dgm:prSet/>
      <dgm:spPr/>
      <dgm:t>
        <a:bodyPr/>
        <a:lstStyle/>
        <a:p>
          <a:endParaRPr lang="en-IN"/>
        </a:p>
      </dgm:t>
    </dgm:pt>
    <dgm:pt modelId="{033DE921-B43D-4DB3-84D2-64BADDD427C1}">
      <dgm:prSet/>
      <dgm:spPr/>
      <dgm:t>
        <a:bodyPr/>
        <a:lstStyle/>
        <a:p>
          <a:r>
            <a:rPr lang="en-US" altLang="en-US" b="1"/>
            <a:t>int divided to float or float divided to int </a:t>
          </a:r>
          <a:r>
            <a:rPr lang="en-US" altLang="en-US" b="1">
              <a:solidFill>
                <a:srgbClr val="006600"/>
              </a:solidFill>
            </a:rPr>
            <a:t>=&gt; result is real division (floating-point)</a:t>
          </a:r>
          <a:endParaRPr lang="en-US" altLang="en-US" b="1" dirty="0">
            <a:solidFill>
              <a:srgbClr val="006600"/>
            </a:solidFill>
          </a:endParaRPr>
        </a:p>
      </dgm:t>
    </dgm:pt>
    <dgm:pt modelId="{70282422-9A91-42A6-A07F-52AACE1A3080}" type="parTrans" cxnId="{C4C56B2A-6059-4331-9975-FB73E1AA9D36}">
      <dgm:prSet/>
      <dgm:spPr/>
      <dgm:t>
        <a:bodyPr/>
        <a:lstStyle/>
        <a:p>
          <a:endParaRPr lang="en-IN"/>
        </a:p>
      </dgm:t>
    </dgm:pt>
    <dgm:pt modelId="{7C11CF00-5041-4913-B6DA-8E0E9BE08A69}" type="sibTrans" cxnId="{C4C56B2A-6059-4331-9975-FB73E1AA9D36}">
      <dgm:prSet/>
      <dgm:spPr/>
      <dgm:t>
        <a:bodyPr/>
        <a:lstStyle/>
        <a:p>
          <a:endParaRPr lang="en-IN"/>
        </a:p>
      </dgm:t>
    </dgm:pt>
    <dgm:pt modelId="{7F3C4F55-6EE6-4F8C-92B7-4632A23D44C3}" type="pres">
      <dgm:prSet presAssocID="{48AE206B-C70B-493C-A42F-818C088A8869}" presName="linear" presStyleCnt="0">
        <dgm:presLayoutVars>
          <dgm:animLvl val="lvl"/>
          <dgm:resizeHandles val="exact"/>
        </dgm:presLayoutVars>
      </dgm:prSet>
      <dgm:spPr/>
    </dgm:pt>
    <dgm:pt modelId="{ED44A923-7E85-4F7E-A164-57A9FCA5E33B}" type="pres">
      <dgm:prSet presAssocID="{EC8A4B88-D936-442F-A7C6-B3EFF8F24B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5946FA-57FF-4BE8-8D61-812A50C15472}" type="pres">
      <dgm:prSet presAssocID="{8E09D9E1-A83F-420F-AD35-76102BC6F573}" presName="spacer" presStyleCnt="0"/>
      <dgm:spPr/>
    </dgm:pt>
    <dgm:pt modelId="{DEE996A8-8A35-47A6-9C09-015379840740}" type="pres">
      <dgm:prSet presAssocID="{C522CB20-18A4-404E-A264-82177CEB59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D6FE1E-4945-4225-A97E-49D0912FF4A7}" type="pres">
      <dgm:prSet presAssocID="{031D9E6E-9275-49D8-94ED-5AF5633D8F60}" presName="spacer" presStyleCnt="0"/>
      <dgm:spPr/>
    </dgm:pt>
    <dgm:pt modelId="{2A821020-6C68-4F5E-84E5-2CD5A1FE613D}" type="pres">
      <dgm:prSet presAssocID="{6E4D3E35-A89A-4843-B627-B09469CB65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64EAB6-B7BC-4DF7-B7F6-47003F04C273}" type="pres">
      <dgm:prSet presAssocID="{6E4D3E35-A89A-4843-B627-B09469CB653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5DD418-1C6A-4970-B1CF-535F4C9DCB55}" srcId="{48AE206B-C70B-493C-A42F-818C088A8869}" destId="{6E4D3E35-A89A-4843-B627-B09469CB653C}" srcOrd="2" destOrd="0" parTransId="{C937F035-1C0D-4316-A6DB-A46858E1FAC7}" sibTransId="{4EA312E0-68B6-4995-947A-8877F49BB8D5}"/>
    <dgm:cxn modelId="{C4C56B2A-6059-4331-9975-FB73E1AA9D36}" srcId="{6E4D3E35-A89A-4843-B627-B09469CB653C}" destId="{033DE921-B43D-4DB3-84D2-64BADDD427C1}" srcOrd="1" destOrd="0" parTransId="{70282422-9A91-42A6-A07F-52AACE1A3080}" sibTransId="{7C11CF00-5041-4913-B6DA-8E0E9BE08A69}"/>
    <dgm:cxn modelId="{3F757B31-6A5F-4E40-AA8B-86F75595CA1B}" srcId="{48AE206B-C70B-493C-A42F-818C088A8869}" destId="{C522CB20-18A4-404E-A264-82177CEB59C5}" srcOrd="1" destOrd="0" parTransId="{49649F5E-CE5A-43C2-A61D-3830C5B3E3B2}" sibTransId="{031D9E6E-9275-49D8-94ED-5AF5633D8F60}"/>
    <dgm:cxn modelId="{841D019F-68D2-4A8E-9483-E233D2C4C595}" srcId="{48AE206B-C70B-493C-A42F-818C088A8869}" destId="{EC8A4B88-D936-442F-A7C6-B3EFF8F24B2C}" srcOrd="0" destOrd="0" parTransId="{8C1C2FDD-BB6F-488E-ABF3-B548BD49FB44}" sibTransId="{8E09D9E1-A83F-420F-AD35-76102BC6F573}"/>
    <dgm:cxn modelId="{6CFD2BA4-D434-47AA-BDFB-CE140D3D73D1}" type="presOf" srcId="{033DE921-B43D-4DB3-84D2-64BADDD427C1}" destId="{DB64EAB6-B7BC-4DF7-B7F6-47003F04C273}" srcOrd="0" destOrd="1" presId="urn:microsoft.com/office/officeart/2005/8/layout/vList2"/>
    <dgm:cxn modelId="{720C6BBA-2479-4899-A766-A5E36D0720FD}" type="presOf" srcId="{48AE206B-C70B-493C-A42F-818C088A8869}" destId="{7F3C4F55-6EE6-4F8C-92B7-4632A23D44C3}" srcOrd="0" destOrd="0" presId="urn:microsoft.com/office/officeart/2005/8/layout/vList2"/>
    <dgm:cxn modelId="{BFB104CC-9AD1-438F-AE0D-076FB0077C68}" type="presOf" srcId="{C2BF79D8-1927-41AD-9E86-6A3211D5E577}" destId="{DB64EAB6-B7BC-4DF7-B7F6-47003F04C273}" srcOrd="0" destOrd="0" presId="urn:microsoft.com/office/officeart/2005/8/layout/vList2"/>
    <dgm:cxn modelId="{FBCCFADB-A5FF-4D66-BDE6-225907AE5896}" type="presOf" srcId="{6E4D3E35-A89A-4843-B627-B09469CB653C}" destId="{2A821020-6C68-4F5E-84E5-2CD5A1FE613D}" srcOrd="0" destOrd="0" presId="urn:microsoft.com/office/officeart/2005/8/layout/vList2"/>
    <dgm:cxn modelId="{CBC03EDF-8D13-4436-8EEC-55E69ACD22C5}" type="presOf" srcId="{EC8A4B88-D936-442F-A7C6-B3EFF8F24B2C}" destId="{ED44A923-7E85-4F7E-A164-57A9FCA5E33B}" srcOrd="0" destOrd="0" presId="urn:microsoft.com/office/officeart/2005/8/layout/vList2"/>
    <dgm:cxn modelId="{006EF1EE-78F8-416A-B626-0AEF639BF523}" type="presOf" srcId="{C522CB20-18A4-404E-A264-82177CEB59C5}" destId="{DEE996A8-8A35-47A6-9C09-015379840740}" srcOrd="0" destOrd="0" presId="urn:microsoft.com/office/officeart/2005/8/layout/vList2"/>
    <dgm:cxn modelId="{4D09E3F3-65F2-4A0D-AE51-400FF3EEE775}" srcId="{6E4D3E35-A89A-4843-B627-B09469CB653C}" destId="{C2BF79D8-1927-41AD-9E86-6A3211D5E577}" srcOrd="0" destOrd="0" parTransId="{CFAB977D-9873-4745-A4CE-84DB364881BE}" sibTransId="{F1155515-2720-4D8C-8E55-861A46407C99}"/>
    <dgm:cxn modelId="{3D61C65A-5052-40E9-BEB9-3FC795F3C72E}" type="presParOf" srcId="{7F3C4F55-6EE6-4F8C-92B7-4632A23D44C3}" destId="{ED44A923-7E85-4F7E-A164-57A9FCA5E33B}" srcOrd="0" destOrd="0" presId="urn:microsoft.com/office/officeart/2005/8/layout/vList2"/>
    <dgm:cxn modelId="{9AB1A03A-958D-4FAD-BAB4-98FABC41C7D4}" type="presParOf" srcId="{7F3C4F55-6EE6-4F8C-92B7-4632A23D44C3}" destId="{495946FA-57FF-4BE8-8D61-812A50C15472}" srcOrd="1" destOrd="0" presId="urn:microsoft.com/office/officeart/2005/8/layout/vList2"/>
    <dgm:cxn modelId="{63F08625-66C1-43AA-92BD-E3ABDEE3600A}" type="presParOf" srcId="{7F3C4F55-6EE6-4F8C-92B7-4632A23D44C3}" destId="{DEE996A8-8A35-47A6-9C09-015379840740}" srcOrd="2" destOrd="0" presId="urn:microsoft.com/office/officeart/2005/8/layout/vList2"/>
    <dgm:cxn modelId="{7E7E43EC-13A0-4905-B034-1BDA36EF861C}" type="presParOf" srcId="{7F3C4F55-6EE6-4F8C-92B7-4632A23D44C3}" destId="{84D6FE1E-4945-4225-A97E-49D0912FF4A7}" srcOrd="3" destOrd="0" presId="urn:microsoft.com/office/officeart/2005/8/layout/vList2"/>
    <dgm:cxn modelId="{3FE933DC-13D0-4E1B-894C-7F9D72A17C1A}" type="presParOf" srcId="{7F3C4F55-6EE6-4F8C-92B7-4632A23D44C3}" destId="{2A821020-6C68-4F5E-84E5-2CD5A1FE613D}" srcOrd="4" destOrd="0" presId="urn:microsoft.com/office/officeart/2005/8/layout/vList2"/>
    <dgm:cxn modelId="{63BA9D63-A7E8-40FA-B7BF-DD256637025F}" type="presParOf" srcId="{7F3C4F55-6EE6-4F8C-92B7-4632A23D44C3}" destId="{DB64EAB6-B7BC-4DF7-B7F6-47003F04C27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ADE70-6D91-40ED-852A-9FC619EC8D0A}">
      <dsp:nvSpPr>
        <dsp:cNvPr id="0" name=""/>
        <dsp:cNvSpPr/>
      </dsp:nvSpPr>
      <dsp:spPr>
        <a:xfrm>
          <a:off x="-5507555" y="-843350"/>
          <a:ext cx="6558503" cy="6558503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E2547-82A7-4570-94C7-92AAB339C6EE}">
      <dsp:nvSpPr>
        <dsp:cNvPr id="0" name=""/>
        <dsp:cNvSpPr/>
      </dsp:nvSpPr>
      <dsp:spPr>
        <a:xfrm>
          <a:off x="676206" y="487180"/>
          <a:ext cx="8031778" cy="974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39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 permits mixing of constants and variables of different types in an expression</a:t>
          </a:r>
          <a:endParaRPr lang="en-IN" sz="1900" kern="1200" dirty="0"/>
        </a:p>
      </dsp:txBody>
      <dsp:txXfrm>
        <a:off x="676206" y="487180"/>
        <a:ext cx="8031778" cy="974360"/>
      </dsp:txXfrm>
    </dsp:sp>
    <dsp:sp modelId="{32AF85F7-CD9D-44F3-A5A7-182479CE8298}">
      <dsp:nvSpPr>
        <dsp:cNvPr id="0" name=""/>
        <dsp:cNvSpPr/>
      </dsp:nvSpPr>
      <dsp:spPr>
        <a:xfrm>
          <a:off x="67230" y="365385"/>
          <a:ext cx="1217950" cy="1217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8ED00-067C-4905-AADF-C061D0420E21}">
      <dsp:nvSpPr>
        <dsp:cNvPr id="0" name=""/>
        <dsp:cNvSpPr/>
      </dsp:nvSpPr>
      <dsp:spPr>
        <a:xfrm>
          <a:off x="1030386" y="1900617"/>
          <a:ext cx="7677598" cy="1070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39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 automatically converts any intermediate values to the proper type so that the expression can be evaluated without losing any signification</a:t>
          </a:r>
        </a:p>
      </dsp:txBody>
      <dsp:txXfrm>
        <a:off x="1030386" y="1900617"/>
        <a:ext cx="7677598" cy="1070568"/>
      </dsp:txXfrm>
    </dsp:sp>
    <dsp:sp modelId="{08800ABA-BECD-4210-88BB-9C5A09BB5E2D}">
      <dsp:nvSpPr>
        <dsp:cNvPr id="0" name=""/>
        <dsp:cNvSpPr/>
      </dsp:nvSpPr>
      <dsp:spPr>
        <a:xfrm>
          <a:off x="421410" y="1826926"/>
          <a:ext cx="1217950" cy="1217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30195-9BE2-42C0-9BAC-C07EFD463BB1}">
      <dsp:nvSpPr>
        <dsp:cNvPr id="0" name=""/>
        <dsp:cNvSpPr/>
      </dsp:nvSpPr>
      <dsp:spPr>
        <a:xfrm>
          <a:off x="676206" y="3410262"/>
          <a:ext cx="8031778" cy="974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39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This automatic conversion is known as </a:t>
          </a:r>
          <a:r>
            <a:rPr lang="en-US" sz="2000" b="1" kern="1200" dirty="0"/>
            <a:t>Implicit Type Conversion</a:t>
          </a:r>
        </a:p>
      </dsp:txBody>
      <dsp:txXfrm>
        <a:off x="676206" y="3410262"/>
        <a:ext cx="8031778" cy="974360"/>
      </dsp:txXfrm>
    </dsp:sp>
    <dsp:sp modelId="{3096D13D-0084-46FD-A9F4-2FF4B7969BD2}">
      <dsp:nvSpPr>
        <dsp:cNvPr id="0" name=""/>
        <dsp:cNvSpPr/>
      </dsp:nvSpPr>
      <dsp:spPr>
        <a:xfrm>
          <a:off x="67230" y="3288467"/>
          <a:ext cx="1217950" cy="1217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ADE70-6D91-40ED-852A-9FC619EC8D0A}">
      <dsp:nvSpPr>
        <dsp:cNvPr id="0" name=""/>
        <dsp:cNvSpPr/>
      </dsp:nvSpPr>
      <dsp:spPr>
        <a:xfrm>
          <a:off x="-3037788" y="-467771"/>
          <a:ext cx="3623750" cy="3623750"/>
        </a:xfrm>
        <a:prstGeom prst="blockArc">
          <a:avLst>
            <a:gd name="adj1" fmla="val 18900000"/>
            <a:gd name="adj2" fmla="val 2700000"/>
            <a:gd name="adj3" fmla="val 5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E2547-82A7-4570-94C7-92AAB339C6EE}">
      <dsp:nvSpPr>
        <dsp:cNvPr id="0" name=""/>
        <dsp:cNvSpPr/>
      </dsp:nvSpPr>
      <dsp:spPr>
        <a:xfrm>
          <a:off x="356156" y="268820"/>
          <a:ext cx="8242653" cy="537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5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i="0" kern="1200" dirty="0"/>
            <a:t>Done by the compiler on its own, without any external trigger from the user.</a:t>
          </a:r>
        </a:p>
      </dsp:txBody>
      <dsp:txXfrm>
        <a:off x="356156" y="268820"/>
        <a:ext cx="8242653" cy="537641"/>
      </dsp:txXfrm>
    </dsp:sp>
    <dsp:sp modelId="{32AF85F7-CD9D-44F3-A5A7-182479CE8298}">
      <dsp:nvSpPr>
        <dsp:cNvPr id="0" name=""/>
        <dsp:cNvSpPr/>
      </dsp:nvSpPr>
      <dsp:spPr>
        <a:xfrm>
          <a:off x="40737" y="201615"/>
          <a:ext cx="672051" cy="672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8ED00-067C-4905-AADF-C061D0420E21}">
      <dsp:nvSpPr>
        <dsp:cNvPr id="0" name=""/>
        <dsp:cNvSpPr/>
      </dsp:nvSpPr>
      <dsp:spPr>
        <a:xfrm>
          <a:off x="572195" y="1048739"/>
          <a:ext cx="8047220" cy="590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5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Generally takes place when in an expression more than one data type is present</a:t>
          </a:r>
          <a:endParaRPr lang="en-US" sz="1900" b="1" kern="1200" dirty="0"/>
        </a:p>
      </dsp:txBody>
      <dsp:txXfrm>
        <a:off x="572195" y="1048739"/>
        <a:ext cx="8047220" cy="590728"/>
      </dsp:txXfrm>
    </dsp:sp>
    <dsp:sp modelId="{08800ABA-BECD-4210-88BB-9C5A09BB5E2D}">
      <dsp:nvSpPr>
        <dsp:cNvPr id="0" name=""/>
        <dsp:cNvSpPr/>
      </dsp:nvSpPr>
      <dsp:spPr>
        <a:xfrm>
          <a:off x="236169" y="1008077"/>
          <a:ext cx="672051" cy="672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30195-9BE2-42C0-9BAC-C07EFD463BB1}">
      <dsp:nvSpPr>
        <dsp:cNvPr id="0" name=""/>
        <dsp:cNvSpPr/>
      </dsp:nvSpPr>
      <dsp:spPr>
        <a:xfrm>
          <a:off x="376763" y="1881744"/>
          <a:ext cx="8242653" cy="537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5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All the data types of the variables are upgraded to the data type of the variable with largest data type.</a:t>
          </a:r>
          <a:endParaRPr lang="en-US" sz="2000" b="1" kern="1200" dirty="0"/>
        </a:p>
      </dsp:txBody>
      <dsp:txXfrm>
        <a:off x="376763" y="1881744"/>
        <a:ext cx="8242653" cy="537641"/>
      </dsp:txXfrm>
    </dsp:sp>
    <dsp:sp modelId="{3096D13D-0084-46FD-A9F4-2FF4B7969BD2}">
      <dsp:nvSpPr>
        <dsp:cNvPr id="0" name=""/>
        <dsp:cNvSpPr/>
      </dsp:nvSpPr>
      <dsp:spPr>
        <a:xfrm>
          <a:off x="40737" y="1814539"/>
          <a:ext cx="672051" cy="672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1E865-C0AA-4215-A4AE-FDB3E764688A}">
      <dsp:nvSpPr>
        <dsp:cNvPr id="0" name=""/>
        <dsp:cNvSpPr/>
      </dsp:nvSpPr>
      <dsp:spPr>
        <a:xfrm>
          <a:off x="0" y="491185"/>
          <a:ext cx="8245806" cy="13308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The final result of an expression is converted to the type of the variable on the left of the assignment sign before assigning the value to it</a:t>
          </a:r>
          <a:endParaRPr lang="en-US" sz="2400" kern="1200" dirty="0"/>
        </a:p>
      </dsp:txBody>
      <dsp:txXfrm>
        <a:off x="64968" y="556153"/>
        <a:ext cx="8115870" cy="1200939"/>
      </dsp:txXfrm>
    </dsp:sp>
    <dsp:sp modelId="{0A8D13C3-89E2-4772-863C-3832F80B620F}">
      <dsp:nvSpPr>
        <dsp:cNvPr id="0" name=""/>
        <dsp:cNvSpPr/>
      </dsp:nvSpPr>
      <dsp:spPr>
        <a:xfrm>
          <a:off x="0" y="2009260"/>
          <a:ext cx="8245806" cy="13308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However the following changes are introduced during the final assignment</a:t>
          </a:r>
          <a:endParaRPr lang="en-US" sz="2400" kern="1200" dirty="0"/>
        </a:p>
      </dsp:txBody>
      <dsp:txXfrm>
        <a:off x="64968" y="2074228"/>
        <a:ext cx="8115870" cy="1200939"/>
      </dsp:txXfrm>
    </dsp:sp>
    <dsp:sp modelId="{18F0BE26-C238-4F95-8A55-49EDB01E60ED}">
      <dsp:nvSpPr>
        <dsp:cNvPr id="0" name=""/>
        <dsp:cNvSpPr/>
      </dsp:nvSpPr>
      <dsp:spPr>
        <a:xfrm>
          <a:off x="0" y="3340135"/>
          <a:ext cx="824580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80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Float to int causes truncation of the fractional part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Double to float caused rounding of digits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Long int to int causes dropping of the excess higher order bits</a:t>
          </a:r>
          <a:endParaRPr lang="en-US" sz="1800" kern="1200" dirty="0"/>
        </a:p>
      </dsp:txBody>
      <dsp:txXfrm>
        <a:off x="0" y="3340135"/>
        <a:ext cx="8245806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A00BC-8151-4CF3-8C2B-AE112664135D}">
      <dsp:nvSpPr>
        <dsp:cNvPr id="0" name=""/>
        <dsp:cNvSpPr/>
      </dsp:nvSpPr>
      <dsp:spPr>
        <a:xfrm>
          <a:off x="0" y="4671"/>
          <a:ext cx="8245807" cy="1547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There are instances when we want to force a type conversion in a way that is different from the automatic conversion</a:t>
          </a:r>
        </a:p>
      </dsp:txBody>
      <dsp:txXfrm>
        <a:off x="75563" y="80234"/>
        <a:ext cx="8094681" cy="1396784"/>
      </dsp:txXfrm>
    </dsp:sp>
    <dsp:sp modelId="{AD3F02B8-5F2C-4A4C-8014-8EE2EC976F92}">
      <dsp:nvSpPr>
        <dsp:cNvPr id="0" name=""/>
        <dsp:cNvSpPr/>
      </dsp:nvSpPr>
      <dsp:spPr>
        <a:xfrm>
          <a:off x="0" y="1552581"/>
          <a:ext cx="8245807" cy="1229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80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 err="1"/>
            <a:t>E.g</a:t>
          </a:r>
          <a:r>
            <a:rPr lang="en-US" sz="2000" b="1" kern="1200" dirty="0"/>
            <a:t>  ratio=57/67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Since 57 </a:t>
          </a:r>
          <a:r>
            <a:rPr lang="en-US" sz="2000" b="1" kern="1200" dirty="0">
              <a:latin typeface="Calibri Light" panose="020F0302020204030204"/>
            </a:rPr>
            <a:t>and</a:t>
          </a:r>
          <a:r>
            <a:rPr lang="en-US" sz="2000" b="1" kern="1200" dirty="0"/>
            <a:t> 67 are integers in the program , the decimal part of the result of the division would be lost and ratio would represent a wrong figure</a:t>
          </a:r>
        </a:p>
      </dsp:txBody>
      <dsp:txXfrm>
        <a:off x="0" y="1552581"/>
        <a:ext cx="8245807" cy="1229579"/>
      </dsp:txXfrm>
    </dsp:sp>
    <dsp:sp modelId="{CBB74A60-8032-4A08-ADB7-AAA2113C653C}">
      <dsp:nvSpPr>
        <dsp:cNvPr id="0" name=""/>
        <dsp:cNvSpPr/>
      </dsp:nvSpPr>
      <dsp:spPr>
        <a:xfrm>
          <a:off x="0" y="2782161"/>
          <a:ext cx="8245807" cy="1547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This problem can be solved by converting locally as one of the variables to the floating point as shown below:</a:t>
          </a:r>
        </a:p>
      </dsp:txBody>
      <dsp:txXfrm>
        <a:off x="75563" y="2857724"/>
        <a:ext cx="8094681" cy="1396784"/>
      </dsp:txXfrm>
    </dsp:sp>
    <dsp:sp modelId="{A95E47F5-24FB-490B-BC40-20D19A385093}">
      <dsp:nvSpPr>
        <dsp:cNvPr id="0" name=""/>
        <dsp:cNvSpPr/>
      </dsp:nvSpPr>
      <dsp:spPr>
        <a:xfrm>
          <a:off x="0" y="4330071"/>
          <a:ext cx="8245807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80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ratio= (float) 57/67</a:t>
          </a:r>
        </a:p>
      </dsp:txBody>
      <dsp:txXfrm>
        <a:off x="0" y="4330071"/>
        <a:ext cx="8245807" cy="447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67994-D43D-49A2-A10E-4B0444A1DCBC}">
      <dsp:nvSpPr>
        <dsp:cNvPr id="0" name=""/>
        <dsp:cNvSpPr/>
      </dsp:nvSpPr>
      <dsp:spPr>
        <a:xfrm>
          <a:off x="19795" y="199641"/>
          <a:ext cx="4013070" cy="1786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The operator (float) converts the 57 to floating point then using the rule of automatic conversion</a:t>
          </a:r>
          <a:endParaRPr lang="en-IN" sz="2700" kern="1200" dirty="0"/>
        </a:p>
      </dsp:txBody>
      <dsp:txXfrm>
        <a:off x="19795" y="199641"/>
        <a:ext cx="4013070" cy="1786153"/>
      </dsp:txXfrm>
    </dsp:sp>
    <dsp:sp modelId="{82FD802F-F9F8-4B8E-8F7C-E124AEBE43E0}">
      <dsp:nvSpPr>
        <dsp:cNvPr id="0" name=""/>
        <dsp:cNvSpPr/>
      </dsp:nvSpPr>
      <dsp:spPr>
        <a:xfrm>
          <a:off x="4330558" y="199641"/>
          <a:ext cx="4105593" cy="1786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The division is performed in floating point mode, thus retaining the fractional part of result</a:t>
          </a:r>
        </a:p>
      </dsp:txBody>
      <dsp:txXfrm>
        <a:off x="4330558" y="199641"/>
        <a:ext cx="4105593" cy="1786153"/>
      </dsp:txXfrm>
    </dsp:sp>
    <dsp:sp modelId="{38FC1D17-D6A5-4531-BCDF-BC2DEBE340E7}">
      <dsp:nvSpPr>
        <dsp:cNvPr id="0" name=""/>
        <dsp:cNvSpPr/>
      </dsp:nvSpPr>
      <dsp:spPr>
        <a:xfrm>
          <a:off x="0" y="2343198"/>
          <a:ext cx="4098895" cy="1786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The process of such a local conversion is known as explicit conversion or casting a value</a:t>
          </a:r>
        </a:p>
      </dsp:txBody>
      <dsp:txXfrm>
        <a:off x="0" y="2343198"/>
        <a:ext cx="4098895" cy="1786153"/>
      </dsp:txXfrm>
    </dsp:sp>
    <dsp:sp modelId="{5116384A-A403-4C0C-8C7D-7B6B5E9F4041}">
      <dsp:nvSpPr>
        <dsp:cNvPr id="0" name=""/>
        <dsp:cNvSpPr/>
      </dsp:nvSpPr>
      <dsp:spPr>
        <a:xfrm>
          <a:off x="4399176" y="2283487"/>
          <a:ext cx="4054181" cy="1786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The general form of a cast is </a:t>
          </a:r>
          <a:endParaRPr lang="en-US" sz="27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(type-name) expression</a:t>
          </a:r>
          <a:endParaRPr lang="en-US" sz="2100" b="1" kern="1200" dirty="0"/>
        </a:p>
      </dsp:txBody>
      <dsp:txXfrm>
        <a:off x="4399176" y="2283487"/>
        <a:ext cx="4054181" cy="1786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129B1-6DDF-4B2F-BE3C-E02DCAD785C0}">
      <dsp:nvSpPr>
        <dsp:cNvPr id="0" name=""/>
        <dsp:cNvSpPr/>
      </dsp:nvSpPr>
      <dsp:spPr>
        <a:xfrm>
          <a:off x="0" y="14467"/>
          <a:ext cx="8769246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int a =150;</a:t>
          </a:r>
          <a:br>
            <a:rPr lang="en-US" sz="2300" b="1" kern="1200" dirty="0"/>
          </a:br>
          <a:r>
            <a:rPr lang="en-US" sz="2300" b="1" kern="1200" dirty="0"/>
            <a:t>float f;   f = (float) a / 100; // type cast operator</a:t>
          </a:r>
          <a:endParaRPr lang="en-US" sz="2300" kern="1200" dirty="0"/>
        </a:p>
      </dsp:txBody>
      <dsp:txXfrm>
        <a:off x="44664" y="59131"/>
        <a:ext cx="8679918" cy="825612"/>
      </dsp:txXfrm>
    </dsp:sp>
    <dsp:sp modelId="{959938E8-E7AC-49B3-BA4E-6BDB66AE7A7B}">
      <dsp:nvSpPr>
        <dsp:cNvPr id="0" name=""/>
        <dsp:cNvSpPr/>
      </dsp:nvSpPr>
      <dsp:spPr>
        <a:xfrm>
          <a:off x="0" y="929407"/>
          <a:ext cx="8769246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4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The type cast operator has the effect of converting the value of the variable ‘a’ to type float for the purpose of evaluation of the expression.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This operator does NOT permanently affect the value of the variable ‘a’;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The type cast operator has a higher precedence than all the arithmetic operators except the unary minus and unary plus.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Examples of the use of type cast operator: </a:t>
          </a:r>
          <a:endParaRPr lang="en-US" sz="1800" kern="1200"/>
        </a:p>
      </dsp:txBody>
      <dsp:txXfrm>
        <a:off x="0" y="929407"/>
        <a:ext cx="8769246" cy="1761570"/>
      </dsp:txXfrm>
    </dsp:sp>
    <dsp:sp modelId="{6874987F-F686-4E19-842A-2D0CE327E8C2}">
      <dsp:nvSpPr>
        <dsp:cNvPr id="0" name=""/>
        <dsp:cNvSpPr/>
      </dsp:nvSpPr>
      <dsp:spPr>
        <a:xfrm>
          <a:off x="0" y="2690977"/>
          <a:ext cx="8769246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(int) 29.55 + (int) 21.99   results  in   29 + 21</a:t>
          </a:r>
          <a:endParaRPr lang="en-US" sz="2300" kern="1200"/>
        </a:p>
      </dsp:txBody>
      <dsp:txXfrm>
        <a:off x="44664" y="2735641"/>
        <a:ext cx="8679918" cy="825612"/>
      </dsp:txXfrm>
    </dsp:sp>
    <dsp:sp modelId="{127CCC16-D072-4DB4-B917-EB27D2A05132}">
      <dsp:nvSpPr>
        <dsp:cNvPr id="0" name=""/>
        <dsp:cNvSpPr/>
      </dsp:nvSpPr>
      <dsp:spPr>
        <a:xfrm>
          <a:off x="0" y="3672157"/>
          <a:ext cx="8769246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(float) 6 / (float) 4    results in 1.5</a:t>
          </a:r>
          <a:endParaRPr lang="en-US" sz="2300" kern="1200"/>
        </a:p>
      </dsp:txBody>
      <dsp:txXfrm>
        <a:off x="44664" y="3716821"/>
        <a:ext cx="8679918" cy="825612"/>
      </dsp:txXfrm>
    </dsp:sp>
    <dsp:sp modelId="{8FA68380-F920-422D-988B-41949435F168}">
      <dsp:nvSpPr>
        <dsp:cNvPr id="0" name=""/>
        <dsp:cNvSpPr/>
      </dsp:nvSpPr>
      <dsp:spPr>
        <a:xfrm>
          <a:off x="0" y="4653337"/>
          <a:ext cx="8769246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(float) 6 / 4   results in 1.5</a:t>
          </a:r>
          <a:endParaRPr lang="en-US" sz="2300" kern="1200"/>
        </a:p>
      </dsp:txBody>
      <dsp:txXfrm>
        <a:off x="44664" y="4698001"/>
        <a:ext cx="8679918" cy="8256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4A923-7E85-4F7E-A164-57A9FCA5E33B}">
      <dsp:nvSpPr>
        <dsp:cNvPr id="0" name=""/>
        <dsp:cNvSpPr/>
      </dsp:nvSpPr>
      <dsp:spPr>
        <a:xfrm>
          <a:off x="0" y="147977"/>
          <a:ext cx="8085633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b="1" kern="1200" dirty="0"/>
            <a:t>Assign an integer value to a floating variable: does not cause any change in the value of the number; the value is simply converted by the system and stored in the floating format.</a:t>
          </a:r>
          <a:endParaRPr lang="en-IN" sz="2200" kern="1200" dirty="0"/>
        </a:p>
      </dsp:txBody>
      <dsp:txXfrm>
        <a:off x="59057" y="207034"/>
        <a:ext cx="7967519" cy="1091666"/>
      </dsp:txXfrm>
    </dsp:sp>
    <dsp:sp modelId="{DEE996A8-8A35-47A6-9C09-015379840740}">
      <dsp:nvSpPr>
        <dsp:cNvPr id="0" name=""/>
        <dsp:cNvSpPr/>
      </dsp:nvSpPr>
      <dsp:spPr>
        <a:xfrm>
          <a:off x="0" y="1421117"/>
          <a:ext cx="8085633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b="1" kern="1200"/>
            <a:t>Assign a floating-point value to an integer variable: the decimal portion of the number gets truncated. </a:t>
          </a:r>
          <a:endParaRPr lang="en-US" altLang="en-US" sz="2200" b="1" kern="1200" dirty="0"/>
        </a:p>
      </dsp:txBody>
      <dsp:txXfrm>
        <a:off x="59057" y="1480174"/>
        <a:ext cx="7967519" cy="1091666"/>
      </dsp:txXfrm>
    </dsp:sp>
    <dsp:sp modelId="{2A821020-6C68-4F5E-84E5-2CD5A1FE613D}">
      <dsp:nvSpPr>
        <dsp:cNvPr id="0" name=""/>
        <dsp:cNvSpPr/>
      </dsp:nvSpPr>
      <dsp:spPr>
        <a:xfrm>
          <a:off x="0" y="2694258"/>
          <a:ext cx="8085633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b="1" kern="1200"/>
            <a:t>Integer arithmetic (division): </a:t>
          </a:r>
          <a:endParaRPr lang="en-US" altLang="en-US" sz="2200" b="1" kern="1200" dirty="0"/>
        </a:p>
      </dsp:txBody>
      <dsp:txXfrm>
        <a:off x="59057" y="2753315"/>
        <a:ext cx="7967519" cy="1091666"/>
      </dsp:txXfrm>
    </dsp:sp>
    <dsp:sp modelId="{DB64EAB6-B7BC-4DF7-B7F6-47003F04C273}">
      <dsp:nvSpPr>
        <dsp:cNvPr id="0" name=""/>
        <dsp:cNvSpPr/>
      </dsp:nvSpPr>
      <dsp:spPr>
        <a:xfrm>
          <a:off x="0" y="3904038"/>
          <a:ext cx="808563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71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700" b="1" kern="1200"/>
            <a:t>int divided  to int </a:t>
          </a:r>
          <a:r>
            <a:rPr lang="en-US" altLang="en-US" sz="1700" b="1" kern="1200">
              <a:solidFill>
                <a:srgbClr val="006600"/>
              </a:solidFill>
            </a:rPr>
            <a:t>=&gt;</a:t>
          </a:r>
          <a:r>
            <a:rPr lang="en-US" altLang="en-US" sz="1700" b="1" kern="1200"/>
            <a:t> </a:t>
          </a:r>
          <a:r>
            <a:rPr lang="en-US" altLang="en-US" sz="1700" b="1" kern="1200">
              <a:solidFill>
                <a:srgbClr val="006600"/>
              </a:solidFill>
            </a:rPr>
            <a:t>result is integer division</a:t>
          </a:r>
          <a:endParaRPr lang="en-US" altLang="en-US" sz="1700" b="1" kern="1200" dirty="0">
            <a:solidFill>
              <a:srgbClr val="0066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700" b="1" kern="1200"/>
            <a:t>int divided to float or float divided to int </a:t>
          </a:r>
          <a:r>
            <a:rPr lang="en-US" altLang="en-US" sz="1700" b="1" kern="1200">
              <a:solidFill>
                <a:srgbClr val="006600"/>
              </a:solidFill>
            </a:rPr>
            <a:t>=&gt; result is real division (floating-point)</a:t>
          </a:r>
          <a:endParaRPr lang="en-US" altLang="en-US" sz="1700" b="1" kern="1200" dirty="0">
            <a:solidFill>
              <a:srgbClr val="006600"/>
            </a:solidFill>
          </a:endParaRPr>
        </a:p>
      </dsp:txBody>
      <dsp:txXfrm>
        <a:off x="0" y="3904038"/>
        <a:ext cx="8085633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90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D6D-0FCA-4137-9CD9-1F8700DB770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7007-CA9F-486D-8461-8B3B1C76E5A6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891A-4126-42E8-8562-A928EAC14999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098D-05C4-4743-9BD0-6D1A16E01CB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876-6A2B-4F8C-B04A-A0EB103A4789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5385-DB77-463B-8961-F767023393D3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E0CA-4FCB-4D39-BF22-C972A743E4D5}" type="datetime1">
              <a:rPr lang="en-US" smtClean="0"/>
              <a:t>3/12/2024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BABD-6698-4431-88BB-4FE1400D9BAD}" type="datetime1">
              <a:rPr lang="en-US" smtClean="0"/>
              <a:t>3/12/2024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1C3C-FF58-4F1F-BC77-6BEB63033695}" type="datetime1">
              <a:rPr lang="en-US" smtClean="0"/>
              <a:t>3/12/2024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718-94F2-4FA9-A85B-AA01A6ABDE90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CB0-72C0-465B-9FE8-8F172685C0FA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CS1001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C166-2DF6-4696-9E20-A09080AF4114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CS1001                            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1700" y="2743201"/>
            <a:ext cx="5715000" cy="110251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</a:t>
            </a:r>
            <a:r>
              <a:rPr lang="en-US" sz="4800" i="0" u="none" strike="noStrike" baseline="0" dirty="0">
                <a:solidFill>
                  <a:srgbClr val="000000"/>
                </a:solidFill>
              </a:rPr>
              <a:t>ype conversion </a:t>
            </a:r>
            <a:r>
              <a:rPr lang="en-US" sz="4800" b="0" i="0" u="none" strike="noStrike" baseline="0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310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 anchor="ctr">
            <a:normAutofit/>
          </a:bodyPr>
          <a:lstStyle/>
          <a:p>
            <a:r>
              <a:rPr lang="en-US" dirty="0"/>
              <a:t>Implicit Type Conversions in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657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BCFFF8-E0F9-4CCD-BF5F-A447436FA23B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B594BFC-4B23-46EC-97C8-DFD1343BB680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C1EB383F-7E1D-44F1-8102-139E04B3D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69243"/>
          <a:ext cx="8245806" cy="490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7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58D8-0260-9676-115A-6CD655CC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B9E6-35EA-D5D6-9BC2-710DF1E0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71CA-BE13-F6E2-383C-92ED477E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098D-05C4-4743-9BD0-6D1A16E01CB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5A424-58C0-2231-6784-E4D4727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C9AA8-F148-9019-C85B-6AC3398F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59" y="1939848"/>
            <a:ext cx="6458282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9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Implicit Type Conversion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615967-6073-4B37-A8CF-D9282EDE9F5E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514B5CB-D7F2-47CA-AB6F-636ED8E40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1540" y="1727633"/>
            <a:ext cx="347851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10;  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integer 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character c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x + y;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x + 1.0;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 = %d, z = %f"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z);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214479A-CA56-404F-B36E-996950073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540" y="5645121"/>
            <a:ext cx="2235200" cy="45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 = 107, z = 108.000000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1802-E731-90FF-4C7B-A60EE13F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8F5A-54F8-3A2A-A20F-B41A3479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1931-B22D-EBAA-B294-028DB974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098D-05C4-4743-9BD0-6D1A16E01CB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4BD04-AC36-643F-F945-EDEE8C57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45555-6D31-17A3-515D-5A72A11D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95" y="2657435"/>
            <a:ext cx="5035809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ED5B-C73F-D4BF-F359-EA5BBACA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0EEB-DCC1-94C1-E190-CF7019A5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E20C-0305-5EB3-FB43-9712FEBB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098D-05C4-4743-9BD0-6D1A16E01CB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12EC6-DD43-230D-51CA-FB9447A4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AAA44-8D2E-5A77-ACE3-5B0FD75A5C17}"/>
              </a:ext>
            </a:extLst>
          </p:cNvPr>
          <p:cNvSpPr txBox="1"/>
          <p:nvPr/>
        </p:nvSpPr>
        <p:spPr>
          <a:xfrm>
            <a:off x="912" y="5309"/>
            <a:ext cx="8629528" cy="70173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/>
              </a:rPr>
              <a:t>()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Implcit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method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//A=65+10 =75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explcit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type casting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//(type)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varaible_name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27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Explicit Type Conversions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06B450-8A3B-4DD1-AA16-337E774BAE10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5C063F6-CA79-47F9-92B0-7EA1FFB10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495737"/>
              </p:ext>
            </p:extLst>
          </p:nvPr>
        </p:nvGraphicFramePr>
        <p:xfrm>
          <a:off x="279869" y="1566792"/>
          <a:ext cx="8245807" cy="478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68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Type Conversions in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75E44-4A49-4300-9D6C-D6AD20F6ABB8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27102AE-D533-4E74-AC03-C5EF5AB0C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503967"/>
              </p:ext>
            </p:extLst>
          </p:nvPr>
        </p:nvGraphicFramePr>
        <p:xfrm>
          <a:off x="418508" y="1397000"/>
          <a:ext cx="8455947" cy="4269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58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4852" y="136524"/>
            <a:ext cx="2949178" cy="637082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en-US" dirty="0"/>
              <a:t>The Type Cast Operator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657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41BCF16-67DD-484D-B2C3-1A4D635E67A6}" type="datetime1">
              <a:rPr lang="en-US" smtClean="0"/>
              <a:t>3/12/2024</a:t>
            </a:fld>
            <a:endParaRPr lang="en-US"/>
          </a:p>
        </p:txBody>
      </p:sp>
      <p:sp>
        <p:nvSpPr>
          <p:cNvPr id="8294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8515350" y="6356351"/>
            <a:ext cx="35910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25CA66BD-F880-4687-BE29-B55CDECD6BA7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2950" name="Rectangle 3">
            <a:extLst>
              <a:ext uri="{FF2B5EF4-FFF2-40B4-BE49-F238E27FC236}">
                <a16:creationId xmlns:a16="http://schemas.microsoft.com/office/drawing/2014/main" id="{27AA6205-CA50-4DAD-84E3-9BB1994AC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30250"/>
              </p:ext>
            </p:extLst>
          </p:nvPr>
        </p:nvGraphicFramePr>
        <p:xfrm>
          <a:off x="224852" y="773606"/>
          <a:ext cx="8769246" cy="5582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20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Type Conversions in Expressions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341822"/>
              </p:ext>
            </p:extLst>
          </p:nvPr>
        </p:nvGraphicFramePr>
        <p:xfrm>
          <a:off x="628650" y="1657350"/>
          <a:ext cx="8245806" cy="3832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22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2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Example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000" dirty="0"/>
                        <a:t>x=(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0" dirty="0"/>
                        <a:t> 7.5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7.5 is converted to integer by truncation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000" dirty="0"/>
                        <a:t>a=(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) 21.3/(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)4.5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Evaluated</a:t>
                      </a:r>
                      <a:r>
                        <a:rPr lang="en-US" sz="2000" baseline="0" dirty="0"/>
                        <a:t> as 21/4 and the result would be 5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000" dirty="0"/>
                        <a:t>b=(double)sum/n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Division is done in floating point mode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000" dirty="0"/>
                        <a:t>y=(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)(</a:t>
                      </a:r>
                      <a:r>
                        <a:rPr lang="en-US" sz="2000" dirty="0" err="1"/>
                        <a:t>a+b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result of </a:t>
                      </a:r>
                      <a:r>
                        <a:rPr lang="en-US" sz="2000" dirty="0" err="1"/>
                        <a:t>a+b</a:t>
                      </a:r>
                      <a:r>
                        <a:rPr lang="en-US" sz="2000" dirty="0"/>
                        <a:t> is converted to integer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000" dirty="0"/>
                        <a:t>z=(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)</a:t>
                      </a:r>
                      <a:r>
                        <a:rPr lang="en-US" sz="2000" dirty="0" err="1"/>
                        <a:t>a+b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is converted to integer and then added to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000" dirty="0"/>
                        <a:t>p=</a:t>
                      </a:r>
                      <a:r>
                        <a:rPr lang="en-US" sz="2000" dirty="0" err="1"/>
                        <a:t>cos</a:t>
                      </a:r>
                      <a:r>
                        <a:rPr lang="en-US" sz="2000" dirty="0"/>
                        <a:t>((double)x)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Converts</a:t>
                      </a:r>
                      <a:r>
                        <a:rPr lang="en-US" sz="2000" baseline="0" dirty="0"/>
                        <a:t> x to double before using it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B096BA-AA87-41AA-88E2-5A66F10642D2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594" y="1028700"/>
            <a:ext cx="6631106" cy="51435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altLang="en-US" sz="2800" dirty="0"/>
              <a:t>Integer and Floating-Point Conversions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D5A0AD-26E3-4D71-B149-62C7DDE15E46}" type="datetime1">
              <a:rPr lang="en-US" smtClean="0"/>
              <a:t>3/12/2024</a:t>
            </a:fld>
            <a:endParaRPr lang="en-US"/>
          </a:p>
        </p:txBody>
      </p:sp>
      <p:sp>
        <p:nvSpPr>
          <p:cNvPr id="808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00B6B-D576-48F8-8317-55D899E0DCF7}" type="slidenum">
              <a:rPr lang="en-US" altLang="en-US"/>
              <a:pPr/>
              <a:t>19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5B1865-01EE-4E8A-8540-A929242F4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695595"/>
              </p:ext>
            </p:extLst>
          </p:nvPr>
        </p:nvGraphicFramePr>
        <p:xfrm>
          <a:off x="429716" y="1397000"/>
          <a:ext cx="8085633" cy="464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27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DA36-B9D1-CA09-5F05-15A05F2B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F2E2-8C1D-F850-C322-5B8CE496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DBE5-1A8D-37A9-2C38-63D6425B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098D-05C4-4743-9BD0-6D1A16E01CB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73A18-E1AF-565A-E88C-FA30785F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7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1687" y="575506"/>
            <a:ext cx="5836444" cy="5143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Integer and Floating-Point Conversions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 		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66ADE-EEA9-4267-AECC-9B480C955CFE}" type="datetime1">
              <a:rPr lang="en-US" smtClean="0"/>
              <a:t>3/12/2024</a:t>
            </a:fld>
            <a:endParaRPr lang="en-US"/>
          </a:p>
        </p:txBody>
      </p:sp>
      <p:sp>
        <p:nvSpPr>
          <p:cNvPr id="819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71CEC5-5DE1-4180-A5BB-D44A1EE4A9D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28650" y="1034842"/>
            <a:ext cx="7269481" cy="496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#include &lt;</a:t>
            </a:r>
            <a:r>
              <a:rPr lang="en-IN" altLang="en-US" sz="1600" b="1" dirty="0" err="1"/>
              <a:t>stdio.h</a:t>
            </a:r>
            <a:r>
              <a:rPr lang="en-IN" altLang="en-US" sz="1600" b="1" dirty="0"/>
              <a:t>&gt;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 err="1"/>
              <a:t>int</a:t>
            </a:r>
            <a:r>
              <a:rPr lang="en-IN" altLang="en-US" sz="1600" b="1" dirty="0"/>
              <a:t> main ()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{	float f1 = 123.125, f2;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int</a:t>
            </a:r>
            <a:r>
              <a:rPr lang="en-IN" altLang="en-US" sz="1600" b="1" dirty="0"/>
              <a:t> i1, i2 = -150;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i1 = f1; // float to integer conversion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printf</a:t>
            </a:r>
            <a:r>
              <a:rPr lang="en-IN" altLang="en-US" sz="1600" b="1" dirty="0"/>
              <a:t>(“float assigned to int produces”);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printf</a:t>
            </a:r>
            <a:r>
              <a:rPr lang="en-IN" altLang="en-US" sz="1600" b="1" dirty="0"/>
              <a:t>(“%d\n”,i1);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f2 = i2; // integer to float conversion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printf</a:t>
            </a:r>
            <a:r>
              <a:rPr lang="en-IN" altLang="en-US" sz="1600" b="1" dirty="0"/>
              <a:t>(“integer assigned to float produces”);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printf</a:t>
            </a:r>
            <a:r>
              <a:rPr lang="en-IN" altLang="en-US" sz="1600" b="1" dirty="0"/>
              <a:t>(“%f\n”,f2);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i1 = i2 / 100; // integer divided by integer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printf</a:t>
            </a:r>
            <a:r>
              <a:rPr lang="en-IN" altLang="en-US" sz="1600" b="1" dirty="0"/>
              <a:t>(“integer divided  by 100 produces”);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printf</a:t>
            </a:r>
            <a:r>
              <a:rPr lang="en-IN" altLang="en-US" sz="1600" b="1" dirty="0"/>
              <a:t>(“%d\n”,i1);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f1 = i2 / 100.0; // integer divided by a float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printf</a:t>
            </a:r>
            <a:r>
              <a:rPr lang="en-IN" altLang="en-US" sz="1600" b="1" dirty="0"/>
              <a:t>(“integer divided  by 100.0 produces”);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</a:t>
            </a:r>
            <a:r>
              <a:rPr lang="en-IN" altLang="en-US" sz="1600" b="1" dirty="0" err="1"/>
              <a:t>printf</a:t>
            </a:r>
            <a:r>
              <a:rPr lang="en-IN" altLang="en-US" sz="1600" b="1" dirty="0"/>
              <a:t>(“%f\n”,f1);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	return 0;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sz="1600" b="1" dirty="0"/>
              <a:t>}</a:t>
            </a:r>
            <a:endParaRPr lang="en-US" alt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6915150" y="3412332"/>
            <a:ext cx="914400" cy="24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123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5150" y="3860007"/>
            <a:ext cx="914400" cy="25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-150.0</a:t>
            </a:r>
          </a:p>
        </p:txBody>
      </p:sp>
      <p:sp>
        <p:nvSpPr>
          <p:cNvPr id="8" name="Rectangle 7"/>
          <p:cNvSpPr/>
          <p:nvPr/>
        </p:nvSpPr>
        <p:spPr>
          <a:xfrm>
            <a:off x="6915150" y="4603533"/>
            <a:ext cx="914400" cy="24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915150" y="5578043"/>
            <a:ext cx="914400" cy="22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-1.5</a:t>
            </a:r>
          </a:p>
        </p:txBody>
      </p:sp>
    </p:spTree>
    <p:extLst>
      <p:ext uri="{BB962C8B-B14F-4D97-AF65-F5344CB8AC3E}">
        <p14:creationId xmlns:p14="http://schemas.microsoft.com/office/powerpoint/2010/main" val="29611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DBE8-DE2A-9ED3-E30F-B954FCDA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08D1-F2A6-81E6-DCC1-BC79A5C6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F871-D629-2DB5-D188-127E57FC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098D-05C4-4743-9BD0-6D1A16E01CB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03E16-6230-1275-CA91-BD3E75BE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1FB22-AED8-A0D0-4A2C-BE13AEC1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0" y="1269243"/>
            <a:ext cx="7812916" cy="2774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20D0F-7F06-2538-33D8-9EC64EC4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0" y="4538580"/>
            <a:ext cx="6216970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0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5E78-9B36-E762-6DBF-9CE1A690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600D-DB6E-8FAB-73DA-F8F2F8F6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D120-7EB0-BC45-32EE-DF2B1E87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098D-05C4-4743-9BD0-6D1A16E01CB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E7A88-E867-3A32-279C-652B3E6B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8E08F-16D7-B340-87AF-23CD66D2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92" y="2190686"/>
            <a:ext cx="6134415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5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12B7-2BA8-4E0B-044A-953984D5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A17C-0A38-35F3-0650-21CDE6BD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0BEE-423D-5DFC-42F5-020922DC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098D-05C4-4743-9BD0-6D1A16E01CB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1E138-384C-A6C3-5171-04C2A8C6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C8E1E-E39B-4900-0DCC-EEF66E0C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30" y="1200569"/>
            <a:ext cx="5912154" cy="2063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35F40-817D-F9DC-4FDC-0D5F41F4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9" y="3223813"/>
            <a:ext cx="5904447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Type Conversions in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14620-5F4F-4101-8201-2EB4C6FD9D61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CD2F7C-6008-4872-BC27-F8C211BD3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158298"/>
              </p:ext>
            </p:extLst>
          </p:nvPr>
        </p:nvGraphicFramePr>
        <p:xfrm>
          <a:off x="99240" y="1143564"/>
          <a:ext cx="8775216" cy="487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92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Implicit Type Conversions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14620-5F4F-4101-8201-2EB4C6FD9D61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CD2F7C-6008-4872-BC27-F8C211BD3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618599"/>
              </p:ext>
            </p:extLst>
          </p:nvPr>
        </p:nvGraphicFramePr>
        <p:xfrm>
          <a:off x="99240" y="1143564"/>
          <a:ext cx="8652874" cy="268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A961695-0875-41F8-8D9B-CF47F5D3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4059972"/>
            <a:ext cx="58092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bool -&gt; char -&gt; short int -&gt; int -&gt; unsigned int -&gt; long -&gt; unsigned -&gt; 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-&gt; float -&gt; double -&gt; long 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5716C-9F3E-4EE0-8FAE-003F6AAEFA00}"/>
              </a:ext>
            </a:extLst>
          </p:cNvPr>
          <p:cNvSpPr txBox="1"/>
          <p:nvPr/>
        </p:nvSpPr>
        <p:spPr>
          <a:xfrm>
            <a:off x="563516" y="5122231"/>
            <a:ext cx="77243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effectLst/>
                <a:latin typeface="urw-din"/>
              </a:rPr>
              <a:t>It is possible for implicit conversions to lose information, signs can be lost (when signed is implicitly converted to unsigned), and overflow can occur (when long </a:t>
            </a:r>
            <a:r>
              <a:rPr lang="en-US" sz="1600" b="0" i="1" dirty="0" err="1">
                <a:solidFill>
                  <a:srgbClr val="FF0000"/>
                </a:solidFill>
                <a:effectLst/>
                <a:latin typeface="urw-din"/>
              </a:rPr>
              <a:t>long</a:t>
            </a:r>
            <a:r>
              <a:rPr lang="en-US" sz="1600" b="0" i="1" dirty="0">
                <a:solidFill>
                  <a:srgbClr val="FF0000"/>
                </a:solidFill>
                <a:effectLst/>
                <a:latin typeface="urw-din"/>
              </a:rPr>
              <a:t> is implicitly converted to float).</a:t>
            </a:r>
          </a:p>
        </p:txBody>
      </p:sp>
    </p:spTree>
    <p:extLst>
      <p:ext uri="{BB962C8B-B14F-4D97-AF65-F5344CB8AC3E}">
        <p14:creationId xmlns:p14="http://schemas.microsoft.com/office/powerpoint/2010/main" val="367470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Implicit Type Conversions in Expressions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97757"/>
              </p:ext>
            </p:extLst>
          </p:nvPr>
        </p:nvGraphicFramePr>
        <p:xfrm>
          <a:off x="741243" y="1979815"/>
          <a:ext cx="7774108" cy="3837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7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Lower</a:t>
                      </a:r>
                      <a:r>
                        <a:rPr lang="en-US" sz="1800" b="0" baseline="0" dirty="0"/>
                        <a:t> Type Operands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Higher Type Operands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64">
                <a:tc>
                  <a:txBody>
                    <a:bodyPr/>
                    <a:lstStyle/>
                    <a:p>
                      <a:r>
                        <a:rPr lang="en-US" sz="1800" b="0" dirty="0"/>
                        <a:t>Short or Char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int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775">
                <a:tc>
                  <a:txBody>
                    <a:bodyPr/>
                    <a:lstStyle/>
                    <a:p>
                      <a:r>
                        <a:rPr lang="en-US" sz="1800" b="0" dirty="0"/>
                        <a:t>One operand is Long double,</a:t>
                      </a:r>
                      <a:r>
                        <a:rPr lang="en-US" sz="1800" b="0" baseline="0" dirty="0"/>
                        <a:t> the other will be converted to long double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Result is also</a:t>
                      </a:r>
                      <a:r>
                        <a:rPr lang="en-US" sz="1800" b="0" baseline="0" dirty="0"/>
                        <a:t> long double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775">
                <a:tc>
                  <a:txBody>
                    <a:bodyPr/>
                    <a:lstStyle/>
                    <a:p>
                      <a:r>
                        <a:rPr lang="en-US" sz="1800" b="0" dirty="0"/>
                        <a:t>One operand is double,</a:t>
                      </a:r>
                      <a:r>
                        <a:rPr lang="en-US" sz="1800" b="0" baseline="0" dirty="0"/>
                        <a:t> the other will be converted to double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Result is also</a:t>
                      </a:r>
                      <a:r>
                        <a:rPr lang="en-US" sz="1800" b="0" baseline="0" dirty="0"/>
                        <a:t> double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775">
                <a:tc>
                  <a:txBody>
                    <a:bodyPr/>
                    <a:lstStyle/>
                    <a:p>
                      <a:r>
                        <a:rPr lang="en-US" sz="1800" b="0" dirty="0"/>
                        <a:t>One operand is float,</a:t>
                      </a:r>
                      <a:r>
                        <a:rPr lang="en-US" sz="1800" b="0" baseline="0" dirty="0"/>
                        <a:t> the other will be converted to float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Result is also</a:t>
                      </a:r>
                      <a:r>
                        <a:rPr lang="en-US" sz="1800" b="0" baseline="0" dirty="0"/>
                        <a:t> float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786">
                <a:tc>
                  <a:txBody>
                    <a:bodyPr/>
                    <a:lstStyle/>
                    <a:p>
                      <a:r>
                        <a:rPr lang="en-US" sz="1800" b="0" dirty="0"/>
                        <a:t>One operand is unsigned Long </a:t>
                      </a:r>
                      <a:r>
                        <a:rPr lang="en-US" sz="1800" b="0" dirty="0" err="1"/>
                        <a:t>int</a:t>
                      </a:r>
                      <a:r>
                        <a:rPr lang="en-US" sz="1800" b="0" dirty="0"/>
                        <a:t>,</a:t>
                      </a:r>
                      <a:r>
                        <a:rPr lang="en-US" sz="1800" b="0" baseline="0" dirty="0"/>
                        <a:t> the other will be converted to unsigned long </a:t>
                      </a:r>
                      <a:r>
                        <a:rPr lang="en-US" sz="1800" b="0" baseline="0" dirty="0" err="1"/>
                        <a:t>int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Result is also</a:t>
                      </a:r>
                      <a:r>
                        <a:rPr lang="en-US" sz="1800" b="0" baseline="0" dirty="0"/>
                        <a:t> unsigned long </a:t>
                      </a:r>
                      <a:r>
                        <a:rPr lang="en-US" sz="1800" b="0" baseline="0" dirty="0" err="1"/>
                        <a:t>int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6D659-33A3-43D4-89E4-5728A644341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49" y="1333484"/>
            <a:ext cx="8133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following are the sequence of rules that are applied while evaluating expressions</a:t>
            </a:r>
          </a:p>
        </p:txBody>
      </p:sp>
    </p:spTree>
    <p:extLst>
      <p:ext uri="{BB962C8B-B14F-4D97-AF65-F5344CB8AC3E}">
        <p14:creationId xmlns:p14="http://schemas.microsoft.com/office/powerpoint/2010/main" val="326172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Implicit Type Conversions in Expressions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110345"/>
              </p:ext>
            </p:extLst>
          </p:nvPr>
        </p:nvGraphicFramePr>
        <p:xfrm>
          <a:off x="628650" y="1433851"/>
          <a:ext cx="7865321" cy="40425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3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6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4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Lower</a:t>
                      </a:r>
                      <a:r>
                        <a:rPr lang="en-US" sz="1800" b="1" baseline="0" dirty="0"/>
                        <a:t> Type Operands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Higher Type Operands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611">
                <a:tc>
                  <a:txBody>
                    <a:bodyPr/>
                    <a:lstStyle/>
                    <a:p>
                      <a:r>
                        <a:rPr lang="en-US" sz="1800" dirty="0"/>
                        <a:t>One operand is Long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and the other is unsigned </a:t>
                      </a:r>
                      <a:r>
                        <a:rPr lang="en-US" sz="1800" baseline="0" dirty="0" err="1"/>
                        <a:t>int</a:t>
                      </a:r>
                      <a:r>
                        <a:rPr lang="en-US" sz="1800" baseline="0" dirty="0"/>
                        <a:t> then</a:t>
                      </a:r>
                      <a:br>
                        <a:rPr lang="en-US" sz="1800" baseline="0" dirty="0"/>
                      </a:br>
                      <a:r>
                        <a:rPr lang="en-US" sz="1800" dirty="0"/>
                        <a:t>a) If unsigned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int</a:t>
                      </a:r>
                      <a:r>
                        <a:rPr lang="en-US" sz="1800" baseline="0" dirty="0"/>
                        <a:t> can be converted to long </a:t>
                      </a:r>
                      <a:r>
                        <a:rPr lang="en-US" sz="1800" baseline="0" dirty="0" err="1"/>
                        <a:t>int</a:t>
                      </a:r>
                      <a:r>
                        <a:rPr lang="en-US" sz="1800" baseline="0" dirty="0"/>
                        <a:t> the unsigned </a:t>
                      </a:r>
                      <a:r>
                        <a:rPr lang="en-US" sz="1800" baseline="0" dirty="0" err="1"/>
                        <a:t>int</a:t>
                      </a:r>
                      <a:r>
                        <a:rPr lang="en-US" sz="1800" baseline="0" dirty="0"/>
                        <a:t> operand will be converted </a:t>
                      </a:r>
                    </a:p>
                    <a:p>
                      <a:r>
                        <a:rPr lang="en-US" sz="1800" baseline="0" dirty="0"/>
                        <a:t>b) Else both operands will be converted to unsigned long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US" sz="1800" baseline="0" dirty="0"/>
                        <a:t>Result will be long </a:t>
                      </a:r>
                      <a:r>
                        <a:rPr lang="en-US" sz="1800" baseline="0" dirty="0" err="1"/>
                        <a:t>int</a:t>
                      </a:r>
                      <a:endParaRPr lang="en-US" sz="1800" baseline="0" dirty="0"/>
                    </a:p>
                    <a:p>
                      <a:pPr marL="342900" indent="-342900">
                        <a:buAutoNum type="alphaLcParenR"/>
                      </a:pPr>
                      <a:endParaRPr lang="en-US" sz="1800" baseline="0" dirty="0"/>
                    </a:p>
                    <a:p>
                      <a:pPr marL="342900" indent="-342900">
                        <a:buAutoNum type="alphaLcParenR"/>
                      </a:pPr>
                      <a:endParaRPr lang="en-US" sz="1800" baseline="0" dirty="0"/>
                    </a:p>
                    <a:p>
                      <a:pPr marL="342900" indent="-342900">
                        <a:buAutoNum type="alphaLcParenR"/>
                      </a:pPr>
                      <a:endParaRPr lang="en-US" sz="1800" baseline="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US" sz="1800" baseline="0" dirty="0"/>
                        <a:t>Result will be unsigned long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274">
                <a:tc>
                  <a:txBody>
                    <a:bodyPr/>
                    <a:lstStyle/>
                    <a:p>
                      <a:r>
                        <a:rPr lang="en-US" sz="1800" dirty="0"/>
                        <a:t>One operand is Long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the other will be converted to long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 is also</a:t>
                      </a:r>
                      <a:r>
                        <a:rPr lang="en-US" sz="1800" baseline="0" dirty="0"/>
                        <a:t> long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274">
                <a:tc>
                  <a:txBody>
                    <a:bodyPr/>
                    <a:lstStyle/>
                    <a:p>
                      <a:r>
                        <a:rPr lang="en-US" sz="1800" dirty="0"/>
                        <a:t>One operand is unsigned Long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the other will be converted to </a:t>
                      </a:r>
                      <a:r>
                        <a:rPr lang="en-US" sz="1800" dirty="0"/>
                        <a:t>unsigned </a:t>
                      </a:r>
                      <a:r>
                        <a:rPr lang="en-US" sz="1800" baseline="0" dirty="0"/>
                        <a:t> long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 is also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unsigned  </a:t>
                      </a:r>
                      <a:r>
                        <a:rPr lang="en-US" sz="1800" baseline="0" dirty="0"/>
                        <a:t>long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615967-6073-4B37-A8CF-D9282EDE9F5E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9019"/>
      </p:ext>
    </p:extLst>
  </p:cSld>
  <p:clrMapOvr>
    <a:masterClrMapping/>
  </p:clrMapOvr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11B65A-2F65-47E2-AB37-E61B44CD1E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ff28f4-fb34-47e5-b632-d17d3de78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9C61C6-5234-4558-8D6D-B601F1A2DE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18DF15-075F-4E91-8178-A0CE06B17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TotalTime>570</TotalTime>
  <Words>1344</Words>
  <Application>Microsoft Office PowerPoint</Application>
  <PresentationFormat>On-screen Show (4:3)</PresentationFormat>
  <Paragraphs>184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PSUC2018 Template</vt:lpstr>
      <vt:lpstr>Type conversion  </vt:lpstr>
      <vt:lpstr>PowerPoint Presentation</vt:lpstr>
      <vt:lpstr>PowerPoint Presentation</vt:lpstr>
      <vt:lpstr>PowerPoint Presentation</vt:lpstr>
      <vt:lpstr>PowerPoint Presentation</vt:lpstr>
      <vt:lpstr>Type Conversions in Expressions</vt:lpstr>
      <vt:lpstr>Implicit Type Conversions </vt:lpstr>
      <vt:lpstr>Implicit Type Conversions in Expressions</vt:lpstr>
      <vt:lpstr>Implicit Type Conversions in Expressions</vt:lpstr>
      <vt:lpstr>Implicit Type Conversions in Expressions</vt:lpstr>
      <vt:lpstr>PowerPoint Presentation</vt:lpstr>
      <vt:lpstr>Implicit Type Conversion Example</vt:lpstr>
      <vt:lpstr>PowerPoint Presentation</vt:lpstr>
      <vt:lpstr>PowerPoint Presentation</vt:lpstr>
      <vt:lpstr>Explicit Type Conversions </vt:lpstr>
      <vt:lpstr>Type Conversions in Expressions</vt:lpstr>
      <vt:lpstr>The Type Cast Operator</vt:lpstr>
      <vt:lpstr>Type Conversions in Expressions</vt:lpstr>
      <vt:lpstr>Integer and Floating-Point Conversions</vt:lpstr>
      <vt:lpstr>Integer and Floating-Point Conversions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Data types, sizes and constants L6 – L9</dc:title>
  <dc:creator>Mahe</dc:creator>
  <cp:lastModifiedBy>Dr. Jeyakrishnan V  [MU - Jaipur]</cp:lastModifiedBy>
  <cp:revision>74</cp:revision>
  <dcterms:created xsi:type="dcterms:W3CDTF">2018-05-08T08:59:52Z</dcterms:created>
  <dcterms:modified xsi:type="dcterms:W3CDTF">2024-03-12T19:46:31Z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