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AE72-ED05-FA4C-F0CF-5FF43DB6A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79576"/>
          </a:xfrm>
        </p:spPr>
        <p:txBody>
          <a:bodyPr>
            <a:normAutofit/>
          </a:bodyPr>
          <a:lstStyle/>
          <a:p>
            <a:r>
              <a:rPr lang="en-IN" dirty="0"/>
              <a:t>Envisage Sec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E2811-E316-0652-C242-40D9ABBA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Google Chrome Extension  that helps you navigate the web securely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AF13B-0516-67E8-C976-C945EDA24989}"/>
              </a:ext>
            </a:extLst>
          </p:cNvPr>
          <p:cNvSpPr txBox="1"/>
          <p:nvPr/>
        </p:nvSpPr>
        <p:spPr>
          <a:xfrm>
            <a:off x="1069848" y="3685032"/>
            <a:ext cx="428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+mj-lt"/>
              </a:rPr>
              <a:t>By Karan Sanjay Suman (</a:t>
            </a:r>
            <a:r>
              <a:rPr lang="en-IN" sz="2000" b="1" dirty="0">
                <a:latin typeface="Aptos" panose="020B0004020202020204" pitchFamily="34" charset="0"/>
              </a:rPr>
              <a:t>SS.23.165</a:t>
            </a:r>
            <a:r>
              <a:rPr lang="en-IN" sz="20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946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BEBF-89AE-083C-4EFA-933A3A5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333330"/>
                </a:solidFill>
                <a:effectLst/>
                <a:latin typeface="Georgia" panose="02040502050405020303" pitchFamily="18" charset="0"/>
              </a:rPr>
              <a:t>Future developments and improvements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C8E2-C67B-9B59-B06F-599831DF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Expanding the database of known bad websites to enhance protection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Adding additional security features for comprehensive online safety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Enhancing the ability to detect new threats in real-time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Integrating with other security tools and platforms for a more comprehensive solution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56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FDED-CC0E-9F91-DE6D-844654B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333330"/>
                </a:solidFill>
                <a:effectLst/>
                <a:latin typeface="Georgia" panose="02040502050405020303" pitchFamily="18" charset="0"/>
              </a:rPr>
              <a:t>Purpose of Envisage Sec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20DA-212D-D02C-E9B0-6AE97711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0"/>
                </a:solidFill>
                <a:effectLst/>
                <a:latin typeface="Open Sans Regular"/>
              </a:rPr>
              <a:t>Envisage Sec helps users stay safe online by checking the safety of websites using Google's Safe Browsing API.</a:t>
            </a:r>
          </a:p>
          <a:p>
            <a:pPr marL="0" indent="0">
              <a:buNone/>
            </a:pPr>
            <a:endParaRPr lang="en-US" dirty="0">
              <a:solidFill>
                <a:srgbClr val="333330"/>
              </a:solidFill>
              <a:effectLst/>
              <a:latin typeface="Open Sans Regular"/>
            </a:endParaRPr>
          </a:p>
          <a:p>
            <a:r>
              <a:rPr lang="en-US" dirty="0">
                <a:solidFill>
                  <a:srgbClr val="333330"/>
                </a:solidFill>
                <a:effectLst/>
                <a:latin typeface="Open Sans Regular"/>
              </a:rPr>
              <a:t>It provides clear warnings if a site is dangerous, giving users more confidence while browsing.</a:t>
            </a:r>
          </a:p>
          <a:p>
            <a:pPr marL="0" indent="0">
              <a:buNone/>
            </a:pPr>
            <a:endParaRPr lang="en-US" dirty="0">
              <a:solidFill>
                <a:srgbClr val="333330"/>
              </a:solidFill>
              <a:latin typeface="Open Sans Regular"/>
            </a:endParaRPr>
          </a:p>
          <a:p>
            <a:r>
              <a:rPr lang="en-US" dirty="0">
                <a:solidFill>
                  <a:srgbClr val="333330"/>
                </a:solidFill>
                <a:effectLst/>
                <a:latin typeface="Open Sans Regular"/>
              </a:rPr>
              <a:t>The extension aims to protect users from phishing sites or websites with malware.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89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447A-B461-02E3-ADAE-EF408B2C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333330"/>
                </a:solidFill>
                <a:effectLst/>
                <a:latin typeface="Georgia" panose="02040502050405020303" pitchFamily="18" charset="0"/>
              </a:rPr>
              <a:t>Benefits for users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41B8-EA0F-3CC7-DCBB-6CEE64729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Users can quickly and easily determine if a website is safe before entering personal information or downloading anything.</a:t>
            </a:r>
          </a:p>
          <a:p>
            <a:pPr marL="0" indent="0">
              <a:buNone/>
            </a:pPr>
            <a:endParaRPr lang="en-US" dirty="0">
              <a:solidFill>
                <a:srgbClr val="333330"/>
              </a:solidFill>
              <a:latin typeface="Open Sans Regular" panose="020B0606030504020204" pitchFamily="34" charset="0"/>
            </a:endParaRPr>
          </a:p>
          <a:p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This can help users browse with more confidence and avoid potentially dangerous websites.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0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F3F9-851F-B9FD-1050-95C6163C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333330"/>
                </a:solidFill>
                <a:effectLst/>
                <a:latin typeface="Georgia" panose="02040502050405020303" pitchFamily="18" charset="0"/>
              </a:rPr>
              <a:t>Overview of Google's Safe Browsing API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FD68-A393-CD6D-5615-52186711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Google's Safe Browsing API is used by Envisage Sec to check website safety</a:t>
            </a:r>
          </a:p>
          <a:p>
            <a:endParaRPr lang="en-US" dirty="0">
              <a:solidFill>
                <a:srgbClr val="333330"/>
              </a:solidFill>
              <a:latin typeface="Open Sans Regular" panose="020B0606030504020204" pitchFamily="34" charset="0"/>
            </a:endParaRPr>
          </a:p>
          <a:p>
            <a:endParaRPr lang="en-US" dirty="0">
              <a:solidFill>
                <a:srgbClr val="333330"/>
              </a:solidFill>
              <a:latin typeface="Open Sans Regular" panose="020B0606030504020204" pitchFamily="34" charset="0"/>
            </a:endParaRPr>
          </a:p>
          <a:p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It has a large database of known malicious websites, including phishing and malware sites</a:t>
            </a:r>
          </a:p>
          <a:p>
            <a:pPr marL="0" indent="0">
              <a:buNone/>
            </a:pPr>
            <a:endParaRPr lang="en-US" dirty="0">
              <a:solidFill>
                <a:srgbClr val="333330"/>
              </a:solidFill>
              <a:effectLst/>
              <a:latin typeface="Open Sans Regular" panose="020B0606030504020204" pitchFamily="34" charset="0"/>
            </a:endParaRPr>
          </a:p>
          <a:p>
            <a:endParaRPr lang="en-US" dirty="0">
              <a:solidFill>
                <a:srgbClr val="333330"/>
              </a:solidFill>
              <a:latin typeface="Open Sans Regular" panose="020B0606030504020204" pitchFamily="34" charset="0"/>
            </a:endParaRPr>
          </a:p>
          <a:p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Envisage Sec uses this API to quickly determine if a website is safe or not</a:t>
            </a:r>
            <a:endParaRPr lang="en-US" dirty="0">
              <a:solidFill>
                <a:srgbClr val="333330"/>
              </a:solidFill>
              <a:latin typeface="Open Sans Regular" panose="020B0606030504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7843A-61B9-A2E7-9A6B-1D5161D1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188" y="1925383"/>
            <a:ext cx="1737360" cy="977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E3E46-BD36-1CD1-5078-6A3800CA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234" y="3199912"/>
            <a:ext cx="2148078" cy="120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F8CA8-82C9-707C-A37D-2B79AC4B8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080" y="4791456"/>
            <a:ext cx="1984248" cy="13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E4DE-155E-4B69-228C-32CDCD6A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333330"/>
                </a:solidFill>
                <a:effectLst/>
                <a:latin typeface="Georgia" panose="02040502050405020303" pitchFamily="18" charset="0"/>
              </a:rPr>
              <a:t>Importance of website safety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FBD1-F665-1FEF-1E55-D5D9242B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Website safety is crucial in protecting personal information and devices from potential threats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Envisage Sec provides a convenient way for users to quickly assess the safety of a website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Enhances online security and confidence in browsing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65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157B-C484-E5F1-FEEF-B7576C88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333330"/>
                </a:solidFill>
                <a:effectLst/>
                <a:latin typeface="Georgia" panose="02040502050405020303" pitchFamily="18" charset="0"/>
              </a:rPr>
              <a:t>Functionality of Envisage Sec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1CE4-2B90-4EFC-80E7-AA82E6D1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Acts as a bodyguard for your browser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Checks the safety of the website using Google's Safe Browsing API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Notifies if the site is safe or dangerous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Provides quick risk assessment before entering personal information or downloading anything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27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E41D-D6E5-6FCA-9494-2FCC7F88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333330"/>
                </a:solidFill>
                <a:effectLst/>
                <a:latin typeface="Georgia" panose="02040502050405020303" pitchFamily="18" charset="0"/>
              </a:rPr>
              <a:t>Integration with Chrome browser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9346-0256-18D8-2EA7-4DEB83C4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Click the Envisage Sec icon next to the address bar to check website safety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Uses Google's Safe Browsing API for website risk assessment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Provides clear message about the site's safety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0"/>
                </a:solidFill>
                <a:effectLst/>
                <a:latin typeface="Open Sans Regular" panose="020B0606030504020204" pitchFamily="34" charset="0"/>
              </a:rPr>
              <a:t>Allows for quick and easy website risk assessment while browsing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66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8E96-B039-07C8-9D6D-68D68839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B9A20F-114A-3EFD-3343-0BBFC56B7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736" y="556803"/>
            <a:ext cx="8755264" cy="4924835"/>
          </a:xfrm>
        </p:spPr>
      </p:pic>
    </p:spTree>
    <p:extLst>
      <p:ext uri="{BB962C8B-B14F-4D97-AF65-F5344CB8AC3E}">
        <p14:creationId xmlns:p14="http://schemas.microsoft.com/office/powerpoint/2010/main" val="184908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390F-BD04-5BAD-676A-DBB39F7E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082618-E613-8CBA-E668-540B64184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6736" y="556803"/>
            <a:ext cx="8755264" cy="4924835"/>
          </a:xfrm>
        </p:spPr>
      </p:pic>
    </p:spTree>
    <p:extLst>
      <p:ext uri="{BB962C8B-B14F-4D97-AF65-F5344CB8AC3E}">
        <p14:creationId xmlns:p14="http://schemas.microsoft.com/office/powerpoint/2010/main" val="364361568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19</TotalTime>
  <Words>331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Corbel</vt:lpstr>
      <vt:lpstr>Georgia</vt:lpstr>
      <vt:lpstr>Open Sans Regular</vt:lpstr>
      <vt:lpstr>Wingdings 2</vt:lpstr>
      <vt:lpstr>Frame</vt:lpstr>
      <vt:lpstr>Envisage Sec</vt:lpstr>
      <vt:lpstr>Purpose of Envisage Sec</vt:lpstr>
      <vt:lpstr>Benefits for users</vt:lpstr>
      <vt:lpstr>Overview of Google's Safe Browsing API</vt:lpstr>
      <vt:lpstr>Importance of website safety</vt:lpstr>
      <vt:lpstr>Functionality of Envisage Sec</vt:lpstr>
      <vt:lpstr>Integration with Chrome browser</vt:lpstr>
      <vt:lpstr>Demo</vt:lpstr>
      <vt:lpstr>Demo</vt:lpstr>
      <vt:lpstr>Future developments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Prasad</dc:creator>
  <cp:lastModifiedBy>Kunal Prasad</cp:lastModifiedBy>
  <cp:revision>2</cp:revision>
  <dcterms:created xsi:type="dcterms:W3CDTF">2024-10-14T02:50:35Z</dcterms:created>
  <dcterms:modified xsi:type="dcterms:W3CDTF">2024-10-14T03:09:49Z</dcterms:modified>
</cp:coreProperties>
</file>