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497" r:id="rId3"/>
    <p:sldId id="499" r:id="rId4"/>
    <p:sldId id="507" r:id="rId5"/>
    <p:sldId id="502" r:id="rId6"/>
    <p:sldId id="503" r:id="rId7"/>
    <p:sldId id="506" r:id="rId8"/>
    <p:sldId id="269" r:id="rId9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0D8E8"/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4" autoAdjust="0"/>
    <p:restoredTop sz="94660"/>
  </p:normalViewPr>
  <p:slideViewPr>
    <p:cSldViewPr>
      <p:cViewPr varScale="1">
        <p:scale>
          <a:sx n="70" d="100"/>
          <a:sy n="70" d="100"/>
        </p:scale>
        <p:origin x="140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by: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756894"/>
              </p:ext>
            </p:extLst>
          </p:nvPr>
        </p:nvGraphicFramePr>
        <p:xfrm>
          <a:off x="1696134" y="308600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Karan Chandna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Shagun Swami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Shimanshu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040022" y="1450932"/>
            <a:ext cx="705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latin typeface="+mj-lt"/>
                <a:sym typeface="Arial"/>
              </a:rPr>
              <a:t>KRMU - Hostel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20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 </a:t>
            </a:r>
            <a:r>
              <a:rPr lang="en-IN" sz="2000" b="1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Mr. Mohit Sachdeva</a:t>
            </a:r>
            <a:endParaRPr lang="en-IN" sz="20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sz="20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  </a:t>
            </a:r>
            <a:r>
              <a:rPr lang="en-IN" sz="2000" b="1" dirty="0" err="1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</a:t>
            </a:r>
            <a:r>
              <a:rPr lang="en-IN" sz="2000" b="1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Vandna Batra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3405" y="243415"/>
            <a:ext cx="3841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2" y="1061448"/>
            <a:ext cx="91805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KRMU </a:t>
            </a:r>
            <a:r>
              <a:rPr lang="en-US" b="1" dirty="0" err="1"/>
              <a:t>Centralised</a:t>
            </a:r>
            <a:r>
              <a:rPr lang="en-US" b="1" dirty="0"/>
              <a:t> Support Portal</a:t>
            </a:r>
            <a:r>
              <a:rPr lang="en-US" dirty="0"/>
              <a:t> is a web-based support ticket system designed specifically for universities to streamline the management of maintenance and service-related issues within campus buildings and hostels. It replaces traditional complaint registers with a real-time, paperless, and secure digital platform.</a:t>
            </a:r>
          </a:p>
          <a:p>
            <a:endParaRPr lang="en-US" dirty="0"/>
          </a:p>
          <a:p>
            <a:pPr algn="just"/>
            <a:r>
              <a:rPr lang="en-US" sz="2000" b="1" dirty="0"/>
              <a:t>Key 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Instant Ticket Submission</a:t>
            </a:r>
          </a:p>
          <a:p>
            <a:r>
              <a:rPr lang="en-US" dirty="0"/>
              <a:t>Students and staff can quickly log complaints and requests directly from the portal through an intuitive ticket-raising interface.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Real-Time Modal Navigation</a:t>
            </a:r>
          </a:p>
          <a:p>
            <a:r>
              <a:rPr lang="en-US" dirty="0"/>
              <a:t>Modals for login and registration are interconnected with seamless transitions, enhancing user experience without page reloads.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Responsive UI</a:t>
            </a:r>
          </a:p>
          <a:p>
            <a:r>
              <a:rPr lang="en-US" dirty="0"/>
              <a:t>Optimized for desktops, tablets, and mobile devices with a clean and accessible interface.</a:t>
            </a:r>
          </a:p>
          <a:p>
            <a:endParaRPr lang="en-US" sz="1600" dirty="0"/>
          </a:p>
          <a:p>
            <a:pPr algn="just"/>
            <a:r>
              <a:rPr lang="en-US" dirty="0"/>
              <a:t>The </a:t>
            </a:r>
            <a:r>
              <a:rPr lang="en-US" b="1" dirty="0"/>
              <a:t>KRMU </a:t>
            </a:r>
            <a:r>
              <a:rPr lang="en-US" b="1" dirty="0" err="1"/>
              <a:t>Centralised</a:t>
            </a:r>
            <a:r>
              <a:rPr lang="en-US" b="1" dirty="0"/>
              <a:t> Support Portal</a:t>
            </a:r>
            <a:r>
              <a:rPr lang="en-US" dirty="0"/>
              <a:t> is a smart, user-friendly, and scalable alternative to traditional support request systems. Designed for modern educational institutions, it enhances operational efficiency, promotes transparency, and enables a seamless maintenance management process through digital 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8017" y="233479"/>
            <a:ext cx="43190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4000" b="1" dirty="0">
                <a:solidFill>
                  <a:prstClr val="black"/>
                </a:solidFill>
                <a:latin typeface="+mj-lt"/>
                <a:ea typeface="Verdana" panose="020B0604030504040204" pitchFamily="34" charset="0"/>
                <a:cs typeface="+mj-cs"/>
                <a:sym typeface="Arial"/>
              </a:rPr>
              <a:t>Problem Statement</a:t>
            </a:r>
            <a:endParaRPr lang="en-IN" sz="4000" b="1" dirty="0">
              <a:solidFill>
                <a:srgbClr val="E31E24"/>
              </a:solidFill>
              <a:latin typeface="+mj-lt"/>
              <a:ea typeface="Verdana" panose="020B0604030504040204" pitchFamily="34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2008" y="941365"/>
            <a:ext cx="9180512" cy="571406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IN" sz="2000" b="1" dirty="0"/>
          </a:p>
          <a:p>
            <a:r>
              <a:rPr lang="en-IN" sz="2400" b="1" dirty="0"/>
              <a:t>The Problem: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hostel management systems result in delays, human errors, inefficient communication, and increased security risks due to lack of real-time data access and improper record-keeping.</a:t>
            </a:r>
          </a:p>
          <a:p>
            <a:endParaRPr lang="en-IN" dirty="0"/>
          </a:p>
          <a:p>
            <a:r>
              <a:rPr lang="en-IN" sz="2400" b="1" dirty="0"/>
              <a:t>The Solution: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Access restricted to verified students and staff only.                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Efficiency: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Real-time communication and approval system for leave, complaints, and room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Accountability: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Logs of all requests and responses maintained digitally.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Cost &amp; Time Savings: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Eliminates paperwork and reduces processing time.</a:t>
            </a:r>
          </a:p>
          <a:p>
            <a:endParaRPr lang="en-IN" sz="2000" b="1" dirty="0"/>
          </a:p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400" b="1" dirty="0"/>
              <a:t>Goals:</a:t>
            </a:r>
            <a:br>
              <a:rPr lang="en-IN" sz="2000" dirty="0"/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 secure, user-friendly, and automated hostel management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Real-Time Notifications &amp; Approvals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Login &amp;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Centralized Digital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Reduced Manual Dependency</a:t>
            </a:r>
          </a:p>
          <a:p>
            <a:endParaRPr lang="en-IN" sz="2000" dirty="0"/>
          </a:p>
          <a:p>
            <a:r>
              <a:rPr lang="en-IN" sz="2400" b="1" dirty="0"/>
              <a:t>Impact: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8B1FE1-096F-566F-5684-44D4C0B6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378" y="4149080"/>
            <a:ext cx="45719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Hostel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Issue Resolution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&amp; Organized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Workflow for Management and Students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38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035" y="169378"/>
            <a:ext cx="85914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4000" b="1" kern="100" dirty="0">
                <a:latin typeface="+mj-lt"/>
                <a:cs typeface="Times New Roman" panose="02020603050405020304" pitchFamily="18" charset="0"/>
                <a:sym typeface="Arial"/>
              </a:rPr>
              <a:t>Technology used</a:t>
            </a:r>
            <a:endParaRPr lang="en-IN" sz="4000" b="1" dirty="0"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1200005" y="2480486"/>
            <a:ext cx="7512456" cy="3170099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Frontend (Client-side):</a:t>
            </a:r>
          </a:p>
          <a:p>
            <a:pPr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Backend (Server-side):</a:t>
            </a:r>
          </a:p>
          <a:p>
            <a:pPr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Node.js &amp; 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Database Management(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Express.js or similar framework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b="1" dirty="0"/>
          </a:p>
          <a:p>
            <a:endParaRPr lang="en-IN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5495D-109B-D2D0-94BF-6ADDF194D812}"/>
              </a:ext>
            </a:extLst>
          </p:cNvPr>
          <p:cNvSpPr txBox="1"/>
          <p:nvPr/>
        </p:nvSpPr>
        <p:spPr>
          <a:xfrm>
            <a:off x="731952" y="1621627"/>
            <a:ext cx="7512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Here’s a list of technologies used in the project based on the folder structure and file names:</a:t>
            </a:r>
          </a:p>
          <a:p>
            <a:pPr algn="ctr"/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A1FE1-4729-C8F4-DE10-32B7256056AA}"/>
              </a:ext>
            </a:extLst>
          </p:cNvPr>
          <p:cNvSpPr txBox="1"/>
          <p:nvPr/>
        </p:nvSpPr>
        <p:spPr>
          <a:xfrm>
            <a:off x="731952" y="5107825"/>
            <a:ext cx="751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have used these technologies so far, and we will incorporate additional ones as needed.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24350"/>
            <a:ext cx="8784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latin typeface="+mj-lt"/>
              </a:rPr>
              <a:t>System Workflow Diagram 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788720" y="3772060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3892" y="255766"/>
            <a:ext cx="6552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latin typeface="+mj-lt"/>
              </a:rPr>
              <a:t>Future Aspects 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E62A3-4AA7-BEB5-8B9E-7037B52E925D}"/>
              </a:ext>
            </a:extLst>
          </p:cNvPr>
          <p:cNvSpPr txBox="1"/>
          <p:nvPr/>
        </p:nvSpPr>
        <p:spPr>
          <a:xfrm>
            <a:off x="755576" y="1484784"/>
            <a:ext cx="784887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Parent/Guardian Access Portal: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Allowing guardians limited access to view student records, leave approvals, attendance, or safety alerts.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Mobile App Version: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Transitioning from a website to a fully functional mobile application for better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accessibility and user experience.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Automated Notifications &amp; Reports: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Sending real-time alerts and reports to authorities for better monitoring and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security.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Student Portal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 hostel info with university/student portal for a unified experience.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6774</TotalTime>
  <Words>531</Words>
  <Application>Microsoft Office PowerPoint</Application>
  <PresentationFormat>On-screen Show (4:3)</PresentationFormat>
  <Paragraphs>100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Garamond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Karan Chandna</cp:lastModifiedBy>
  <cp:revision>327</cp:revision>
  <cp:lastPrinted>2022-09-05T08:43:44Z</cp:lastPrinted>
  <dcterms:created xsi:type="dcterms:W3CDTF">2020-01-16T09:05:56Z</dcterms:created>
  <dcterms:modified xsi:type="dcterms:W3CDTF">2025-04-20T20:31:18Z</dcterms:modified>
</cp:coreProperties>
</file>