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 of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Servlet project</a:t>
            </a:r>
          </a:p>
        </p:txBody>
      </p:sp>
    </p:spTree>
    <p:extLst>
      <p:ext uri="{BB962C8B-B14F-4D97-AF65-F5344CB8AC3E}">
        <p14:creationId xmlns:p14="http://schemas.microsoft.com/office/powerpoint/2010/main" val="378948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page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39227" y="1837765"/>
            <a:ext cx="5890030" cy="3311525"/>
          </a:xfrm>
        </p:spPr>
      </p:pic>
    </p:spTree>
    <p:extLst>
      <p:ext uri="{BB962C8B-B14F-4D97-AF65-F5344CB8AC3E}">
        <p14:creationId xmlns:p14="http://schemas.microsoft.com/office/powerpoint/2010/main" val="169955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 the index page there are two buttons to login and to sign up </a:t>
            </a:r>
          </a:p>
          <a:p>
            <a:r>
              <a:rPr lang="en-US" dirty="0"/>
              <a:t>If the user is having an account then he has to signed in  or if he does not have an account then he has to register first</a:t>
            </a:r>
          </a:p>
        </p:txBody>
      </p:sp>
    </p:spTree>
    <p:extLst>
      <p:ext uri="{BB962C8B-B14F-4D97-AF65-F5344CB8AC3E}">
        <p14:creationId xmlns:p14="http://schemas.microsoft.com/office/powerpoint/2010/main" val="92837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38260" y="2063750"/>
            <a:ext cx="5890030" cy="3311525"/>
          </a:xfrm>
        </p:spPr>
      </p:pic>
    </p:spTree>
    <p:extLst>
      <p:ext uri="{BB962C8B-B14F-4D97-AF65-F5344CB8AC3E}">
        <p14:creationId xmlns:p14="http://schemas.microsoft.com/office/powerpoint/2010/main" val="81220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Login.jsp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38260" y="2063750"/>
            <a:ext cx="5890030" cy="3311525"/>
          </a:xfrm>
        </p:spPr>
      </p:pic>
    </p:spTree>
    <p:extLst>
      <p:ext uri="{BB962C8B-B14F-4D97-AF65-F5344CB8AC3E}">
        <p14:creationId xmlns:p14="http://schemas.microsoft.com/office/powerpoint/2010/main" val="73400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From the html page it fetches the data from the  </a:t>
            </a:r>
            <a:r>
              <a:rPr lang="en-US" dirty="0" err="1"/>
              <a:t>jsp</a:t>
            </a:r>
            <a:r>
              <a:rPr lang="en-US" dirty="0"/>
              <a:t> page and then the user will able to login and his session will be created until he </a:t>
            </a:r>
            <a:r>
              <a:rPr lang="en-US"/>
              <a:t>logged out</a:t>
            </a:r>
          </a:p>
        </p:txBody>
      </p:sp>
    </p:spTree>
    <p:extLst>
      <p:ext uri="{BB962C8B-B14F-4D97-AF65-F5344CB8AC3E}">
        <p14:creationId xmlns:p14="http://schemas.microsoft.com/office/powerpoint/2010/main" val="288382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Register.html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38260" y="2063750"/>
            <a:ext cx="5890030" cy="3311525"/>
          </a:xfrm>
        </p:spPr>
      </p:pic>
    </p:spTree>
    <p:extLst>
      <p:ext uri="{BB962C8B-B14F-4D97-AF65-F5344CB8AC3E}">
        <p14:creationId xmlns:p14="http://schemas.microsoft.com/office/powerpoint/2010/main" val="251790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Register.jsp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38259" y="1590262"/>
            <a:ext cx="6732199" cy="3785014"/>
          </a:xfrm>
        </p:spPr>
      </p:pic>
    </p:spTree>
    <p:extLst>
      <p:ext uri="{BB962C8B-B14F-4D97-AF65-F5344CB8AC3E}">
        <p14:creationId xmlns:p14="http://schemas.microsoft.com/office/powerpoint/2010/main" val="2237953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7</TotalTime>
  <Words>93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Impact</vt:lpstr>
      <vt:lpstr>Main Event</vt:lpstr>
      <vt:lpstr>Workflow of project</vt:lpstr>
      <vt:lpstr>Index page</vt:lpstr>
      <vt:lpstr>Index page</vt:lpstr>
      <vt:lpstr>Login page</vt:lpstr>
      <vt:lpstr>Login.jsp</vt:lpstr>
      <vt:lpstr>Login html</vt:lpstr>
      <vt:lpstr>Register.html</vt:lpstr>
      <vt:lpstr>Register.jsp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of project</dc:title>
  <dc:creator>Karan Lakhra</dc:creator>
  <cp:lastModifiedBy>Karan Lakhra</cp:lastModifiedBy>
  <cp:revision>1</cp:revision>
  <dcterms:created xsi:type="dcterms:W3CDTF">2017-04-30T22:18:37Z</dcterms:created>
  <dcterms:modified xsi:type="dcterms:W3CDTF">2017-04-30T22:26:12Z</dcterms:modified>
</cp:coreProperties>
</file>