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1A39B8-4078-4516-8951-0155BDD070A1}">
          <p14:sldIdLst>
            <p14:sldId id="256"/>
            <p14:sldId id="257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Untitled Section" id="{63937C22-75A2-43F8-A472-D542D344E5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0DE-FCAF-4011-A711-85D0CD4277C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DBA3-01ED-4CE8-9D69-BD2EA40CF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0DE-FCAF-4011-A711-85D0CD4277C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DBA3-01ED-4CE8-9D69-BD2EA40CF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3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0DE-FCAF-4011-A711-85D0CD4277C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DBA3-01ED-4CE8-9D69-BD2EA40CF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0DE-FCAF-4011-A711-85D0CD4277C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DBA3-01ED-4CE8-9D69-BD2EA40CF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0DE-FCAF-4011-A711-85D0CD4277C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DBA3-01ED-4CE8-9D69-BD2EA40CF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0DE-FCAF-4011-A711-85D0CD4277C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DBA3-01ED-4CE8-9D69-BD2EA40CF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3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0DE-FCAF-4011-A711-85D0CD4277C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DBA3-01ED-4CE8-9D69-BD2EA40CF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0DE-FCAF-4011-A711-85D0CD4277C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DBA3-01ED-4CE8-9D69-BD2EA40CF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0DE-FCAF-4011-A711-85D0CD4277C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DBA3-01ED-4CE8-9D69-BD2EA40CF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0DE-FCAF-4011-A711-85D0CD4277C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DBA3-01ED-4CE8-9D69-BD2EA40CF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0DE-FCAF-4011-A711-85D0CD4277C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DBA3-01ED-4CE8-9D69-BD2EA40CF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80DE-FCAF-4011-A711-85D0CD4277CB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DBA3-01ED-4CE8-9D69-BD2EA40CF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657350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Sentiment analysis</a:t>
            </a:r>
          </a:p>
          <a:p>
            <a:pPr algn="ctr"/>
            <a:r>
              <a:rPr lang="en-US" sz="4800" dirty="0" smtClean="0"/>
              <a:t>User reviews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554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Renaissance|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3027164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9202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Top 50 Words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180609" y="94794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Negative words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42509" y="30305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Positive words</a:t>
            </a: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6667" r="11414" b="17777"/>
          <a:stretch/>
        </p:blipFill>
        <p:spPr>
          <a:xfrm>
            <a:off x="381000" y="1432322"/>
            <a:ext cx="3584864" cy="3371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3" t="34141" r="30943" b="32105"/>
          <a:stretch/>
        </p:blipFill>
        <p:spPr>
          <a:xfrm>
            <a:off x="6284768" y="1085051"/>
            <a:ext cx="2299854" cy="1736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4" t="37972" r="33233" b="33535"/>
          <a:stretch/>
        </p:blipFill>
        <p:spPr>
          <a:xfrm>
            <a:off x="6576146" y="3242316"/>
            <a:ext cx="1717098" cy="14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5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Goldiam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070372"/>
            <a:ext cx="3714750" cy="371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70372"/>
            <a:ext cx="38671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9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Goldiam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3027164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9202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Top 50 Words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180609" y="94794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Negative words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42509" y="30305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Positive words</a:t>
            </a:r>
            <a:endParaRPr lang="en-US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t="14222" r="3535" b="8471"/>
          <a:stretch/>
        </p:blipFill>
        <p:spPr>
          <a:xfrm>
            <a:off x="253226" y="1436700"/>
            <a:ext cx="3632974" cy="3325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5" t="32929" r="26768" b="30505"/>
          <a:stretch/>
        </p:blipFill>
        <p:spPr>
          <a:xfrm>
            <a:off x="6437167" y="1047750"/>
            <a:ext cx="1995055" cy="1880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3" t="36363" r="25353" b="36593"/>
          <a:stretch/>
        </p:blipFill>
        <p:spPr>
          <a:xfrm>
            <a:off x="6280528" y="3128124"/>
            <a:ext cx="2308332" cy="1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Lypsa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994172"/>
            <a:ext cx="3790950" cy="3790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20149"/>
            <a:ext cx="4019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3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Lypsa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3027164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9202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Top 50 Words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180609" y="94794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Negative words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42509" y="30305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Positive words</a:t>
            </a: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8" t="12525" r="10001" b="14545"/>
          <a:stretch/>
        </p:blipFill>
        <p:spPr>
          <a:xfrm>
            <a:off x="304800" y="1552839"/>
            <a:ext cx="3568502" cy="3417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2" t="33131" r="27173" b="32105"/>
          <a:stretch/>
        </p:blipFill>
        <p:spPr>
          <a:xfrm>
            <a:off x="6400800" y="1033095"/>
            <a:ext cx="2088573" cy="1788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27405" r="27374" b="26667"/>
          <a:stretch/>
        </p:blipFill>
        <p:spPr>
          <a:xfrm>
            <a:off x="6156616" y="3088012"/>
            <a:ext cx="2218458" cy="20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7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Gitanjali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32371"/>
            <a:ext cx="3795106" cy="3795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43949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7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Gitanjali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3027164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9202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Top 50 Words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180609" y="94794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Negative words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42509" y="30305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Positive words</a:t>
            </a:r>
            <a:endParaRPr lang="en-US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9" t="22379" r="11212" b="13737"/>
          <a:stretch/>
        </p:blipFill>
        <p:spPr>
          <a:xfrm>
            <a:off x="152400" y="1445086"/>
            <a:ext cx="3803073" cy="32858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0" t="26868" r="19192" b="23232"/>
          <a:stretch/>
        </p:blipFill>
        <p:spPr>
          <a:xfrm>
            <a:off x="6386945" y="677833"/>
            <a:ext cx="2424546" cy="2429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2" t="32121" r="30202" b="36593"/>
          <a:stretch/>
        </p:blipFill>
        <p:spPr>
          <a:xfrm>
            <a:off x="6658841" y="3201198"/>
            <a:ext cx="1880754" cy="16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18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Tara|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1" y="1134449"/>
            <a:ext cx="3790950" cy="3790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93618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3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Tara 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3027164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9202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Top 50 Words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180609" y="94794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Negative words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42509" y="30305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Positive words</a:t>
            </a: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10706" r="6364" b="15152"/>
          <a:stretch/>
        </p:blipFill>
        <p:spPr>
          <a:xfrm>
            <a:off x="381000" y="1582801"/>
            <a:ext cx="3616036" cy="3236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6" t="26867" r="24343" b="27474"/>
          <a:stretch/>
        </p:blipFill>
        <p:spPr>
          <a:xfrm>
            <a:off x="6405995" y="910289"/>
            <a:ext cx="2133600" cy="1973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4" t="27406" r="30202" b="36593"/>
          <a:stretch/>
        </p:blipFill>
        <p:spPr>
          <a:xfrm>
            <a:off x="6392140" y="3017321"/>
            <a:ext cx="2130136" cy="18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7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SRS|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1007918"/>
            <a:ext cx="3943350" cy="394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11802"/>
            <a:ext cx="4135582" cy="41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4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5255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User comments are taken from Money control and only this year comments were available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Sentiment analysis has been done for companies with comments &gt;=8</a:t>
            </a:r>
          </a:p>
          <a:p>
            <a:pPr marL="342900" indent="-342900">
              <a:buAutoNum type="arabicPeriod"/>
            </a:pPr>
            <a:r>
              <a:rPr lang="en-US" dirty="0" smtClean="0"/>
              <a:t> For companies with comments&lt;8, we are assuming that they have neutral sentiments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Sentiment scoring :</a:t>
            </a:r>
          </a:p>
          <a:p>
            <a:r>
              <a:rPr lang="en-US" dirty="0"/>
              <a:t> </a:t>
            </a:r>
            <a:r>
              <a:rPr lang="en-US" dirty="0" smtClean="0"/>
              <a:t>     -1 : negative (negative % &gt;50)</a:t>
            </a:r>
          </a:p>
          <a:p>
            <a:r>
              <a:rPr lang="en-US" dirty="0" smtClean="0"/>
              <a:t>      +1 : positive </a:t>
            </a:r>
            <a:r>
              <a:rPr lang="en-US" dirty="0" smtClean="0"/>
              <a:t>(negative % &lt;50)</a:t>
            </a:r>
            <a:endParaRPr lang="en-US" dirty="0" smtClean="0"/>
          </a:p>
          <a:p>
            <a:r>
              <a:rPr lang="en-US" dirty="0" smtClean="0"/>
              <a:t>       0 : neutral (neutral% &gt;50)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8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SRS 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3027164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9202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Top 50 Words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180609" y="94794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Negative words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42509" y="30305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Positive words</a:t>
            </a:r>
            <a:endParaRPr lang="en-US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t="16667" r="8518" b="11313"/>
          <a:stretch/>
        </p:blipFill>
        <p:spPr>
          <a:xfrm>
            <a:off x="533400" y="1657350"/>
            <a:ext cx="3352800" cy="2927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0" t="28890" r="28788" b="32104"/>
          <a:stretch/>
        </p:blipFill>
        <p:spPr>
          <a:xfrm>
            <a:off x="6705600" y="904648"/>
            <a:ext cx="2171700" cy="20062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5" t="33939" r="39091" b="36593"/>
          <a:stretch/>
        </p:blipFill>
        <p:spPr>
          <a:xfrm>
            <a:off x="7016894" y="3141042"/>
            <a:ext cx="1566430" cy="15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0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Goenka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027834"/>
            <a:ext cx="4019550" cy="4019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1005320"/>
            <a:ext cx="39433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58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Goenka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3027164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9202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Top 50 Words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180609" y="94794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Negative words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42509" y="30305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Positive words</a:t>
            </a: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7" t="18430" r="8519" b="16970"/>
          <a:stretch/>
        </p:blipFill>
        <p:spPr>
          <a:xfrm>
            <a:off x="76200" y="1488375"/>
            <a:ext cx="3900055" cy="3322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6" t="28937" r="21717" b="35532"/>
          <a:stretch/>
        </p:blipFill>
        <p:spPr>
          <a:xfrm>
            <a:off x="6705600" y="1381899"/>
            <a:ext cx="1693285" cy="1347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39967" r="33436" b="34747"/>
          <a:stretch/>
        </p:blipFill>
        <p:spPr>
          <a:xfrm>
            <a:off x="6484277" y="3175992"/>
            <a:ext cx="2313947" cy="17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0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Winsome 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043420"/>
            <a:ext cx="3867150" cy="3867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929120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0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Winsome 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3027164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9202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Top 50 Words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180609" y="94794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Negative words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42509" y="30305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Positive words</a:t>
            </a:r>
            <a:endParaRPr lang="en-US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447800"/>
            <a:ext cx="363855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3" t="41010" r="30202" b="36482"/>
          <a:stretch/>
        </p:blipFill>
        <p:spPr>
          <a:xfrm>
            <a:off x="6705600" y="1151066"/>
            <a:ext cx="1569027" cy="1157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8" t="42222" r="18484" b="41146"/>
          <a:stretch/>
        </p:blipFill>
        <p:spPr>
          <a:xfrm>
            <a:off x="5718463" y="3790950"/>
            <a:ext cx="3127664" cy="8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2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PC Jewelers 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4436"/>
            <a:ext cx="3562350" cy="35623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857250"/>
            <a:ext cx="4200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3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PC Jewelers | users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6" b="12305"/>
          <a:stretch/>
        </p:blipFill>
        <p:spPr>
          <a:xfrm>
            <a:off x="19050" y="1581150"/>
            <a:ext cx="4095750" cy="2980459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3027164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6" t="31313" r="31414" b="32121"/>
          <a:stretch/>
        </p:blipFill>
        <p:spPr>
          <a:xfrm>
            <a:off x="6172200" y="3181350"/>
            <a:ext cx="1953491" cy="18807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3400" y="9202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Top 50 Words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180609" y="94794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Negative words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42509" y="30305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Positive words</a:t>
            </a:r>
            <a:endParaRPr lang="en-US" sz="2400" b="1" u="sng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32525" r="24343" b="28889"/>
          <a:stretch/>
        </p:blipFill>
        <p:spPr>
          <a:xfrm>
            <a:off x="6400800" y="857250"/>
            <a:ext cx="2348345" cy="19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9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Vaibhav</a:t>
            </a:r>
            <a:r>
              <a:rPr lang="en-US" sz="3600" dirty="0" smtClean="0">
                <a:solidFill>
                  <a:schemeClr val="bg1"/>
                </a:solidFill>
              </a:rPr>
              <a:t> Global|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73"/>
          <a:stretch/>
        </p:blipFill>
        <p:spPr>
          <a:xfrm>
            <a:off x="64787" y="1261683"/>
            <a:ext cx="3850143" cy="3119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17972"/>
            <a:ext cx="38671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3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Vaibhav</a:t>
            </a:r>
            <a:r>
              <a:rPr lang="en-US" sz="3600" dirty="0" smtClean="0">
                <a:solidFill>
                  <a:schemeClr val="bg1"/>
                </a:solidFill>
              </a:rPr>
              <a:t> Global|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3027164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9202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Top 50 Words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180609" y="94794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Negative words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42509" y="30305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Positive words</a:t>
            </a: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4" b="4646"/>
          <a:stretch/>
        </p:blipFill>
        <p:spPr>
          <a:xfrm>
            <a:off x="-24245" y="1357763"/>
            <a:ext cx="3910445" cy="359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8" t="40606" r="30943" b="32104"/>
          <a:stretch/>
        </p:blipFill>
        <p:spPr>
          <a:xfrm>
            <a:off x="6477000" y="1394622"/>
            <a:ext cx="1524000" cy="1147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7" t="14222" r="22323" b="32105"/>
          <a:stretch/>
        </p:blipFill>
        <p:spPr>
          <a:xfrm>
            <a:off x="6324600" y="3106414"/>
            <a:ext cx="1808018" cy="17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Tribhovandas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2"/>
          <a:stretch/>
        </p:blipFill>
        <p:spPr>
          <a:xfrm>
            <a:off x="152400" y="1309363"/>
            <a:ext cx="3769783" cy="3084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15686"/>
            <a:ext cx="441198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6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Tribhovandas</a:t>
            </a:r>
            <a:r>
              <a:rPr lang="en-US" sz="3600" dirty="0" smtClean="0">
                <a:solidFill>
                  <a:schemeClr val="bg1"/>
                </a:solidFill>
              </a:rPr>
              <a:t>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3027164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9202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Top 50 Words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180609" y="94794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Negative words</a:t>
            </a:r>
            <a:endParaRPr lang="en-US" sz="2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142509" y="303053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Positive words</a:t>
            </a:r>
            <a:endParaRPr lang="en-US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5" b="14949"/>
          <a:stretch/>
        </p:blipFill>
        <p:spPr>
          <a:xfrm>
            <a:off x="148070" y="1802205"/>
            <a:ext cx="3740710" cy="2750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35039" r="27374" b="38221"/>
          <a:stretch/>
        </p:blipFill>
        <p:spPr>
          <a:xfrm>
            <a:off x="6317673" y="1079416"/>
            <a:ext cx="2234046" cy="1375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6" t="27406" r="30943" b="34343"/>
          <a:stretch/>
        </p:blipFill>
        <p:spPr>
          <a:xfrm>
            <a:off x="6334991" y="3058337"/>
            <a:ext cx="2199409" cy="19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0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Renaissance| users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114800" y="857250"/>
            <a:ext cx="0" cy="392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83227"/>
            <a:ext cx="3901895" cy="3901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55" y="883227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8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226</Words>
  <Application>Microsoft Office PowerPoint</Application>
  <PresentationFormat>On-screen Show (16:9)</PresentationFormat>
  <Paragraphs>65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Assumptions</vt:lpstr>
      <vt:lpstr>PC Jewelers | users</vt:lpstr>
      <vt:lpstr>PC Jewelers | users</vt:lpstr>
      <vt:lpstr>Vaibhav Global| users</vt:lpstr>
      <vt:lpstr>Vaibhav Global| users</vt:lpstr>
      <vt:lpstr>Tribhovandas| users</vt:lpstr>
      <vt:lpstr>Tribhovandas| users</vt:lpstr>
      <vt:lpstr>Renaissance| users</vt:lpstr>
      <vt:lpstr>Renaissance| users</vt:lpstr>
      <vt:lpstr>Goldiam| users</vt:lpstr>
      <vt:lpstr>Goldiam | users</vt:lpstr>
      <vt:lpstr>Lypsa| users</vt:lpstr>
      <vt:lpstr>Lypsa | users</vt:lpstr>
      <vt:lpstr>Gitanjali| users</vt:lpstr>
      <vt:lpstr>Gitanjali | users</vt:lpstr>
      <vt:lpstr>Tara| users</vt:lpstr>
      <vt:lpstr>Tara | users</vt:lpstr>
      <vt:lpstr>SRS| users</vt:lpstr>
      <vt:lpstr>SRS | users</vt:lpstr>
      <vt:lpstr>Goenka| users</vt:lpstr>
      <vt:lpstr>Goenka | users</vt:lpstr>
      <vt:lpstr>Winsome | users</vt:lpstr>
      <vt:lpstr>Winsome | users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kumar</dc:creator>
  <cp:lastModifiedBy>kamal kumar</cp:lastModifiedBy>
  <cp:revision>12</cp:revision>
  <dcterms:created xsi:type="dcterms:W3CDTF">2018-05-20T02:18:53Z</dcterms:created>
  <dcterms:modified xsi:type="dcterms:W3CDTF">2018-05-20T03:11:57Z</dcterms:modified>
</cp:coreProperties>
</file>