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9144000"/>
  <p:notesSz cx="6858000" cy="9144000"/>
  <p:embeddedFontLst>
    <p:embeddedFont>
      <p:font typeface="Century Gothic"/>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5" roundtripDataSignature="AMtx7mjsojeDuAbV56Z/zwdFJ0p8SxMo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CenturyGothic-bold.fntdata"/><Relationship Id="rId41" Type="http://schemas.openxmlformats.org/officeDocument/2006/relationships/font" Target="fonts/CenturyGothic-regular.fntdata"/><Relationship Id="rId22" Type="http://schemas.openxmlformats.org/officeDocument/2006/relationships/slide" Target="slides/slide18.xml"/><Relationship Id="rId44" Type="http://schemas.openxmlformats.org/officeDocument/2006/relationships/font" Target="fonts/CenturyGothic-boldItalic.fntdata"/><Relationship Id="rId21" Type="http://schemas.openxmlformats.org/officeDocument/2006/relationships/slide" Target="slides/slide17.xml"/><Relationship Id="rId43" Type="http://schemas.openxmlformats.org/officeDocument/2006/relationships/font" Target="fonts/CenturyGothic-italic.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81b8ad696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1081b8ad696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1081b8ad696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81b8ad696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081b8ad696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081b8ad696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81b8ad696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1081b8ad696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1081b8ad696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81b8ad696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081b8ad696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081b8ad696_0_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81b8ad696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1081b8ad696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1081b8ad696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81b8ad696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1081b8ad696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1081b8ad696_0_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a4cc75a69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a4cc75a69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10a4cc75a69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81b8ad696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081b8ad696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g1081b8ad696_0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81b8ad696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1081b8ad69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081b8ad696_0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81b8ad696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1081b8ad696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081b8ad696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ee74d9a0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106ee74d9a0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106ee74d9a0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81b8ad696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081b8ad696_0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1081b8ad696_0_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81b8ad696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1081b8ad696_0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081b8ad696_0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81b8ad696_0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g1081b8ad696_0_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1081b8ad696_0_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81b8ad696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1081b8ad696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1081b8ad696_0_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a4cc75a69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a4cc75a69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0a4cc75a69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a4cc75a69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a4cc75a69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10a4cc75a69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a4cc75a69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a4cc75a69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10a4cc75a69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0a4cc75a69_0_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0a4cc75a69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10a4cc75a69_0_6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a4cc75a6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a4cc75a6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10a4cc75a6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08c31218be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08c31218be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08c31218be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ee74d9a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06ee74d9a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106ee74d9a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8c31218be_1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08c31218be_1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08c31218be_1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8c31218be_1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8c31218be_1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08c31218be_1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8c31218be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08c31218be_1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08c31218be_1_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a4cc75a69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a4cc75a69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10a4cc75a69_0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a4cc75a69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a4cc75a69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10a4cc75a69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a4cc75a69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a4cc75a69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10a4cc75a69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ee74d9a0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106ee74d9a0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106ee74d9a0_0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8289d6b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1058289d6b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058289d6b6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58289d6b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058289d6b6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058289d6b6_0_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ee74d9a0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106ee74d9a0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106ee74d9a0_0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81b8ad69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081b8ad69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1081b8ad69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81b8ad696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081b8ad69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081b8ad696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y slide ">
  <p:cSld name="my slide ">
    <p:spTree>
      <p:nvGrpSpPr>
        <p:cNvPr id="13" name="Shape 13"/>
        <p:cNvGrpSpPr/>
        <p:nvPr/>
      </p:nvGrpSpPr>
      <p:grpSpPr>
        <a:xfrm>
          <a:off x="0" y="0"/>
          <a:ext cx="0" cy="0"/>
          <a:chOff x="0" y="0"/>
          <a:chExt cx="0" cy="0"/>
        </a:xfrm>
      </p:grpSpPr>
      <p:pic>
        <p:nvPicPr>
          <p:cNvPr id="14" name="Google Shape;14;p5"/>
          <p:cNvPicPr preferRelativeResize="0"/>
          <p:nvPr/>
        </p:nvPicPr>
        <p:blipFill rotWithShape="1">
          <a:blip r:embed="rId2">
            <a:alphaModFix/>
          </a:blip>
          <a:srcRect b="0" l="0" r="0" t="0"/>
          <a:stretch/>
        </p:blipFill>
        <p:spPr>
          <a:xfrm>
            <a:off x="-2312126" y="0"/>
            <a:ext cx="13501095" cy="6975567"/>
          </a:xfrm>
          <a:prstGeom prst="rect">
            <a:avLst/>
          </a:prstGeom>
          <a:noFill/>
          <a:ln>
            <a:noFill/>
          </a:ln>
        </p:spPr>
      </p:pic>
      <p:sp>
        <p:nvSpPr>
          <p:cNvPr id="15" name="Google Shape;15;p5"/>
          <p:cNvSpPr txBox="1"/>
          <p:nvPr>
            <p:ph idx="11" type="ftr"/>
          </p:nvPr>
        </p:nvSpPr>
        <p:spPr>
          <a:xfrm>
            <a:off x="6188528" y="483792"/>
            <a:ext cx="30861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14"/>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14"/>
          <p:cNvSpPr txBox="1"/>
          <p:nvPr>
            <p:ph idx="1" type="body"/>
          </p:nvPr>
        </p:nvSpPr>
        <p:spPr>
          <a:xfrm>
            <a:off x="5147534" y="2590803"/>
            <a:ext cx="3566160" cy="3686174"/>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55600" lvl="5" marL="27432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6pPr>
            <a:lvl7pPr indent="-355600" lvl="6" marL="32004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7pPr>
            <a:lvl8pPr indent="-355600" lvl="7" marL="3657600" marR="0" rtl="0" algn="l">
              <a:lnSpc>
                <a:spcPct val="100000"/>
              </a:lnSpc>
              <a:spcBef>
                <a:spcPts val="400"/>
              </a:spcBef>
              <a:spcAft>
                <a:spcPts val="0"/>
              </a:spcAft>
              <a:buClr>
                <a:srgbClr val="51640A"/>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8pPr>
            <a:lvl9pPr indent="-355600" lvl="8" marL="4114800" marR="0" rtl="0" algn="l">
              <a:lnSpc>
                <a:spcPct val="100000"/>
              </a:lnSpc>
              <a:spcBef>
                <a:spcPts val="4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9pPr>
          </a:lstStyle>
          <a:p/>
        </p:txBody>
      </p:sp>
      <p:sp>
        <p:nvSpPr>
          <p:cNvPr id="63" name="Google Shape;63;p14"/>
          <p:cNvSpPr txBox="1"/>
          <p:nvPr>
            <p:ph idx="2" type="body"/>
          </p:nvPr>
        </p:nvSpPr>
        <p:spPr>
          <a:xfrm>
            <a:off x="900952" y="2039111"/>
            <a:ext cx="356616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64" name="Google Shape;64;p14"/>
          <p:cNvPicPr preferRelativeResize="0"/>
          <p:nvPr/>
        </p:nvPicPr>
        <p:blipFill rotWithShape="1">
          <a:blip r:embed="rId2">
            <a:alphaModFix/>
          </a:blip>
          <a:srcRect b="0" l="0" r="0" t="0"/>
          <a:stretch/>
        </p:blipFill>
        <p:spPr>
          <a:xfrm>
            <a:off x="7168896"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65" name="Google Shape;65;p14"/>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15"/>
          <p:cNvSpPr txBox="1"/>
          <p:nvPr>
            <p:ph type="title"/>
          </p:nvPr>
        </p:nvSpPr>
        <p:spPr>
          <a:xfrm>
            <a:off x="0" y="1124712"/>
            <a:ext cx="8915400" cy="914400"/>
          </a:xfrm>
          <a:prstGeom prst="rect">
            <a:avLst/>
          </a:prstGeom>
          <a:solidFill>
            <a:schemeClr val="dk2"/>
          </a:solidFill>
          <a:ln>
            <a:noFill/>
          </a:ln>
        </p:spPr>
        <p:txBody>
          <a:bodyPr anchorCtr="0" anchor="ctr"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15"/>
          <p:cNvSpPr/>
          <p:nvPr>
            <p:ph idx="2" type="pic"/>
          </p:nvPr>
        </p:nvSpPr>
        <p:spPr>
          <a:xfrm>
            <a:off x="5487990" y="2048256"/>
            <a:ext cx="3427413" cy="4206240"/>
          </a:xfrm>
          <a:prstGeom prst="rect">
            <a:avLst/>
          </a:prstGeom>
          <a:noFill/>
          <a:ln>
            <a:noFill/>
          </a:ln>
        </p:spPr>
      </p:sp>
      <p:sp>
        <p:nvSpPr>
          <p:cNvPr id="69" name="Google Shape;69;p15"/>
          <p:cNvSpPr txBox="1"/>
          <p:nvPr>
            <p:ph idx="1" type="body"/>
          </p:nvPr>
        </p:nvSpPr>
        <p:spPr>
          <a:xfrm>
            <a:off x="914400" y="2039112"/>
            <a:ext cx="4572000" cy="4224528"/>
          </a:xfrm>
          <a:prstGeom prst="rect">
            <a:avLst/>
          </a:prstGeom>
          <a:solidFill>
            <a:srgbClr val="E3E5DC"/>
          </a:solidFill>
          <a:ln>
            <a:noFill/>
          </a:ln>
        </p:spPr>
        <p:txBody>
          <a:bodyPr anchorCtr="0" anchor="t" bIns="274300" lIns="292600" spcFirstLastPara="1" rIns="274300" wrap="square" tIns="274300">
            <a:normAutofit/>
          </a:bodyPr>
          <a:lstStyle>
            <a:lvl1pPr indent="-228600" lvl="0" marL="457200" marR="0" rtl="0" algn="l">
              <a:lnSpc>
                <a:spcPct val="100000"/>
              </a:lnSpc>
              <a:spcBef>
                <a:spcPts val="20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200"/>
              <a:buFont typeface="Noto Sans Symbols"/>
              <a:buNone/>
              <a:defRPr b="0" i="0" sz="12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000"/>
              <a:buFont typeface="Noto Sans Symbols"/>
              <a:buNone/>
              <a:defRPr b="0" i="0" sz="10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180"/>
              </a:spcBef>
              <a:spcAft>
                <a:spcPts val="0"/>
              </a:spcAft>
              <a:buClr>
                <a:srgbClr val="51640A"/>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180"/>
              </a:spcBef>
              <a:spcAft>
                <a:spcPts val="0"/>
              </a:spcAft>
              <a:buClr>
                <a:schemeClr val="accent1"/>
              </a:buClr>
              <a:buSzPts val="900"/>
              <a:buFont typeface="Noto Sans Symbols"/>
              <a:buNone/>
              <a:defRPr b="0" i="0" sz="900" u="none" cap="none" strike="noStrike">
                <a:solidFill>
                  <a:srgbClr val="595959"/>
                </a:solidFill>
                <a:latin typeface="Century Gothic"/>
                <a:ea typeface="Century Gothic"/>
                <a:cs typeface="Century Gothic"/>
                <a:sym typeface="Century Gothic"/>
              </a:defRPr>
            </a:lvl9pPr>
          </a:lstStyle>
          <a:p/>
        </p:txBody>
      </p:sp>
      <p:pic>
        <p:nvPicPr>
          <p:cNvPr id="70" name="Google Shape;70;p15"/>
          <p:cNvPicPr preferRelativeResize="0"/>
          <p:nvPr/>
        </p:nvPicPr>
        <p:blipFill rotWithShape="1">
          <a:blip r:embed="rId2">
            <a:alphaModFix/>
          </a:blip>
          <a:srcRect b="0" l="0" r="0" t="0"/>
          <a:stretch/>
        </p:blipFill>
        <p:spPr>
          <a:xfrm>
            <a:off x="7159752"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1" name="Google Shape;71;p15"/>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showMasterSp="0">
  <p:cSld name="Picture above Caption">
    <p:spTree>
      <p:nvGrpSpPr>
        <p:cNvPr id="72" name="Shape 72"/>
        <p:cNvGrpSpPr/>
        <p:nvPr/>
      </p:nvGrpSpPr>
      <p:grpSpPr>
        <a:xfrm>
          <a:off x="0" y="0"/>
          <a:ext cx="0" cy="0"/>
          <a:chOff x="0" y="0"/>
          <a:chExt cx="0" cy="0"/>
        </a:xfrm>
      </p:grpSpPr>
      <p:sp>
        <p:nvSpPr>
          <p:cNvPr id="73" name="Google Shape;73;p16"/>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16"/>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75" name="Google Shape;75;p16"/>
          <p:cNvSpPr/>
          <p:nvPr>
            <p:ph idx="2" type="pic"/>
          </p:nvPr>
        </p:nvSpPr>
        <p:spPr>
          <a:xfrm>
            <a:off x="927100" y="1129553"/>
            <a:ext cx="7988300" cy="2980944"/>
          </a:xfrm>
          <a:prstGeom prst="rect">
            <a:avLst/>
          </a:prstGeom>
          <a:noFill/>
          <a:ln>
            <a:noFill/>
          </a:ln>
        </p:spPr>
      </p:sp>
      <p:pic>
        <p:nvPicPr>
          <p:cNvPr id="76" name="Google Shape;76;p16"/>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77" name="Google Shape;77;p16"/>
          <p:cNvSpPr txBox="1"/>
          <p:nvPr/>
        </p:nvSpPr>
        <p:spPr>
          <a:xfrm>
            <a:off x="5235124"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showMasterSp="0">
  <p:cSld name="2 Pictures with Caption">
    <p:spTree>
      <p:nvGrpSpPr>
        <p:cNvPr id="78" name="Shape 78"/>
        <p:cNvGrpSpPr/>
        <p:nvPr/>
      </p:nvGrpSpPr>
      <p:grpSpPr>
        <a:xfrm>
          <a:off x="0" y="0"/>
          <a:ext cx="0" cy="0"/>
          <a:chOff x="0" y="0"/>
          <a:chExt cx="0" cy="0"/>
        </a:xfrm>
      </p:grpSpPr>
      <p:sp>
        <p:nvSpPr>
          <p:cNvPr id="79" name="Google Shape;79;p17"/>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17"/>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1" name="Google Shape;81;p17"/>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82" name="Google Shape;82;p17"/>
          <p:cNvSpPr/>
          <p:nvPr>
            <p:ph idx="2" type="pic"/>
          </p:nvPr>
        </p:nvSpPr>
        <p:spPr>
          <a:xfrm>
            <a:off x="927100" y="1129553"/>
            <a:ext cx="3986784" cy="2980944"/>
          </a:xfrm>
          <a:prstGeom prst="rect">
            <a:avLst/>
          </a:prstGeom>
          <a:noFill/>
          <a:ln>
            <a:noFill/>
          </a:ln>
        </p:spPr>
      </p:sp>
      <p:sp>
        <p:nvSpPr>
          <p:cNvPr id="83" name="Google Shape;83;p17"/>
          <p:cNvSpPr/>
          <p:nvPr>
            <p:ph idx="3" type="pic"/>
          </p:nvPr>
        </p:nvSpPr>
        <p:spPr>
          <a:xfrm>
            <a:off x="4928616" y="1129553"/>
            <a:ext cx="3986784" cy="2980944"/>
          </a:xfrm>
          <a:prstGeom prst="rect">
            <a:avLst/>
          </a:prstGeom>
          <a:noFill/>
          <a:ln>
            <a:noFill/>
          </a:ln>
        </p:spPr>
      </p:sp>
      <p:sp>
        <p:nvSpPr>
          <p:cNvPr id="84" name="Google Shape;84;p17"/>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85" name="Google Shape;85;p17"/>
          <p:cNvPicPr preferRelativeResize="0"/>
          <p:nvPr/>
        </p:nvPicPr>
        <p:blipFill rotWithShape="1">
          <a:blip r:embed="rId2">
            <a:alphaModFix/>
          </a:blip>
          <a:srcRect b="0" l="0" r="0" t="0"/>
          <a:stretch/>
        </p:blipFill>
        <p:spPr>
          <a:xfrm>
            <a:off x="7150607" y="15811"/>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showMasterSp="0">
  <p:cSld name="3 Pictures with Caption">
    <p:spTree>
      <p:nvGrpSpPr>
        <p:cNvPr id="86" name="Shape 86"/>
        <p:cNvGrpSpPr/>
        <p:nvPr/>
      </p:nvGrpSpPr>
      <p:grpSpPr>
        <a:xfrm>
          <a:off x="0" y="0"/>
          <a:ext cx="0" cy="0"/>
          <a:chOff x="0" y="0"/>
          <a:chExt cx="0" cy="0"/>
        </a:xfrm>
      </p:grpSpPr>
      <p:sp>
        <p:nvSpPr>
          <p:cNvPr id="87" name="Google Shape;87;p18"/>
          <p:cNvSpPr txBox="1"/>
          <p:nvPr>
            <p:ph type="ctrTitle"/>
          </p:nvPr>
        </p:nvSpPr>
        <p:spPr>
          <a:xfrm>
            <a:off x="0" y="4114800"/>
            <a:ext cx="8915400" cy="877824"/>
          </a:xfrm>
          <a:prstGeom prst="rect">
            <a:avLst/>
          </a:prstGeom>
          <a:noFill/>
          <a:ln>
            <a:noFill/>
          </a:ln>
        </p:spPr>
        <p:txBody>
          <a:bodyPr anchorCtr="0" anchor="b" bIns="137150" lIns="91425" spcFirstLastPara="1" rIns="91425" wrap="square" tIns="137150">
            <a:normAutofit/>
          </a:bodyPr>
          <a:lstStyle>
            <a:lvl1pPr lvl="0" marR="0" rtl="0" algn="l">
              <a:lnSpc>
                <a:spcPct val="100000"/>
              </a:lnSpc>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8" name="Google Shape;88;p18"/>
          <p:cNvSpPr txBox="1"/>
          <p:nvPr>
            <p:ph idx="1" type="subTitle"/>
          </p:nvPr>
        </p:nvSpPr>
        <p:spPr>
          <a:xfrm>
            <a:off x="914400" y="5002306"/>
            <a:ext cx="8001000" cy="1855694"/>
          </a:xfrm>
          <a:prstGeom prst="rect">
            <a:avLst/>
          </a:prstGeom>
          <a:solidFill>
            <a:srgbClr val="E3E5DC"/>
          </a:solidFill>
          <a:ln>
            <a:noFill/>
          </a:ln>
        </p:spPr>
        <p:txBody>
          <a:bodyPr anchorCtr="0" anchor="t" bIns="137150" lIns="292600" spcFirstLastPara="1" rIns="274300" wrap="square" tIns="137150">
            <a:normAutofit/>
          </a:bodyPr>
          <a:lstStyle>
            <a:lvl1pPr lvl="0" marR="0" rtl="0" algn="l">
              <a:lnSpc>
                <a:spcPct val="100000"/>
              </a:lnSpc>
              <a:spcBef>
                <a:spcPts val="300"/>
              </a:spcBef>
              <a:spcAft>
                <a:spcPts val="0"/>
              </a:spcAft>
              <a:buClr>
                <a:schemeClr val="accent1"/>
              </a:buClr>
              <a:buSzPts val="1600"/>
              <a:buFont typeface="Noto Sans Symbols"/>
              <a:buNone/>
              <a:defRPr b="0" i="0" sz="16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89" name="Google Shape;89;p18"/>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90" name="Google Shape;90;p18"/>
          <p:cNvSpPr/>
          <p:nvPr>
            <p:ph idx="2" type="pic"/>
          </p:nvPr>
        </p:nvSpPr>
        <p:spPr>
          <a:xfrm>
            <a:off x="927100" y="1129553"/>
            <a:ext cx="6601968" cy="2980944"/>
          </a:xfrm>
          <a:prstGeom prst="rect">
            <a:avLst/>
          </a:prstGeom>
          <a:noFill/>
          <a:ln>
            <a:noFill/>
          </a:ln>
        </p:spPr>
      </p:sp>
      <p:sp>
        <p:nvSpPr>
          <p:cNvPr id="91" name="Google Shape;91;p18"/>
          <p:cNvSpPr/>
          <p:nvPr>
            <p:ph idx="3" type="pic"/>
          </p:nvPr>
        </p:nvSpPr>
        <p:spPr>
          <a:xfrm>
            <a:off x="7543800" y="1129553"/>
            <a:ext cx="1371600" cy="1481328"/>
          </a:xfrm>
          <a:prstGeom prst="rect">
            <a:avLst/>
          </a:prstGeom>
          <a:noFill/>
          <a:ln>
            <a:noFill/>
          </a:ln>
        </p:spPr>
      </p:sp>
      <p:sp>
        <p:nvSpPr>
          <p:cNvPr id="92" name="Google Shape;92;p18"/>
          <p:cNvSpPr/>
          <p:nvPr>
            <p:ph idx="4" type="pic"/>
          </p:nvPr>
        </p:nvSpPr>
        <p:spPr>
          <a:xfrm>
            <a:off x="7543800" y="2629169"/>
            <a:ext cx="1371600" cy="1481328"/>
          </a:xfrm>
          <a:prstGeom prst="rect">
            <a:avLst/>
          </a:prstGeom>
          <a:noFill/>
          <a:ln>
            <a:noFill/>
          </a:ln>
        </p:spPr>
      </p:sp>
      <p:pic>
        <p:nvPicPr>
          <p:cNvPr id="93" name="Google Shape;93;p18"/>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4" name="Google Shape;94;p18"/>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5" name="Shape 95"/>
        <p:cNvGrpSpPr/>
        <p:nvPr/>
      </p:nvGrpSpPr>
      <p:grpSpPr>
        <a:xfrm>
          <a:off x="0" y="0"/>
          <a:ext cx="0" cy="0"/>
          <a:chOff x="0" y="0"/>
          <a:chExt cx="0" cy="0"/>
        </a:xfrm>
      </p:grpSpPr>
      <p:sp>
        <p:nvSpPr>
          <p:cNvPr id="96" name="Google Shape;96;p19"/>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7" name="Google Shape;97;p19"/>
          <p:cNvSpPr txBox="1"/>
          <p:nvPr>
            <p:ph idx="1" type="body"/>
          </p:nvPr>
        </p:nvSpPr>
        <p:spPr>
          <a:xfrm rot="5400000">
            <a:off x="3084279" y="625709"/>
            <a:ext cx="3670766" cy="761047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98" name="Google Shape;98;p19"/>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99" name="Google Shape;99;p19"/>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0" name="Shape 100"/>
        <p:cNvGrpSpPr/>
        <p:nvPr/>
      </p:nvGrpSpPr>
      <p:grpSpPr>
        <a:xfrm>
          <a:off x="0" y="0"/>
          <a:ext cx="0" cy="0"/>
          <a:chOff x="0" y="0"/>
          <a:chExt cx="0" cy="0"/>
        </a:xfrm>
      </p:grpSpPr>
      <p:sp>
        <p:nvSpPr>
          <p:cNvPr id="101" name="Google Shape;101;p20"/>
          <p:cNvSpPr txBox="1"/>
          <p:nvPr>
            <p:ph type="title"/>
          </p:nvPr>
        </p:nvSpPr>
        <p:spPr>
          <a:xfrm rot="5400000">
            <a:off x="5678114" y="3438993"/>
            <a:ext cx="5533279" cy="914400"/>
          </a:xfrm>
          <a:prstGeom prst="rect">
            <a:avLst/>
          </a:prstGeom>
          <a:noFill/>
          <a:ln>
            <a:noFill/>
          </a:ln>
        </p:spPr>
        <p:txBody>
          <a:bodyPr anchorCtr="0" anchor="t" bIns="685800" lIns="274300" spcFirstLastPara="1" rIns="91425" wrap="square" tIns="6858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20"/>
          <p:cNvSpPr txBox="1"/>
          <p:nvPr>
            <p:ph idx="1" type="body"/>
          </p:nvPr>
        </p:nvSpPr>
        <p:spPr>
          <a:xfrm rot="5400000">
            <a:off x="2059548" y="792723"/>
            <a:ext cx="4542304" cy="64262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103" name="Google Shape;103;p20"/>
          <p:cNvSpPr txBox="1"/>
          <p:nvPr>
            <p:ph idx="11" type="ftr"/>
          </p:nvPr>
        </p:nvSpPr>
        <p:spPr>
          <a:xfrm>
            <a:off x="1120588" y="18826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pic>
        <p:nvPicPr>
          <p:cNvPr id="104" name="Google Shape;104;p20"/>
          <p:cNvPicPr preferRelativeResize="0"/>
          <p:nvPr/>
        </p:nvPicPr>
        <p:blipFill rotWithShape="1">
          <a:blip r:embed="rId2">
            <a:alphaModFix/>
          </a:blip>
          <a:srcRect b="0" l="0" r="0" t="0"/>
          <a:stretch/>
        </p:blipFill>
        <p:spPr>
          <a:xfrm>
            <a:off x="7168896" y="30936"/>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05" name="Google Shape;105;p20"/>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6" name="Shape 16"/>
        <p:cNvGrpSpPr/>
        <p:nvPr/>
      </p:nvGrpSpPr>
      <p:grpSpPr>
        <a:xfrm>
          <a:off x="0" y="0"/>
          <a:ext cx="0" cy="0"/>
          <a:chOff x="0" y="0"/>
          <a:chExt cx="0" cy="0"/>
        </a:xfrm>
      </p:grpSpPr>
      <p:sp>
        <p:nvSpPr>
          <p:cNvPr id="17" name="Google Shape;17;p6"/>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6"/>
          <p:cNvSpPr txBox="1"/>
          <p:nvPr>
            <p:ph idx="1" type="body"/>
          </p:nvPr>
        </p:nvSpPr>
        <p:spPr>
          <a:xfrm>
            <a:off x="1114424" y="2595564"/>
            <a:ext cx="7610476" cy="367076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2000"/>
              </a:spcBef>
              <a:spcAft>
                <a:spcPts val="0"/>
              </a:spcAft>
              <a:buClr>
                <a:schemeClr val="accent1"/>
              </a:buClr>
              <a:buSzPts val="2000"/>
              <a:buFont typeface="Noto Sans Symbols"/>
              <a:buChar char="🞑"/>
              <a:defRPr b="0" i="0" sz="20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9" name="Shape 19"/>
        <p:cNvGrpSpPr/>
        <p:nvPr/>
      </p:nvGrpSpPr>
      <p:grpSpPr>
        <a:xfrm>
          <a:off x="0" y="0"/>
          <a:ext cx="0" cy="0"/>
          <a:chOff x="0" y="0"/>
          <a:chExt cx="0" cy="0"/>
        </a:xfrm>
      </p:grpSpPr>
      <p:pic>
        <p:nvPicPr>
          <p:cNvPr id="20" name="Google Shape;20;p7"/>
          <p:cNvPicPr preferRelativeResize="0"/>
          <p:nvPr/>
        </p:nvPicPr>
        <p:blipFill rotWithShape="1">
          <a:blip r:embed="rId2">
            <a:alphaModFix/>
          </a:blip>
          <a:srcRect b="0" l="0" r="0" t="0"/>
          <a:stretch/>
        </p:blipFill>
        <p:spPr>
          <a:xfrm>
            <a:off x="7159751"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1" name="Google Shape;21;p7"/>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22" name="Shape 22"/>
        <p:cNvGrpSpPr/>
        <p:nvPr/>
      </p:nvGrpSpPr>
      <p:grpSpPr>
        <a:xfrm>
          <a:off x="0" y="0"/>
          <a:ext cx="0" cy="0"/>
          <a:chOff x="0" y="0"/>
          <a:chExt cx="0" cy="0"/>
        </a:xfrm>
      </p:grpSpPr>
      <p:sp>
        <p:nvSpPr>
          <p:cNvPr id="23" name="Google Shape;23;p8"/>
          <p:cNvSpPr txBox="1"/>
          <p:nvPr>
            <p:ph type="ctrTitle"/>
          </p:nvPr>
        </p:nvSpPr>
        <p:spPr>
          <a:xfrm>
            <a:off x="0" y="5025434"/>
            <a:ext cx="8915400"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8"/>
          <p:cNvSpPr txBox="1"/>
          <p:nvPr>
            <p:ph idx="1" type="subTitle"/>
          </p:nvPr>
        </p:nvSpPr>
        <p:spPr>
          <a:xfrm>
            <a:off x="914400" y="5943600"/>
            <a:ext cx="8001000" cy="914400"/>
          </a:xfrm>
          <a:prstGeom prst="rect">
            <a:avLst/>
          </a:prstGeom>
          <a:solidFill>
            <a:srgbClr val="E3E5DC"/>
          </a:solidFill>
          <a:ln>
            <a:noFill/>
          </a:ln>
        </p:spPr>
        <p:txBody>
          <a:bodyPr anchorCtr="0" anchor="t" bIns="91425" lIns="292600" spcFirstLastPara="1" rIns="274300" wrap="square" tIns="91425">
            <a:noAutofit/>
          </a:bodyPr>
          <a:lstStyle>
            <a:lvl1pPr lvl="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lvl="1"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lvl="2"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3pPr>
            <a:lvl4pPr lvl="3" marR="0" rtl="0" algn="ctr">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4pPr>
            <a:lvl5pPr lvl="4" marR="0" rtl="0" algn="ctr">
              <a:lnSpc>
                <a:spcPct val="100000"/>
              </a:lnSpc>
              <a:spcBef>
                <a:spcPts val="60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5pPr>
            <a:lvl6pPr lvl="5"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6pPr>
            <a:lvl7pPr lvl="6"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7pPr>
            <a:lvl8pPr lvl="7" marR="0" rtl="0" algn="ctr">
              <a:lnSpc>
                <a:spcPct val="100000"/>
              </a:lnSpc>
              <a:spcBef>
                <a:spcPts val="36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8pPr>
            <a:lvl9pPr lvl="8" marR="0" rtl="0" algn="ctr">
              <a:lnSpc>
                <a:spcPct val="100000"/>
              </a:lnSpc>
              <a:spcBef>
                <a:spcPts val="360"/>
              </a:spcBef>
              <a:spcAft>
                <a:spcPts val="0"/>
              </a:spcAft>
              <a:buClr>
                <a:schemeClr val="accent1"/>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9pPr>
          </a:lstStyle>
          <a:p/>
        </p:txBody>
      </p:sp>
      <p:sp>
        <p:nvSpPr>
          <p:cNvPr id="25" name="Google Shape;25;p8"/>
          <p:cNvSpPr/>
          <p:nvPr>
            <p:ph idx="2" type="pic"/>
          </p:nvPr>
        </p:nvSpPr>
        <p:spPr>
          <a:xfrm>
            <a:off x="927100" y="1129553"/>
            <a:ext cx="7988300" cy="3886200"/>
          </a:xfrm>
          <a:prstGeom prst="rect">
            <a:avLst/>
          </a:prstGeom>
          <a:noFill/>
          <a:ln>
            <a:noFill/>
          </a:ln>
        </p:spPr>
      </p:sp>
      <p:pic>
        <p:nvPicPr>
          <p:cNvPr id="26" name="Google Shape;26;p8"/>
          <p:cNvPicPr preferRelativeResize="0"/>
          <p:nvPr/>
        </p:nvPicPr>
        <p:blipFill rotWithShape="1">
          <a:blip r:embed="rId2">
            <a:alphaModFix/>
          </a:blip>
          <a:srcRect b="0" l="0" r="0" t="0"/>
          <a:stretch/>
        </p:blipFill>
        <p:spPr>
          <a:xfrm>
            <a:off x="7168896" y="826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27" name="Google Shape;27;p8"/>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8" name="Shape 28"/>
        <p:cNvGrpSpPr/>
        <p:nvPr/>
      </p:nvGrpSpPr>
      <p:grpSpPr>
        <a:xfrm>
          <a:off x="0" y="0"/>
          <a:ext cx="0" cy="0"/>
          <a:chOff x="0" y="0"/>
          <a:chExt cx="0" cy="0"/>
        </a:xfrm>
      </p:grpSpPr>
      <p:sp>
        <p:nvSpPr>
          <p:cNvPr id="29" name="Google Shape;29;p9"/>
          <p:cNvSpPr txBox="1"/>
          <p:nvPr>
            <p:ph type="title"/>
          </p:nvPr>
        </p:nvSpPr>
        <p:spPr>
          <a:xfrm>
            <a:off x="0" y="3200399"/>
            <a:ext cx="8915400" cy="2286000"/>
          </a:xfrm>
          <a:prstGeom prst="rect">
            <a:avLst/>
          </a:prstGeom>
          <a:solidFill>
            <a:schemeClr val="dk2"/>
          </a:solidFill>
          <a:ln>
            <a:noFill/>
          </a:ln>
        </p:spPr>
        <p:txBody>
          <a:bodyPr anchorCtr="0" anchor="b" bIns="45700" lIns="1188700" spcFirstLastPara="1" rIns="274300" wrap="square" tIns="45700">
            <a:norm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9"/>
          <p:cNvSpPr txBox="1"/>
          <p:nvPr>
            <p:ph idx="1" type="body"/>
          </p:nvPr>
        </p:nvSpPr>
        <p:spPr>
          <a:xfrm>
            <a:off x="914400" y="5484607"/>
            <a:ext cx="8001000" cy="777240"/>
          </a:xfrm>
          <a:prstGeom prst="rect">
            <a:avLst/>
          </a:prstGeom>
          <a:solidFill>
            <a:srgbClr val="E3E5DC"/>
          </a:solidFill>
          <a:ln>
            <a:noFill/>
          </a:ln>
        </p:spPr>
        <p:txBody>
          <a:bodyPr anchorCtr="0" anchor="ctr" bIns="91425" lIns="292600" spcFirstLastPara="1" rIns="274300" wrap="square" tIns="91425">
            <a:normAutofit/>
          </a:bodyPr>
          <a:lstStyle>
            <a:lvl1pPr indent="-228600" lvl="0" marL="457200" marR="0" rtl="0" algn="l">
              <a:lnSpc>
                <a:spcPct val="100000"/>
              </a:lnSpc>
              <a:spcBef>
                <a:spcPts val="300"/>
              </a:spcBef>
              <a:spcAft>
                <a:spcPts val="0"/>
              </a:spcAft>
              <a:buClr>
                <a:schemeClr val="accent1"/>
              </a:buClr>
              <a:buSzPts val="1800"/>
              <a:buFont typeface="Noto Sans Symbols"/>
              <a:buNone/>
              <a:defRPr b="0" i="0" sz="18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1800"/>
              <a:buFont typeface="Noto Sans Symbols"/>
              <a:buNone/>
              <a:defRPr b="0" i="0" sz="18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600"/>
              <a:buFont typeface="Noto Sans Symbols"/>
              <a:buNone/>
              <a:defRPr b="0" i="0" sz="16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280"/>
              </a:spcBef>
              <a:spcAft>
                <a:spcPts val="0"/>
              </a:spcAft>
              <a:buClr>
                <a:srgbClr val="51640A"/>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280"/>
              </a:spcBef>
              <a:spcAft>
                <a:spcPts val="0"/>
              </a:spcAft>
              <a:buClr>
                <a:schemeClr val="accent1"/>
              </a:buClr>
              <a:buSzPts val="1400"/>
              <a:buFont typeface="Noto Sans Symbols"/>
              <a:buNone/>
              <a:defRPr b="0" i="0" sz="1400" u="none" cap="none" strike="noStrike">
                <a:solidFill>
                  <a:srgbClr val="888888"/>
                </a:solidFill>
                <a:latin typeface="Century Gothic"/>
                <a:ea typeface="Century Gothic"/>
                <a:cs typeface="Century Gothic"/>
                <a:sym typeface="Century Gothic"/>
              </a:defRPr>
            </a:lvl9pPr>
          </a:lstStyle>
          <a:p/>
        </p:txBody>
      </p:sp>
      <p:pic>
        <p:nvPicPr>
          <p:cNvPr id="31" name="Google Shape;31;p9"/>
          <p:cNvPicPr preferRelativeResize="0"/>
          <p:nvPr/>
        </p:nvPicPr>
        <p:blipFill rotWithShape="1">
          <a:blip r:embed="rId2">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2" name="Google Shape;32;p9"/>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10"/>
          <p:cNvSpPr txBox="1"/>
          <p:nvPr>
            <p:ph idx="1" type="body"/>
          </p:nvPr>
        </p:nvSpPr>
        <p:spPr>
          <a:xfrm>
            <a:off x="1117600"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sp>
        <p:nvSpPr>
          <p:cNvPr id="36" name="Google Shape;36;p10"/>
          <p:cNvSpPr txBox="1"/>
          <p:nvPr>
            <p:ph idx="2" type="body"/>
          </p:nvPr>
        </p:nvSpPr>
        <p:spPr>
          <a:xfrm>
            <a:off x="5147534" y="2595564"/>
            <a:ext cx="3566160" cy="3681412"/>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42900" lvl="5" marL="27432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6pPr>
            <a:lvl7pPr indent="-342900" lvl="6" marL="32004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7pPr>
            <a:lvl8pPr indent="-342900" lvl="7" marL="3657600" marR="0" rtl="0" algn="l">
              <a:lnSpc>
                <a:spcPct val="100000"/>
              </a:lnSpc>
              <a:spcBef>
                <a:spcPts val="36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8pPr>
            <a:lvl9pPr indent="-342900" lvl="8" marL="4114800" marR="0" rtl="0" algn="l">
              <a:lnSpc>
                <a:spcPct val="100000"/>
              </a:lnSpc>
              <a:spcBef>
                <a:spcPts val="36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9pPr>
          </a:lstStyle>
          <a:p/>
        </p:txBody>
      </p:sp>
      <p:pic>
        <p:nvPicPr>
          <p:cNvPr id="37" name="Google Shape;37;p10"/>
          <p:cNvPicPr preferRelativeResize="0"/>
          <p:nvPr/>
        </p:nvPicPr>
        <p:blipFill rotWithShape="1">
          <a:blip r:embed="rId2">
            <a:alphaModFix/>
          </a:blip>
          <a:srcRect b="0" l="0" r="0" t="0"/>
          <a:stretch/>
        </p:blipFill>
        <p:spPr>
          <a:xfrm>
            <a:off x="7168896" y="21792"/>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38" name="Google Shape;38;p10"/>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9" name="Shape 39"/>
        <p:cNvGrpSpPr/>
        <p:nvPr/>
      </p:nvGrpSpPr>
      <p:grpSpPr>
        <a:xfrm>
          <a:off x="0" y="0"/>
          <a:ext cx="0" cy="0"/>
          <a:chOff x="0" y="0"/>
          <a:chExt cx="0" cy="0"/>
        </a:xfrm>
      </p:grpSpPr>
      <p:sp>
        <p:nvSpPr>
          <p:cNvPr id="40" name="Google Shape;40;p11"/>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11"/>
          <p:cNvSpPr txBox="1"/>
          <p:nvPr>
            <p:ph idx="1" type="body"/>
          </p:nvPr>
        </p:nvSpPr>
        <p:spPr>
          <a:xfrm>
            <a:off x="1120588"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2" name="Google Shape;42;p11"/>
          <p:cNvSpPr txBox="1"/>
          <p:nvPr>
            <p:ph idx="2" type="body"/>
          </p:nvPr>
        </p:nvSpPr>
        <p:spPr>
          <a:xfrm>
            <a:off x="1120588"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sp>
        <p:nvSpPr>
          <p:cNvPr id="43" name="Google Shape;43;p11"/>
          <p:cNvSpPr txBox="1"/>
          <p:nvPr>
            <p:ph idx="3" type="body"/>
          </p:nvPr>
        </p:nvSpPr>
        <p:spPr>
          <a:xfrm>
            <a:off x="5147534" y="2017714"/>
            <a:ext cx="3566160" cy="877886"/>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2000"/>
              </a:spcBef>
              <a:spcAft>
                <a:spcPts val="0"/>
              </a:spcAft>
              <a:buClr>
                <a:schemeClr val="accent1"/>
              </a:buClr>
              <a:buSzPts val="2400"/>
              <a:buFont typeface="Noto Sans Symbols"/>
              <a:buNone/>
              <a:defRPr b="0" i="0" sz="2400" u="none" cap="none" strike="noStrike">
                <a:solidFill>
                  <a:srgbClr val="595959"/>
                </a:solidFill>
                <a:latin typeface="Century Gothic"/>
                <a:ea typeface="Century Gothic"/>
                <a:cs typeface="Century Gothic"/>
                <a:sym typeface="Century Gothic"/>
              </a:defRPr>
            </a:lvl1pPr>
            <a:lvl2pPr indent="-228600" lvl="1" marL="914400" marR="0" rtl="0" algn="l">
              <a:lnSpc>
                <a:spcPct val="100000"/>
              </a:lnSpc>
              <a:spcBef>
                <a:spcPts val="600"/>
              </a:spcBef>
              <a:spcAft>
                <a:spcPts val="0"/>
              </a:spcAft>
              <a:buClr>
                <a:srgbClr val="51640A"/>
              </a:buClr>
              <a:buSzPts val="2000"/>
              <a:buFont typeface="Noto Sans Symbols"/>
              <a:buNone/>
              <a:defRPr b="1" i="0" sz="2000" u="none" cap="none" strike="noStrike">
                <a:solidFill>
                  <a:srgbClr val="595959"/>
                </a:solidFill>
                <a:latin typeface="Century Gothic"/>
                <a:ea typeface="Century Gothic"/>
                <a:cs typeface="Century Gothic"/>
                <a:sym typeface="Century Gothic"/>
              </a:defRPr>
            </a:lvl2pPr>
            <a:lvl3pPr indent="-228600" lvl="2" marL="1371600" marR="0" rtl="0" algn="l">
              <a:lnSpc>
                <a:spcPct val="100000"/>
              </a:lnSpc>
              <a:spcBef>
                <a:spcPts val="600"/>
              </a:spcBef>
              <a:spcAft>
                <a:spcPts val="0"/>
              </a:spcAft>
              <a:buClr>
                <a:schemeClr val="accent1"/>
              </a:buClr>
              <a:buSzPts val="1800"/>
              <a:buFont typeface="Noto Sans Symbols"/>
              <a:buNone/>
              <a:defRPr b="1" i="0" sz="1800" u="none" cap="none" strike="noStrike">
                <a:solidFill>
                  <a:srgbClr val="595959"/>
                </a:solidFill>
                <a:latin typeface="Century Gothic"/>
                <a:ea typeface="Century Gothic"/>
                <a:cs typeface="Century Gothic"/>
                <a:sym typeface="Century Gothic"/>
              </a:defRPr>
            </a:lvl3pPr>
            <a:lvl4pPr indent="-228600" lvl="3" marL="1828800" marR="0" rtl="0" algn="l">
              <a:lnSpc>
                <a:spcPct val="100000"/>
              </a:lnSpc>
              <a:spcBef>
                <a:spcPts val="60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4pPr>
            <a:lvl5pPr indent="-228600" lvl="4" marL="2286000" marR="0" rtl="0" algn="l">
              <a:lnSpc>
                <a:spcPct val="100000"/>
              </a:lnSpc>
              <a:spcBef>
                <a:spcPts val="60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5pPr>
            <a:lvl6pPr indent="-228600" lvl="5" marL="27432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6pPr>
            <a:lvl7pPr indent="-228600" lvl="6" marL="32004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7pPr>
            <a:lvl8pPr indent="-228600" lvl="7" marL="3657600" marR="0" rtl="0" algn="l">
              <a:lnSpc>
                <a:spcPct val="100000"/>
              </a:lnSpc>
              <a:spcBef>
                <a:spcPts val="320"/>
              </a:spcBef>
              <a:spcAft>
                <a:spcPts val="0"/>
              </a:spcAft>
              <a:buClr>
                <a:srgbClr val="51640A"/>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8pPr>
            <a:lvl9pPr indent="-228600" lvl="8" marL="4114800" marR="0" rtl="0" algn="l">
              <a:lnSpc>
                <a:spcPct val="100000"/>
              </a:lnSpc>
              <a:spcBef>
                <a:spcPts val="320"/>
              </a:spcBef>
              <a:spcAft>
                <a:spcPts val="0"/>
              </a:spcAft>
              <a:buClr>
                <a:schemeClr val="accent1"/>
              </a:buClr>
              <a:buSzPts val="1600"/>
              <a:buFont typeface="Noto Sans Symbols"/>
              <a:buNone/>
              <a:defRPr b="1" i="0" sz="1600" u="none" cap="none" strike="noStrike">
                <a:solidFill>
                  <a:srgbClr val="595959"/>
                </a:solidFill>
                <a:latin typeface="Century Gothic"/>
                <a:ea typeface="Century Gothic"/>
                <a:cs typeface="Century Gothic"/>
                <a:sym typeface="Century Gothic"/>
              </a:defRPr>
            </a:lvl9pPr>
          </a:lstStyle>
          <a:p/>
        </p:txBody>
      </p:sp>
      <p:sp>
        <p:nvSpPr>
          <p:cNvPr id="44" name="Google Shape;44;p11"/>
          <p:cNvSpPr txBox="1"/>
          <p:nvPr>
            <p:ph idx="4" type="body"/>
          </p:nvPr>
        </p:nvSpPr>
        <p:spPr>
          <a:xfrm>
            <a:off x="5147534" y="3065931"/>
            <a:ext cx="3566160" cy="321104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20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rgbClr val="51640A"/>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accent1"/>
              </a:buClr>
              <a:buSzPts val="1800"/>
              <a:buFont typeface="Noto Sans Symbols"/>
              <a:buChar char="🞑"/>
              <a:defRPr b="0" i="0" sz="1800" u="none" cap="none" strike="noStrike">
                <a:solidFill>
                  <a:srgbClr val="595959"/>
                </a:solidFill>
                <a:latin typeface="Century Gothic"/>
                <a:ea typeface="Century Gothic"/>
                <a:cs typeface="Century Gothic"/>
                <a:sym typeface="Century Gothic"/>
              </a:defRPr>
            </a:lvl5pPr>
            <a:lvl6pPr indent="-330200" lvl="5" marL="27432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6pPr>
            <a:lvl7pPr indent="-330200" lvl="6" marL="32004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7pPr>
            <a:lvl8pPr indent="-330200" lvl="7" marL="3657600" marR="0" rtl="0" algn="l">
              <a:lnSpc>
                <a:spcPct val="100000"/>
              </a:lnSpc>
              <a:spcBef>
                <a:spcPts val="320"/>
              </a:spcBef>
              <a:spcAft>
                <a:spcPts val="0"/>
              </a:spcAft>
              <a:buClr>
                <a:srgbClr val="51640A"/>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8pPr>
            <a:lvl9pPr indent="-330200" lvl="8" marL="4114800" marR="0" rtl="0" algn="l">
              <a:lnSpc>
                <a:spcPct val="100000"/>
              </a:lnSpc>
              <a:spcBef>
                <a:spcPts val="320"/>
              </a:spcBef>
              <a:spcAft>
                <a:spcPts val="0"/>
              </a:spcAft>
              <a:buClr>
                <a:schemeClr val="accent1"/>
              </a:buClr>
              <a:buSzPts val="1600"/>
              <a:buFont typeface="Noto Sans Symbols"/>
              <a:buChar char="🞑"/>
              <a:defRPr b="0" i="0" sz="1600" u="none" cap="none" strike="noStrike">
                <a:solidFill>
                  <a:srgbClr val="595959"/>
                </a:solidFill>
                <a:latin typeface="Century Gothic"/>
                <a:ea typeface="Century Gothic"/>
                <a:cs typeface="Century Gothic"/>
                <a:sym typeface="Century Gothic"/>
              </a:defRPr>
            </a:lvl9pPr>
          </a:lstStyle>
          <a:p/>
        </p:txBody>
      </p:sp>
      <p:cxnSp>
        <p:nvCxnSpPr>
          <p:cNvPr id="45" name="Google Shape;45;p11"/>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6" name="Google Shape;46;p11"/>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7" name="Google Shape;47;p11"/>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8" name="Google Shape;48;p11"/>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49" name="Google Shape;49;p11"/>
          <p:cNvCxnSpPr/>
          <p:nvPr/>
        </p:nvCxnSpPr>
        <p:spPr>
          <a:xfrm>
            <a:off x="1212028" y="2904567"/>
            <a:ext cx="3383280" cy="1588"/>
          </a:xfrm>
          <a:prstGeom prst="straightConnector1">
            <a:avLst/>
          </a:prstGeom>
          <a:noFill/>
          <a:ln cap="flat" cmpd="sng" w="38100">
            <a:solidFill>
              <a:srgbClr val="D5D9CC"/>
            </a:solidFill>
            <a:prstDash val="solid"/>
            <a:round/>
            <a:headEnd len="sm" w="sm" type="none"/>
            <a:tailEnd len="sm" w="sm" type="none"/>
          </a:ln>
        </p:spPr>
      </p:cxnSp>
      <p:cxnSp>
        <p:nvCxnSpPr>
          <p:cNvPr id="50" name="Google Shape;50;p11"/>
          <p:cNvCxnSpPr/>
          <p:nvPr/>
        </p:nvCxnSpPr>
        <p:spPr>
          <a:xfrm>
            <a:off x="5238974" y="2904567"/>
            <a:ext cx="3383280" cy="1588"/>
          </a:xfrm>
          <a:prstGeom prst="straightConnector1">
            <a:avLst/>
          </a:prstGeom>
          <a:noFill/>
          <a:ln cap="flat" cmpd="sng" w="38100">
            <a:solidFill>
              <a:srgbClr val="D5D9CC"/>
            </a:solidFill>
            <a:prstDash val="solid"/>
            <a:round/>
            <a:headEnd len="sm" w="sm" type="none"/>
            <a:tailEnd len="sm" w="sm" type="none"/>
          </a:ln>
        </p:spPr>
      </p:cxnSp>
      <p:pic>
        <p:nvPicPr>
          <p:cNvPr id="51" name="Google Shape;51;p11"/>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2" name="Google Shape;52;p11"/>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3" y="1123856"/>
            <a:ext cx="8913813" cy="91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55" name="Google Shape;55;p12"/>
          <p:cNvPicPr preferRelativeResize="0"/>
          <p:nvPr/>
        </p:nvPicPr>
        <p:blipFill rotWithShape="1">
          <a:blip r:embed="rId2">
            <a:alphaModFix/>
          </a:blip>
          <a:srcRect b="0" l="0" r="0" t="0"/>
          <a:stretch/>
        </p:blipFill>
        <p:spPr>
          <a:xfrm>
            <a:off x="7168896" y="12648"/>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6" name="Google Shape;56;p12"/>
          <p:cNvSpPr txBox="1"/>
          <p:nvPr/>
        </p:nvSpPr>
        <p:spPr>
          <a:xfrm>
            <a:off x="5244268"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b="0" l="0" r="0" t="0"/>
          <a:stretch/>
        </p:blipFill>
        <p:spPr>
          <a:xfrm>
            <a:off x="7159752" y="9144"/>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59" name="Google Shape;59;p13"/>
          <p:cNvSpPr txBox="1"/>
          <p:nvPr/>
        </p:nvSpPr>
        <p:spPr>
          <a:xfrm>
            <a:off x="5253412"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nvSpPr>
        <p:spPr>
          <a:xfrm>
            <a:off x="2638730" y="6387737"/>
            <a:ext cx="18466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 name="Google Shape;11;p4"/>
          <p:cNvSpPr txBox="1"/>
          <p:nvPr/>
        </p:nvSpPr>
        <p:spPr>
          <a:xfrm>
            <a:off x="5262556" y="6590670"/>
            <a:ext cx="4714752"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entury Gothic"/>
                <a:ea typeface="Century Gothic"/>
                <a:cs typeface="Century Gothic"/>
                <a:sym typeface="Century Gothic"/>
              </a:rPr>
              <a:t>Copyrights © 2017 Innodatatics Inc. All Rights Reserved</a:t>
            </a:r>
            <a:endParaRPr b="0" i="0" sz="900" u="none" cap="none" strike="noStrike">
              <a:solidFill>
                <a:schemeClr val="dk1"/>
              </a:solidFill>
              <a:latin typeface="Century Gothic"/>
              <a:ea typeface="Century Gothic"/>
              <a:cs typeface="Century Gothic"/>
              <a:sym typeface="Century Gothic"/>
            </a:endParaRPr>
          </a:p>
        </p:txBody>
      </p:sp>
      <p:pic>
        <p:nvPicPr>
          <p:cNvPr id="12" name="Google Shape;12;p4"/>
          <p:cNvPicPr preferRelativeResize="0"/>
          <p:nvPr/>
        </p:nvPicPr>
        <p:blipFill rotWithShape="1">
          <a:blip r:embed="rId1">
            <a:alphaModFix/>
          </a:blip>
          <a:srcRect b="0" l="0" r="0" t="0"/>
          <a:stretch/>
        </p:blipFill>
        <p:spPr>
          <a:xfrm>
            <a:off x="7159751" y="6667"/>
            <a:ext cx="1975104" cy="426949"/>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44">
          <p15:clr>
            <a:srgbClr val="F26B43"/>
          </p15:clr>
        </p15:guide>
        <p15:guide id="2" pos="56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nvSpPr>
        <p:spPr>
          <a:xfrm>
            <a:off x="669303" y="2392640"/>
            <a:ext cx="9275976" cy="189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Verdana"/>
                <a:ea typeface="Verdana"/>
                <a:cs typeface="Verdana"/>
                <a:sym typeface="Verdana"/>
              </a:rPr>
              <a:t>Resume Parsing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76"/>
              </a:buClr>
              <a:buSzPts val="3600"/>
              <a:buFont typeface="Verdana"/>
              <a:buNone/>
            </a:pPr>
            <a:r>
              <a:rPr b="1" i="0" lang="en-US" sz="3600" u="none" cap="none" strike="noStrike">
                <a:solidFill>
                  <a:srgbClr val="002776"/>
                </a:solidFill>
                <a:latin typeface="Verdana"/>
                <a:ea typeface="Verdana"/>
                <a:cs typeface="Verdana"/>
                <a:sym typeface="Verdana"/>
              </a:rPr>
              <a:t>by</a:t>
            </a:r>
            <a:endParaRPr b="0" i="0" sz="1400" u="none" cap="none" strike="noStrike">
              <a:solidFill>
                <a:srgbClr val="000000"/>
              </a:solidFill>
              <a:latin typeface="Arial"/>
              <a:ea typeface="Arial"/>
              <a:cs typeface="Arial"/>
              <a:sym typeface="Arial"/>
            </a:endParaRPr>
          </a:p>
        </p:txBody>
      </p:sp>
      <p:pic>
        <p:nvPicPr>
          <p:cNvPr id="111" name="Google Shape;111;p1"/>
          <p:cNvPicPr preferRelativeResize="0"/>
          <p:nvPr/>
        </p:nvPicPr>
        <p:blipFill rotWithShape="1">
          <a:blip r:embed="rId3">
            <a:alphaModFix/>
          </a:blip>
          <a:srcRect b="0" l="0" r="0" t="0"/>
          <a:stretch/>
        </p:blipFill>
        <p:spPr>
          <a:xfrm>
            <a:off x="7700064" y="102559"/>
            <a:ext cx="1187051" cy="411359"/>
          </a:xfrm>
          <a:prstGeom prst="rect">
            <a:avLst/>
          </a:prstGeom>
          <a:noFill/>
          <a:ln>
            <a:noFill/>
          </a:ln>
        </p:spPr>
      </p:pic>
      <p:sp>
        <p:nvSpPr>
          <p:cNvPr id="112" name="Google Shape;112;p1"/>
          <p:cNvSpPr txBox="1"/>
          <p:nvPr/>
        </p:nvSpPr>
        <p:spPr>
          <a:xfrm>
            <a:off x="1242400" y="3555825"/>
            <a:ext cx="70899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rgbClr val="002776"/>
                </a:solidFill>
                <a:latin typeface="Verdana"/>
                <a:ea typeface="Verdana"/>
                <a:cs typeface="Verdana"/>
                <a:sym typeface="Verdana"/>
              </a:rPr>
              <a:t>Rahul Mehra, Anisha Mohan, Sandhya M Sudi, Karan Satish Kshirsagar,</a:t>
            </a:r>
            <a:r>
              <a:rPr b="0" i="0" lang="en-US" sz="1500" u="none" cap="none" strike="noStrike">
                <a:solidFill>
                  <a:srgbClr val="000000"/>
                </a:solidFill>
                <a:latin typeface="Arial"/>
                <a:ea typeface="Arial"/>
                <a:cs typeface="Arial"/>
                <a:sym typeface="Arial"/>
              </a:rPr>
              <a:t> </a:t>
            </a:r>
            <a:r>
              <a:rPr b="1" i="0" lang="en-US" sz="1500" u="none" cap="none" strike="noStrike">
                <a:solidFill>
                  <a:srgbClr val="183374"/>
                </a:solidFill>
                <a:latin typeface="Verdana"/>
                <a:ea typeface="Verdana"/>
                <a:cs typeface="Verdana"/>
                <a:sym typeface="Verdana"/>
              </a:rPr>
              <a:t>Sanvee Khot, Talha R S Khan, Sharath P </a:t>
            </a:r>
            <a:endParaRPr b="1" i="0" sz="1500" u="none" cap="none" strike="noStrike">
              <a:solidFill>
                <a:srgbClr val="183374"/>
              </a:solidFill>
              <a:latin typeface="Verdana"/>
              <a:ea typeface="Verdana"/>
              <a:cs typeface="Verdana"/>
              <a:sym typeface="Verdana"/>
            </a:endParaRPr>
          </a:p>
        </p:txBody>
      </p:sp>
      <p:sp>
        <p:nvSpPr>
          <p:cNvPr id="113" name="Google Shape;113;p1"/>
          <p:cNvSpPr txBox="1"/>
          <p:nvPr/>
        </p:nvSpPr>
        <p:spPr>
          <a:xfrm>
            <a:off x="1809946" y="4286840"/>
            <a:ext cx="5656200" cy="338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2776"/>
              </a:buClr>
              <a:buSzPts val="3600"/>
              <a:buFont typeface="Verdana"/>
              <a:buNone/>
            </a:pPr>
            <a:r>
              <a:rPr b="1" i="0" lang="en-US" sz="1600" u="none" cap="none" strike="noStrike">
                <a:solidFill>
                  <a:srgbClr val="002776"/>
                </a:solidFill>
                <a:latin typeface="Verdana"/>
                <a:ea typeface="Verdana"/>
                <a:cs typeface="Verdana"/>
                <a:sym typeface="Verdana"/>
              </a:rPr>
              <a:t>Mentor : BhanuPriya</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081b8ad696_0_12"/>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185" name="Google Shape;185;g1081b8ad696_0_12"/>
          <p:cNvSpPr txBox="1"/>
          <p:nvPr>
            <p:ph idx="1" type="body"/>
          </p:nvPr>
        </p:nvSpPr>
        <p:spPr>
          <a:xfrm>
            <a:off x="1114425" y="2595570"/>
            <a:ext cx="7610400" cy="215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186" name="Google Shape;186;g1081b8ad696_0_12"/>
          <p:cNvSpPr txBox="1"/>
          <p:nvPr/>
        </p:nvSpPr>
        <p:spPr>
          <a:xfrm>
            <a:off x="0" y="0"/>
            <a:ext cx="8805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  How Dataset Looks</a:t>
            </a:r>
            <a:endParaRPr b="0" i="0" sz="1400" u="none" cap="none" strike="noStrike">
              <a:solidFill>
                <a:srgbClr val="000000"/>
              </a:solidFill>
              <a:latin typeface="Arial"/>
              <a:ea typeface="Arial"/>
              <a:cs typeface="Arial"/>
              <a:sym typeface="Arial"/>
            </a:endParaRPr>
          </a:p>
        </p:txBody>
      </p:sp>
      <p:pic>
        <p:nvPicPr>
          <p:cNvPr id="187" name="Google Shape;187;g1081b8ad696_0_12"/>
          <p:cNvPicPr preferRelativeResize="0"/>
          <p:nvPr/>
        </p:nvPicPr>
        <p:blipFill rotWithShape="1">
          <a:blip r:embed="rId3">
            <a:alphaModFix/>
          </a:blip>
          <a:srcRect b="0" l="0" r="0" t="0"/>
          <a:stretch/>
        </p:blipFill>
        <p:spPr>
          <a:xfrm>
            <a:off x="76200" y="1095325"/>
            <a:ext cx="8913901" cy="5239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081b8ad696_0_18"/>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194" name="Google Shape;194;g1081b8ad696_0_18"/>
          <p:cNvSpPr txBox="1"/>
          <p:nvPr>
            <p:ph idx="1" type="body"/>
          </p:nvPr>
        </p:nvSpPr>
        <p:spPr>
          <a:xfrm>
            <a:off x="1114425" y="2595575"/>
            <a:ext cx="5482200" cy="1095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195" name="Google Shape;195;g1081b8ad696_0_18"/>
          <p:cNvSpPr txBox="1"/>
          <p:nvPr/>
        </p:nvSpPr>
        <p:spPr>
          <a:xfrm>
            <a:off x="0" y="0"/>
            <a:ext cx="8848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Storing in a DataFrame</a:t>
            </a:r>
            <a:endParaRPr b="0" i="0" sz="1400" u="none" cap="none" strike="noStrike">
              <a:solidFill>
                <a:schemeClr val="dk1"/>
              </a:solidFill>
              <a:latin typeface="Arial"/>
              <a:ea typeface="Arial"/>
              <a:cs typeface="Arial"/>
              <a:sym typeface="Arial"/>
            </a:endParaRPr>
          </a:p>
        </p:txBody>
      </p:sp>
      <p:pic>
        <p:nvPicPr>
          <p:cNvPr id="196" name="Google Shape;196;g1081b8ad696_0_18"/>
          <p:cNvPicPr preferRelativeResize="0"/>
          <p:nvPr/>
        </p:nvPicPr>
        <p:blipFill rotWithShape="1">
          <a:blip r:embed="rId3">
            <a:alphaModFix/>
          </a:blip>
          <a:srcRect b="0" l="0" r="0" t="0"/>
          <a:stretch/>
        </p:blipFill>
        <p:spPr>
          <a:xfrm>
            <a:off x="0" y="1284775"/>
            <a:ext cx="9144000" cy="420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081b8ad696_0_24"/>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03" name="Google Shape;203;g1081b8ad696_0_24"/>
          <p:cNvSpPr txBox="1"/>
          <p:nvPr>
            <p:ph idx="1" type="body"/>
          </p:nvPr>
        </p:nvSpPr>
        <p:spPr>
          <a:xfrm>
            <a:off x="1114425" y="2595569"/>
            <a:ext cx="7610400" cy="161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204" name="Google Shape;204;g1081b8ad696_0_24"/>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Data Cleaning</a:t>
            </a:r>
            <a:endParaRPr b="0" i="0" sz="1400" u="none" cap="none" strike="noStrike">
              <a:solidFill>
                <a:schemeClr val="dk1"/>
              </a:solidFill>
              <a:latin typeface="Arial"/>
              <a:ea typeface="Arial"/>
              <a:cs typeface="Arial"/>
              <a:sym typeface="Arial"/>
            </a:endParaRPr>
          </a:p>
        </p:txBody>
      </p:sp>
      <p:pic>
        <p:nvPicPr>
          <p:cNvPr id="205" name="Google Shape;205;g1081b8ad696_0_24"/>
          <p:cNvPicPr preferRelativeResize="0"/>
          <p:nvPr/>
        </p:nvPicPr>
        <p:blipFill rotWithShape="1">
          <a:blip r:embed="rId3">
            <a:alphaModFix/>
          </a:blip>
          <a:srcRect b="0" l="0" r="0" t="0"/>
          <a:stretch/>
        </p:blipFill>
        <p:spPr>
          <a:xfrm>
            <a:off x="117950" y="2595575"/>
            <a:ext cx="9144002" cy="4199075"/>
          </a:xfrm>
          <a:prstGeom prst="rect">
            <a:avLst/>
          </a:prstGeom>
          <a:noFill/>
          <a:ln>
            <a:noFill/>
          </a:ln>
        </p:spPr>
      </p:pic>
      <p:pic>
        <p:nvPicPr>
          <p:cNvPr id="206" name="Google Shape;206;g1081b8ad696_0_24"/>
          <p:cNvPicPr preferRelativeResize="0"/>
          <p:nvPr/>
        </p:nvPicPr>
        <p:blipFill>
          <a:blip r:embed="rId4">
            <a:alphaModFix/>
          </a:blip>
          <a:stretch>
            <a:fillRect/>
          </a:stretch>
        </p:blipFill>
        <p:spPr>
          <a:xfrm>
            <a:off x="3327550" y="228600"/>
            <a:ext cx="5073625" cy="3221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081b8ad696_0_51"/>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13" name="Google Shape;213;g1081b8ad696_0_51"/>
          <p:cNvSpPr txBox="1"/>
          <p:nvPr>
            <p:ph idx="1" type="body"/>
          </p:nvPr>
        </p:nvSpPr>
        <p:spPr>
          <a:xfrm>
            <a:off x="1114425" y="2595575"/>
            <a:ext cx="5714400" cy="217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pic>
        <p:nvPicPr>
          <p:cNvPr id="214" name="Google Shape;214;g1081b8ad696_0_51"/>
          <p:cNvPicPr preferRelativeResize="0"/>
          <p:nvPr/>
        </p:nvPicPr>
        <p:blipFill rotWithShape="1">
          <a:blip r:embed="rId3">
            <a:alphaModFix/>
          </a:blip>
          <a:srcRect b="0" l="0" r="0" t="0"/>
          <a:stretch/>
        </p:blipFill>
        <p:spPr>
          <a:xfrm>
            <a:off x="29075" y="682900"/>
            <a:ext cx="9085848" cy="5390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081b8ad696_0_57"/>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21" name="Google Shape;221;g1081b8ad696_0_57"/>
          <p:cNvSpPr txBox="1"/>
          <p:nvPr>
            <p:ph idx="1" type="body"/>
          </p:nvPr>
        </p:nvSpPr>
        <p:spPr>
          <a:xfrm>
            <a:off x="1114425" y="2595575"/>
            <a:ext cx="6630000" cy="167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pic>
        <p:nvPicPr>
          <p:cNvPr id="222" name="Google Shape;222;g1081b8ad696_0_57"/>
          <p:cNvPicPr preferRelativeResize="0"/>
          <p:nvPr/>
        </p:nvPicPr>
        <p:blipFill rotWithShape="1">
          <a:blip r:embed="rId3">
            <a:alphaModFix/>
          </a:blip>
          <a:srcRect b="0" l="0" r="0" t="0"/>
          <a:stretch/>
        </p:blipFill>
        <p:spPr>
          <a:xfrm>
            <a:off x="0" y="1583725"/>
            <a:ext cx="9143999" cy="334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081b8ad696_0_63"/>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29" name="Google Shape;229;g1081b8ad696_0_63"/>
          <p:cNvSpPr txBox="1"/>
          <p:nvPr>
            <p:ph idx="1" type="body"/>
          </p:nvPr>
        </p:nvSpPr>
        <p:spPr>
          <a:xfrm>
            <a:off x="2571750" y="2515600"/>
            <a:ext cx="4533300" cy="304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230" name="Google Shape;230;g1081b8ad696_0_63"/>
          <p:cNvSpPr txBox="1"/>
          <p:nvPr/>
        </p:nvSpPr>
        <p:spPr>
          <a:xfrm>
            <a:off x="0" y="0"/>
            <a:ext cx="8645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WORD CLOUD</a:t>
            </a:r>
            <a:endParaRPr b="0" i="0" sz="1400" u="none" cap="none" strike="noStrike">
              <a:solidFill>
                <a:schemeClr val="dk1"/>
              </a:solidFill>
              <a:latin typeface="Arial"/>
              <a:ea typeface="Arial"/>
              <a:cs typeface="Arial"/>
              <a:sym typeface="Arial"/>
            </a:endParaRPr>
          </a:p>
        </p:txBody>
      </p:sp>
      <p:pic>
        <p:nvPicPr>
          <p:cNvPr id="231" name="Google Shape;231;g1081b8ad696_0_63"/>
          <p:cNvPicPr preferRelativeResize="0"/>
          <p:nvPr/>
        </p:nvPicPr>
        <p:blipFill>
          <a:blip r:embed="rId3">
            <a:alphaModFix/>
          </a:blip>
          <a:stretch>
            <a:fillRect/>
          </a:stretch>
        </p:blipFill>
        <p:spPr>
          <a:xfrm>
            <a:off x="563225" y="1010475"/>
            <a:ext cx="6973951" cy="496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0a4cc75a69_0_8"/>
          <p:cNvSpPr txBox="1"/>
          <p:nvPr>
            <p:ph type="title"/>
          </p:nvPr>
        </p:nvSpPr>
        <p:spPr>
          <a:xfrm>
            <a:off x="3" y="10476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10a4cc75a69_0_8"/>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239" name="Google Shape;239;g10a4cc75a69_0_8"/>
          <p:cNvPicPr preferRelativeResize="0"/>
          <p:nvPr/>
        </p:nvPicPr>
        <p:blipFill>
          <a:blip r:embed="rId3">
            <a:alphaModFix/>
          </a:blip>
          <a:stretch>
            <a:fillRect/>
          </a:stretch>
        </p:blipFill>
        <p:spPr>
          <a:xfrm>
            <a:off x="321425" y="1361025"/>
            <a:ext cx="8501149" cy="4781900"/>
          </a:xfrm>
          <a:prstGeom prst="rect">
            <a:avLst/>
          </a:prstGeom>
          <a:noFill/>
          <a:ln>
            <a:noFill/>
          </a:ln>
        </p:spPr>
      </p:pic>
      <p:sp>
        <p:nvSpPr>
          <p:cNvPr id="240" name="Google Shape;240;g10a4cc75a69_0_8"/>
          <p:cNvSpPr txBox="1"/>
          <p:nvPr/>
        </p:nvSpPr>
        <p:spPr>
          <a:xfrm>
            <a:off x="520025" y="714525"/>
            <a:ext cx="735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2087DC"/>
                </a:solidFill>
              </a:rPr>
              <a:t>Spacy Features</a:t>
            </a:r>
            <a:endParaRPr b="1" sz="3000">
              <a:solidFill>
                <a:srgbClr val="2087D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081b8ad696_0_69"/>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47" name="Google Shape;247;g1081b8ad696_0_69"/>
          <p:cNvSpPr txBox="1"/>
          <p:nvPr>
            <p:ph idx="1" type="body"/>
          </p:nvPr>
        </p:nvSpPr>
        <p:spPr>
          <a:xfrm>
            <a:off x="1114425" y="2595575"/>
            <a:ext cx="6499200" cy="135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248" name="Google Shape;248;g1081b8ad696_0_69"/>
          <p:cNvSpPr txBox="1"/>
          <p:nvPr/>
        </p:nvSpPr>
        <p:spPr>
          <a:xfrm>
            <a:off x="0" y="0"/>
            <a:ext cx="741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Sentimental Polarity Distribution</a:t>
            </a:r>
            <a:endParaRPr b="0" i="0" sz="1400" u="none" cap="none" strike="noStrike">
              <a:solidFill>
                <a:schemeClr val="dk1"/>
              </a:solidFill>
              <a:latin typeface="Arial"/>
              <a:ea typeface="Arial"/>
              <a:cs typeface="Arial"/>
              <a:sym typeface="Arial"/>
            </a:endParaRPr>
          </a:p>
        </p:txBody>
      </p:sp>
      <p:pic>
        <p:nvPicPr>
          <p:cNvPr id="249" name="Google Shape;249;g1081b8ad696_0_69"/>
          <p:cNvPicPr preferRelativeResize="0"/>
          <p:nvPr/>
        </p:nvPicPr>
        <p:blipFill rotWithShape="1">
          <a:blip r:embed="rId3">
            <a:alphaModFix/>
          </a:blip>
          <a:srcRect b="0" l="0" r="0" t="0"/>
          <a:stretch/>
        </p:blipFill>
        <p:spPr>
          <a:xfrm>
            <a:off x="0" y="1665375"/>
            <a:ext cx="9144001" cy="4349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081b8ad696_0_75"/>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56" name="Google Shape;256;g1081b8ad696_0_75"/>
          <p:cNvSpPr txBox="1"/>
          <p:nvPr>
            <p:ph idx="1" type="body"/>
          </p:nvPr>
        </p:nvSpPr>
        <p:spPr>
          <a:xfrm>
            <a:off x="1114425" y="2595575"/>
            <a:ext cx="6353700" cy="209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257" name="Google Shape;257;g1081b8ad696_0_75"/>
          <p:cNvSpPr txBox="1"/>
          <p:nvPr/>
        </p:nvSpPr>
        <p:spPr>
          <a:xfrm>
            <a:off x="0" y="0"/>
            <a:ext cx="8724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Clean Text Length Distribution</a:t>
            </a:r>
            <a:endParaRPr b="0" i="0" sz="1400" u="none" cap="none" strike="noStrike">
              <a:solidFill>
                <a:schemeClr val="dk1"/>
              </a:solidFill>
              <a:latin typeface="Arial"/>
              <a:ea typeface="Arial"/>
              <a:cs typeface="Arial"/>
              <a:sym typeface="Arial"/>
            </a:endParaRPr>
          </a:p>
        </p:txBody>
      </p:sp>
      <p:pic>
        <p:nvPicPr>
          <p:cNvPr id="258" name="Google Shape;258;g1081b8ad696_0_75"/>
          <p:cNvPicPr preferRelativeResize="0"/>
          <p:nvPr/>
        </p:nvPicPr>
        <p:blipFill rotWithShape="1">
          <a:blip r:embed="rId3">
            <a:alphaModFix/>
          </a:blip>
          <a:srcRect b="0" l="0" r="0" t="0"/>
          <a:stretch/>
        </p:blipFill>
        <p:spPr>
          <a:xfrm>
            <a:off x="0" y="1665376"/>
            <a:ext cx="9144001" cy="3972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081b8ad696_0_81"/>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65" name="Google Shape;265;g1081b8ad696_0_81"/>
          <p:cNvSpPr txBox="1"/>
          <p:nvPr>
            <p:ph idx="1" type="body"/>
          </p:nvPr>
        </p:nvSpPr>
        <p:spPr>
          <a:xfrm>
            <a:off x="1114425" y="2595575"/>
            <a:ext cx="6411900" cy="195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266" name="Google Shape;266;g1081b8ad696_0_81"/>
          <p:cNvSpPr txBox="1"/>
          <p:nvPr/>
        </p:nvSpPr>
        <p:spPr>
          <a:xfrm>
            <a:off x="0" y="0"/>
            <a:ext cx="8913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 Clean Text Word Count Distribution</a:t>
            </a:r>
            <a:endParaRPr b="0" i="0" sz="1400" u="none" cap="none" strike="noStrike">
              <a:solidFill>
                <a:schemeClr val="dk1"/>
              </a:solidFill>
              <a:latin typeface="Arial"/>
              <a:ea typeface="Arial"/>
              <a:cs typeface="Arial"/>
              <a:sym typeface="Arial"/>
            </a:endParaRPr>
          </a:p>
        </p:txBody>
      </p:sp>
      <p:pic>
        <p:nvPicPr>
          <p:cNvPr id="267" name="Google Shape;267;g1081b8ad696_0_81"/>
          <p:cNvPicPr preferRelativeResize="0"/>
          <p:nvPr/>
        </p:nvPicPr>
        <p:blipFill rotWithShape="1">
          <a:blip r:embed="rId3">
            <a:alphaModFix/>
          </a:blip>
          <a:srcRect b="0" l="0" r="0" t="0"/>
          <a:stretch/>
        </p:blipFill>
        <p:spPr>
          <a:xfrm>
            <a:off x="0" y="1123850"/>
            <a:ext cx="9144000" cy="465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06ee74d9a0_0_21"/>
          <p:cNvSpPr txBox="1"/>
          <p:nvPr/>
        </p:nvSpPr>
        <p:spPr>
          <a:xfrm>
            <a:off x="198775" y="0"/>
            <a:ext cx="55257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277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277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Business Objectives:</a:t>
            </a:r>
            <a:endParaRPr b="0" i="0" sz="1400" u="none" cap="none" strike="noStrike">
              <a:solidFill>
                <a:schemeClr val="dk1"/>
              </a:solidFill>
              <a:latin typeface="Arial"/>
              <a:ea typeface="Arial"/>
              <a:cs typeface="Arial"/>
              <a:sym typeface="Arial"/>
            </a:endParaRPr>
          </a:p>
        </p:txBody>
      </p:sp>
      <p:sp>
        <p:nvSpPr>
          <p:cNvPr id="120" name="Google Shape;120;g106ee74d9a0_0_21"/>
          <p:cNvSpPr txBox="1"/>
          <p:nvPr/>
        </p:nvSpPr>
        <p:spPr>
          <a:xfrm>
            <a:off x="371850" y="1686515"/>
            <a:ext cx="8400300" cy="26922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Arial"/>
              <a:buAutoNum type="arabicPeriod"/>
            </a:pPr>
            <a:r>
              <a:rPr b="0" i="0" lang="en-US" sz="1800" u="none" cap="none" strike="noStrike">
                <a:solidFill>
                  <a:schemeClr val="dk1"/>
                </a:solidFill>
                <a:latin typeface="Arial"/>
                <a:ea typeface="Arial"/>
                <a:cs typeface="Arial"/>
                <a:sym typeface="Arial"/>
              </a:rPr>
              <a:t>The aim of this project is to build a feature of where a resume is taken as the input and personal, professional, skill set details need to be extracted into a tabular format.</a:t>
            </a:r>
            <a:endParaRPr b="0" i="0" sz="18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Noto Sans Symbols"/>
              <a:buAutoNum type="arabicPeriod"/>
            </a:pPr>
            <a:r>
              <a:rPr b="0" i="0" lang="en-US" sz="1800" u="none" cap="none" strike="noStrike">
                <a:solidFill>
                  <a:schemeClr val="dk1"/>
                </a:solidFill>
                <a:latin typeface="Arial"/>
                <a:ea typeface="Arial"/>
                <a:cs typeface="Arial"/>
                <a:sym typeface="Arial"/>
              </a:rPr>
              <a:t>Planning for skilled, semi-skilled &amp; Professional requirement.</a:t>
            </a:r>
            <a:endParaRPr b="0" i="0" sz="18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Noto Sans Symbols"/>
              <a:buAutoNum type="arabicPeriod"/>
            </a:pPr>
            <a:r>
              <a:rPr b="0" i="0" lang="en-US" sz="1800" u="none" cap="none" strike="noStrike">
                <a:solidFill>
                  <a:schemeClr val="dk1"/>
                </a:solidFill>
                <a:latin typeface="Arial"/>
                <a:ea typeface="Arial"/>
                <a:cs typeface="Arial"/>
                <a:sym typeface="Arial"/>
              </a:rPr>
              <a:t>To extract the required information about candidates without having to go through each and every resume manually, which ultimately leads to a more time and energy-efficient process.</a:t>
            </a:r>
            <a:endParaRPr b="1" i="0" sz="20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202124"/>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081b8ad696_0_101"/>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74" name="Google Shape;274;g1081b8ad696_0_101"/>
          <p:cNvSpPr txBox="1"/>
          <p:nvPr>
            <p:ph idx="1" type="body"/>
          </p:nvPr>
        </p:nvSpPr>
        <p:spPr>
          <a:xfrm>
            <a:off x="1114425" y="2595575"/>
            <a:ext cx="6630000" cy="161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275" name="Google Shape;275;g1081b8ad696_0_101"/>
          <p:cNvSpPr txBox="1"/>
          <p:nvPr/>
        </p:nvSpPr>
        <p:spPr>
          <a:xfrm>
            <a:off x="0" y="0"/>
            <a:ext cx="8848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Top 20 UniGrams Words </a:t>
            </a:r>
            <a:endParaRPr b="0" i="0" sz="1400" u="none" cap="none" strike="noStrike">
              <a:solidFill>
                <a:schemeClr val="dk1"/>
              </a:solidFill>
              <a:latin typeface="Arial"/>
              <a:ea typeface="Arial"/>
              <a:cs typeface="Arial"/>
              <a:sym typeface="Arial"/>
            </a:endParaRPr>
          </a:p>
        </p:txBody>
      </p:sp>
      <p:pic>
        <p:nvPicPr>
          <p:cNvPr id="276" name="Google Shape;276;g1081b8ad696_0_101"/>
          <p:cNvPicPr preferRelativeResize="0"/>
          <p:nvPr/>
        </p:nvPicPr>
        <p:blipFill rotWithShape="1">
          <a:blip r:embed="rId3">
            <a:alphaModFix/>
          </a:blip>
          <a:srcRect b="0" l="0" r="0" t="0"/>
          <a:stretch/>
        </p:blipFill>
        <p:spPr>
          <a:xfrm>
            <a:off x="0" y="813650"/>
            <a:ext cx="9144000" cy="454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081b8ad696_0_107"/>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83" name="Google Shape;283;g1081b8ad696_0_107"/>
          <p:cNvSpPr txBox="1"/>
          <p:nvPr>
            <p:ph idx="1" type="body"/>
          </p:nvPr>
        </p:nvSpPr>
        <p:spPr>
          <a:xfrm>
            <a:off x="1114425" y="2595575"/>
            <a:ext cx="5889000" cy="158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284" name="Google Shape;284;g1081b8ad696_0_107"/>
          <p:cNvSpPr txBox="1"/>
          <p:nvPr/>
        </p:nvSpPr>
        <p:spPr>
          <a:xfrm>
            <a:off x="0" y="0"/>
            <a:ext cx="8848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Top 20 BiGrams Words </a:t>
            </a:r>
            <a:endParaRPr b="0" i="0" sz="1400" u="none" cap="none" strike="noStrike">
              <a:solidFill>
                <a:srgbClr val="000000"/>
              </a:solidFill>
              <a:latin typeface="Arial"/>
              <a:ea typeface="Arial"/>
              <a:cs typeface="Arial"/>
              <a:sym typeface="Arial"/>
            </a:endParaRPr>
          </a:p>
        </p:txBody>
      </p:sp>
      <p:pic>
        <p:nvPicPr>
          <p:cNvPr id="285" name="Google Shape;285;g1081b8ad696_0_107"/>
          <p:cNvPicPr preferRelativeResize="0"/>
          <p:nvPr/>
        </p:nvPicPr>
        <p:blipFill rotWithShape="1">
          <a:blip r:embed="rId3">
            <a:alphaModFix/>
          </a:blip>
          <a:srcRect b="0" l="0" r="0" t="0"/>
          <a:stretch/>
        </p:blipFill>
        <p:spPr>
          <a:xfrm>
            <a:off x="0" y="1123850"/>
            <a:ext cx="9144000" cy="476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081b8ad696_0_113"/>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292" name="Google Shape;292;g1081b8ad696_0_113"/>
          <p:cNvSpPr txBox="1"/>
          <p:nvPr>
            <p:ph idx="1" type="body"/>
          </p:nvPr>
        </p:nvSpPr>
        <p:spPr>
          <a:xfrm>
            <a:off x="1114425" y="2595570"/>
            <a:ext cx="7610400" cy="193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293" name="Google Shape;293;g1081b8ad696_0_113"/>
          <p:cNvSpPr txBox="1"/>
          <p:nvPr/>
        </p:nvSpPr>
        <p:spPr>
          <a:xfrm>
            <a:off x="0" y="0"/>
            <a:ext cx="8805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Top 20 TriGrams Words </a:t>
            </a:r>
            <a:endParaRPr b="0" i="0" sz="1400" u="none" cap="none" strike="noStrike">
              <a:solidFill>
                <a:schemeClr val="dk1"/>
              </a:solidFill>
              <a:latin typeface="Arial"/>
              <a:ea typeface="Arial"/>
              <a:cs typeface="Arial"/>
              <a:sym typeface="Arial"/>
            </a:endParaRPr>
          </a:p>
        </p:txBody>
      </p:sp>
      <p:pic>
        <p:nvPicPr>
          <p:cNvPr id="294" name="Google Shape;294;g1081b8ad696_0_113"/>
          <p:cNvPicPr preferRelativeResize="0"/>
          <p:nvPr/>
        </p:nvPicPr>
        <p:blipFill rotWithShape="1">
          <a:blip r:embed="rId3">
            <a:alphaModFix/>
          </a:blip>
          <a:srcRect b="0" l="0" r="0" t="0"/>
          <a:stretch/>
        </p:blipFill>
        <p:spPr>
          <a:xfrm>
            <a:off x="0" y="973500"/>
            <a:ext cx="9144000" cy="45913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081b8ad696_0_119"/>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301" name="Google Shape;301;g1081b8ad696_0_119"/>
          <p:cNvSpPr txBox="1"/>
          <p:nvPr>
            <p:ph idx="1" type="body"/>
          </p:nvPr>
        </p:nvSpPr>
        <p:spPr>
          <a:xfrm>
            <a:off x="1049399" y="1593589"/>
            <a:ext cx="7610400" cy="367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302" name="Google Shape;302;g1081b8ad696_0_119"/>
          <p:cNvSpPr txBox="1"/>
          <p:nvPr/>
        </p:nvSpPr>
        <p:spPr>
          <a:xfrm>
            <a:off x="0" y="0"/>
            <a:ext cx="8659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Top 20 Part-of-Speech for Text Corpus</a:t>
            </a:r>
            <a:endParaRPr b="0" i="0" sz="1400" u="none" cap="none" strike="noStrike">
              <a:solidFill>
                <a:schemeClr val="dk1"/>
              </a:solidFill>
              <a:latin typeface="Arial"/>
              <a:ea typeface="Arial"/>
              <a:cs typeface="Arial"/>
              <a:sym typeface="Arial"/>
            </a:endParaRPr>
          </a:p>
        </p:txBody>
      </p:sp>
      <p:pic>
        <p:nvPicPr>
          <p:cNvPr id="303" name="Google Shape;303;g1081b8ad696_0_119"/>
          <p:cNvPicPr preferRelativeResize="0"/>
          <p:nvPr/>
        </p:nvPicPr>
        <p:blipFill rotWithShape="1">
          <a:blip r:embed="rId3">
            <a:alphaModFix/>
          </a:blip>
          <a:srcRect b="0" l="0" r="0" t="0"/>
          <a:stretch/>
        </p:blipFill>
        <p:spPr>
          <a:xfrm>
            <a:off x="0" y="1499500"/>
            <a:ext cx="9144000" cy="4297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0a4cc75a69_0_40"/>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0a4cc75a69_0_40"/>
          <p:cNvSpPr txBox="1"/>
          <p:nvPr/>
        </p:nvSpPr>
        <p:spPr>
          <a:xfrm>
            <a:off x="152400" y="152400"/>
            <a:ext cx="8449200" cy="646500"/>
          </a:xfrm>
          <a:prstGeom prst="rect">
            <a:avLst/>
          </a:prstGeom>
          <a:noFill/>
          <a:ln>
            <a:noFill/>
          </a:ln>
        </p:spPr>
        <p:txBody>
          <a:bodyPr anchorCtr="0" anchor="t" bIns="91425" lIns="91425" spcFirstLastPara="1" rIns="91425" wrap="square" tIns="91425">
            <a:spAutoFit/>
          </a:bodyPr>
          <a:lstStyle/>
          <a:p>
            <a:pPr indent="0" lvl="0" marL="0" rtl="0" algn="ctr">
              <a:lnSpc>
                <a:spcPct val="184615"/>
              </a:lnSpc>
              <a:spcBef>
                <a:spcPts val="0"/>
              </a:spcBef>
              <a:spcAft>
                <a:spcPts val="0"/>
              </a:spcAft>
              <a:buNone/>
            </a:pPr>
            <a:r>
              <a:rPr b="1" lang="en-US" sz="3000">
                <a:solidFill>
                  <a:srgbClr val="2087DC"/>
                </a:solidFill>
                <a:highlight>
                  <a:schemeClr val="lt1"/>
                </a:highlight>
              </a:rPr>
              <a:t>Feature Extraction</a:t>
            </a:r>
            <a:endParaRPr>
              <a:solidFill>
                <a:schemeClr val="dk1"/>
              </a:solidFill>
            </a:endParaRPr>
          </a:p>
        </p:txBody>
      </p:sp>
      <p:pic>
        <p:nvPicPr>
          <p:cNvPr id="311" name="Google Shape;311;g10a4cc75a69_0_40"/>
          <p:cNvPicPr preferRelativeResize="0"/>
          <p:nvPr/>
        </p:nvPicPr>
        <p:blipFill>
          <a:blip r:embed="rId3">
            <a:alphaModFix/>
          </a:blip>
          <a:stretch>
            <a:fillRect/>
          </a:stretch>
        </p:blipFill>
        <p:spPr>
          <a:xfrm>
            <a:off x="297700" y="900850"/>
            <a:ext cx="7228675" cy="531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0a4cc75a69_0_51"/>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0a4cc75a69_0_51"/>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319" name="Google Shape;319;g10a4cc75a69_0_51"/>
          <p:cNvPicPr preferRelativeResize="0"/>
          <p:nvPr/>
        </p:nvPicPr>
        <p:blipFill>
          <a:blip r:embed="rId3">
            <a:alphaModFix/>
          </a:blip>
          <a:stretch>
            <a:fillRect/>
          </a:stretch>
        </p:blipFill>
        <p:spPr>
          <a:xfrm>
            <a:off x="0" y="1123850"/>
            <a:ext cx="9143998" cy="4281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0a4cc75a69_0_58"/>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0a4cc75a69_0_58"/>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327" name="Google Shape;327;g10a4cc75a69_0_58"/>
          <p:cNvPicPr preferRelativeResize="0"/>
          <p:nvPr/>
        </p:nvPicPr>
        <p:blipFill>
          <a:blip r:embed="rId3">
            <a:alphaModFix/>
          </a:blip>
          <a:stretch>
            <a:fillRect/>
          </a:stretch>
        </p:blipFill>
        <p:spPr>
          <a:xfrm>
            <a:off x="0" y="653825"/>
            <a:ext cx="9143999" cy="4562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a4cc75a69_0_65"/>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0a4cc75a69_0_65"/>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335" name="Google Shape;335;g10a4cc75a69_0_65"/>
          <p:cNvPicPr preferRelativeResize="0"/>
          <p:nvPr/>
        </p:nvPicPr>
        <p:blipFill>
          <a:blip r:embed="rId3">
            <a:alphaModFix/>
          </a:blip>
          <a:stretch>
            <a:fillRect/>
          </a:stretch>
        </p:blipFill>
        <p:spPr>
          <a:xfrm>
            <a:off x="0" y="639300"/>
            <a:ext cx="9144002" cy="5230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10a4cc75a69_0_0"/>
          <p:cNvSpPr txBox="1"/>
          <p:nvPr>
            <p:ph type="title"/>
          </p:nvPr>
        </p:nvSpPr>
        <p:spPr>
          <a:xfrm>
            <a:off x="-97497" y="24239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0a4cc75a69_0_0"/>
          <p:cNvSpPr txBox="1"/>
          <p:nvPr>
            <p:ph idx="1" type="body"/>
          </p:nvPr>
        </p:nvSpPr>
        <p:spPr>
          <a:xfrm>
            <a:off x="2965175" y="3031425"/>
            <a:ext cx="1954800" cy="1225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sp>
        <p:nvSpPr>
          <p:cNvPr id="343" name="Google Shape;343;g10a4cc75a69_0_0"/>
          <p:cNvSpPr txBox="1"/>
          <p:nvPr/>
        </p:nvSpPr>
        <p:spPr>
          <a:xfrm>
            <a:off x="0" y="0"/>
            <a:ext cx="8913900" cy="646500"/>
          </a:xfrm>
          <a:prstGeom prst="rect">
            <a:avLst/>
          </a:prstGeom>
          <a:noFill/>
          <a:ln>
            <a:noFill/>
          </a:ln>
        </p:spPr>
        <p:txBody>
          <a:bodyPr anchorCtr="0" anchor="t" bIns="91425" lIns="91425" spcFirstLastPara="1" rIns="91425" wrap="square" tIns="91425">
            <a:spAutoFit/>
          </a:bodyPr>
          <a:lstStyle/>
          <a:p>
            <a:pPr indent="0" lvl="0" marL="0" rtl="0" algn="l">
              <a:lnSpc>
                <a:spcPct val="184615"/>
              </a:lnSpc>
              <a:spcBef>
                <a:spcPts val="0"/>
              </a:spcBef>
              <a:spcAft>
                <a:spcPts val="0"/>
              </a:spcAft>
              <a:buNone/>
            </a:pPr>
            <a:r>
              <a:rPr b="1" lang="en-US" sz="3000">
                <a:solidFill>
                  <a:srgbClr val="2087DC"/>
                </a:solidFill>
                <a:highlight>
                  <a:schemeClr val="lt1"/>
                </a:highlight>
              </a:rPr>
              <a:t>Feature Extraction</a:t>
            </a:r>
            <a:endParaRPr>
              <a:solidFill>
                <a:schemeClr val="dk1"/>
              </a:solidFill>
            </a:endParaRPr>
          </a:p>
        </p:txBody>
      </p:sp>
      <p:pic>
        <p:nvPicPr>
          <p:cNvPr id="344" name="Google Shape;344;g10a4cc75a69_0_0"/>
          <p:cNvPicPr preferRelativeResize="0"/>
          <p:nvPr/>
        </p:nvPicPr>
        <p:blipFill>
          <a:blip r:embed="rId3">
            <a:alphaModFix/>
          </a:blip>
          <a:stretch>
            <a:fillRect/>
          </a:stretch>
        </p:blipFill>
        <p:spPr>
          <a:xfrm>
            <a:off x="165650" y="1397600"/>
            <a:ext cx="8864050" cy="4046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08c31218be_1_14"/>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108c31218be_1_14"/>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sp>
        <p:nvSpPr>
          <p:cNvPr id="352" name="Google Shape;352;g108c31218be_1_14"/>
          <p:cNvSpPr txBox="1"/>
          <p:nvPr/>
        </p:nvSpPr>
        <p:spPr>
          <a:xfrm>
            <a:off x="0" y="0"/>
            <a:ext cx="6480300" cy="646500"/>
          </a:xfrm>
          <a:prstGeom prst="rect">
            <a:avLst/>
          </a:prstGeom>
          <a:noFill/>
          <a:ln>
            <a:noFill/>
          </a:ln>
        </p:spPr>
        <p:txBody>
          <a:bodyPr anchorCtr="0" anchor="t" bIns="91425" lIns="91425" spcFirstLastPara="1" rIns="91425" wrap="square" tIns="91425">
            <a:spAutoFit/>
          </a:bodyPr>
          <a:lstStyle/>
          <a:p>
            <a:pPr indent="0" lvl="0" marL="0" rtl="0" algn="l">
              <a:lnSpc>
                <a:spcPct val="184615"/>
              </a:lnSpc>
              <a:spcBef>
                <a:spcPts val="0"/>
              </a:spcBef>
              <a:spcAft>
                <a:spcPts val="0"/>
              </a:spcAft>
              <a:buNone/>
            </a:pPr>
            <a:r>
              <a:rPr b="1" lang="en-US" sz="3000">
                <a:solidFill>
                  <a:srgbClr val="2087DC"/>
                </a:solidFill>
                <a:highlight>
                  <a:schemeClr val="lt1"/>
                </a:highlight>
              </a:rPr>
              <a:t>Model Building</a:t>
            </a:r>
            <a:endParaRPr/>
          </a:p>
        </p:txBody>
      </p:sp>
      <p:pic>
        <p:nvPicPr>
          <p:cNvPr id="353" name="Google Shape;353;g108c31218be_1_14"/>
          <p:cNvPicPr preferRelativeResize="0"/>
          <p:nvPr/>
        </p:nvPicPr>
        <p:blipFill>
          <a:blip r:embed="rId3">
            <a:alphaModFix/>
          </a:blip>
          <a:stretch>
            <a:fillRect/>
          </a:stretch>
        </p:blipFill>
        <p:spPr>
          <a:xfrm>
            <a:off x="0" y="1123850"/>
            <a:ext cx="9144001" cy="5283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06ee74d9a0_0_0"/>
          <p:cNvSpPr txBox="1"/>
          <p:nvPr>
            <p:ph type="title"/>
          </p:nvPr>
        </p:nvSpPr>
        <p:spPr>
          <a:xfrm>
            <a:off x="0" y="2"/>
            <a:ext cx="8913900" cy="165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b="1" sz="2800">
              <a:solidFill>
                <a:srgbClr val="002776"/>
              </a:solidFill>
              <a:latin typeface="Arial"/>
              <a:ea typeface="Arial"/>
              <a:cs typeface="Arial"/>
              <a:sym typeface="Arial"/>
            </a:endParaRPr>
          </a:p>
          <a:p>
            <a:pPr indent="0" lvl="0" marL="0" rtl="0" algn="l">
              <a:lnSpc>
                <a:spcPct val="100000"/>
              </a:lnSpc>
              <a:spcBef>
                <a:spcPts val="0"/>
              </a:spcBef>
              <a:spcAft>
                <a:spcPts val="0"/>
              </a:spcAft>
              <a:buSzPts val="3600"/>
              <a:buNone/>
            </a:pPr>
            <a:r>
              <a:t/>
            </a:r>
            <a:endParaRPr b="1" sz="2800">
              <a:solidFill>
                <a:srgbClr val="002776"/>
              </a:solidFill>
              <a:latin typeface="Arial"/>
              <a:ea typeface="Arial"/>
              <a:cs typeface="Arial"/>
              <a:sym typeface="Arial"/>
            </a:endParaRPr>
          </a:p>
          <a:p>
            <a:pPr indent="0" lvl="0" marL="0" rtl="0" algn="l">
              <a:lnSpc>
                <a:spcPct val="100000"/>
              </a:lnSpc>
              <a:spcBef>
                <a:spcPts val="0"/>
              </a:spcBef>
              <a:spcAft>
                <a:spcPts val="0"/>
              </a:spcAft>
              <a:buClr>
                <a:schemeClr val="dk1"/>
              </a:buClr>
              <a:buSzPts val="2800"/>
              <a:buFont typeface="Arial"/>
              <a:buNone/>
            </a:pPr>
            <a:r>
              <a:rPr b="1" lang="en-US" sz="2800">
                <a:solidFill>
                  <a:srgbClr val="002776"/>
                </a:solidFill>
                <a:latin typeface="Arial"/>
                <a:ea typeface="Arial"/>
                <a:cs typeface="Arial"/>
                <a:sym typeface="Arial"/>
              </a:rPr>
              <a:t>Business Benefits:</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SzPts val="3600"/>
              <a:buNone/>
            </a:pPr>
            <a:r>
              <a:t/>
            </a:r>
            <a:endParaRPr/>
          </a:p>
        </p:txBody>
      </p:sp>
      <p:sp>
        <p:nvSpPr>
          <p:cNvPr id="127" name="Google Shape;127;g106ee74d9a0_0_0"/>
          <p:cNvSpPr txBox="1"/>
          <p:nvPr>
            <p:ph idx="1" type="body"/>
          </p:nvPr>
        </p:nvSpPr>
        <p:spPr>
          <a:xfrm>
            <a:off x="319650" y="2295675"/>
            <a:ext cx="8405100" cy="39705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Find the actual requirement for the company.</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Search for talent for future openings.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Develop a culture that attracts competent people to the company.</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Increased efficiency of the recruitment process. When you collect resumes, using resume parsing software prevents manual data entry.</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Human Errors Eliminated.</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Quick and Easy Access to Candidate Data.</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Optimized Database of Resume Data.</a:t>
            </a:r>
            <a:endParaRPr sz="1800">
              <a:solidFill>
                <a:schemeClr val="dk1"/>
              </a:solidFill>
              <a:latin typeface="Arial"/>
              <a:ea typeface="Arial"/>
              <a:cs typeface="Arial"/>
              <a:sym typeface="Arial"/>
            </a:endParaRPr>
          </a:p>
          <a:p>
            <a:pPr indent="0" lvl="0" marL="457200" rtl="0" algn="l">
              <a:lnSpc>
                <a:spcPct val="115000"/>
              </a:lnSpc>
              <a:spcBef>
                <a:spcPts val="0"/>
              </a:spcBef>
              <a:spcAft>
                <a:spcPts val="0"/>
              </a:spcAft>
              <a:buSzPts val="2000"/>
              <a:buNone/>
            </a:pPr>
            <a:r>
              <a:rPr lang="en-US" sz="16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108c31218be_1_23"/>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108c31218be_1_23"/>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361" name="Google Shape;361;g108c31218be_1_23"/>
          <p:cNvPicPr preferRelativeResize="0"/>
          <p:nvPr/>
        </p:nvPicPr>
        <p:blipFill>
          <a:blip r:embed="rId3">
            <a:alphaModFix/>
          </a:blip>
          <a:stretch>
            <a:fillRect/>
          </a:stretch>
        </p:blipFill>
        <p:spPr>
          <a:xfrm>
            <a:off x="0" y="2604896"/>
            <a:ext cx="9143999" cy="2930900"/>
          </a:xfrm>
          <a:prstGeom prst="rect">
            <a:avLst/>
          </a:prstGeom>
          <a:noFill/>
          <a:ln>
            <a:noFill/>
          </a:ln>
        </p:spPr>
      </p:pic>
      <p:sp>
        <p:nvSpPr>
          <p:cNvPr id="362" name="Google Shape;362;g108c31218be_1_23"/>
          <p:cNvSpPr txBox="1"/>
          <p:nvPr/>
        </p:nvSpPr>
        <p:spPr>
          <a:xfrm>
            <a:off x="0" y="0"/>
            <a:ext cx="8398200" cy="646500"/>
          </a:xfrm>
          <a:prstGeom prst="rect">
            <a:avLst/>
          </a:prstGeom>
          <a:noFill/>
          <a:ln>
            <a:noFill/>
          </a:ln>
        </p:spPr>
        <p:txBody>
          <a:bodyPr anchorCtr="0" anchor="t" bIns="91425" lIns="91425" spcFirstLastPara="1" rIns="91425" wrap="square" tIns="91425">
            <a:spAutoFit/>
          </a:bodyPr>
          <a:lstStyle/>
          <a:p>
            <a:pPr indent="0" lvl="0" marL="0" rtl="0" algn="l">
              <a:lnSpc>
                <a:spcPct val="184615"/>
              </a:lnSpc>
              <a:spcBef>
                <a:spcPts val="0"/>
              </a:spcBef>
              <a:spcAft>
                <a:spcPts val="0"/>
              </a:spcAft>
              <a:buNone/>
            </a:pPr>
            <a:r>
              <a:rPr b="1" lang="en-US" sz="3000">
                <a:solidFill>
                  <a:srgbClr val="2087DC"/>
                </a:solidFill>
                <a:highlight>
                  <a:schemeClr val="lt1"/>
                </a:highlight>
              </a:rPr>
              <a:t>Splitting into Training and Testing Data</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108c31218be_1_33"/>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108c31218be_1_33"/>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pic>
        <p:nvPicPr>
          <p:cNvPr id="370" name="Google Shape;370;g108c31218be_1_33"/>
          <p:cNvPicPr preferRelativeResize="0"/>
          <p:nvPr/>
        </p:nvPicPr>
        <p:blipFill>
          <a:blip r:embed="rId3">
            <a:alphaModFix/>
          </a:blip>
          <a:stretch>
            <a:fillRect/>
          </a:stretch>
        </p:blipFill>
        <p:spPr>
          <a:xfrm>
            <a:off x="0" y="1046126"/>
            <a:ext cx="9143998" cy="53759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08c31218be_1_5"/>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108c31218be_1_5"/>
          <p:cNvSpPr txBox="1"/>
          <p:nvPr>
            <p:ph idx="1" type="body"/>
          </p:nvPr>
        </p:nvSpPr>
        <p:spPr>
          <a:xfrm>
            <a:off x="1114425" y="2595575"/>
            <a:ext cx="5075100" cy="11532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sp>
        <p:nvSpPr>
          <p:cNvPr id="378" name="Google Shape;378;g108c31218be_1_5"/>
          <p:cNvSpPr txBox="1"/>
          <p:nvPr/>
        </p:nvSpPr>
        <p:spPr>
          <a:xfrm>
            <a:off x="0" y="0"/>
            <a:ext cx="7454400" cy="646500"/>
          </a:xfrm>
          <a:prstGeom prst="rect">
            <a:avLst/>
          </a:prstGeom>
          <a:noFill/>
          <a:ln>
            <a:noFill/>
          </a:ln>
        </p:spPr>
        <p:txBody>
          <a:bodyPr anchorCtr="0" anchor="t" bIns="91425" lIns="91425" spcFirstLastPara="1" rIns="91425" wrap="square" tIns="91425">
            <a:spAutoFit/>
          </a:bodyPr>
          <a:lstStyle/>
          <a:p>
            <a:pPr indent="0" lvl="0" marL="0" rtl="0" algn="l">
              <a:lnSpc>
                <a:spcPct val="184615"/>
              </a:lnSpc>
              <a:spcBef>
                <a:spcPts val="0"/>
              </a:spcBef>
              <a:spcAft>
                <a:spcPts val="0"/>
              </a:spcAft>
              <a:buNone/>
            </a:pPr>
            <a:r>
              <a:rPr b="1" lang="en-US" sz="3000">
                <a:solidFill>
                  <a:srgbClr val="2087DC"/>
                </a:solidFill>
                <a:highlight>
                  <a:schemeClr val="lt1"/>
                </a:highlight>
              </a:rPr>
              <a:t>Model Evaluation </a:t>
            </a:r>
            <a:endParaRPr>
              <a:solidFill>
                <a:schemeClr val="dk1"/>
              </a:solidFill>
            </a:endParaRPr>
          </a:p>
        </p:txBody>
      </p:sp>
      <p:pic>
        <p:nvPicPr>
          <p:cNvPr id="379" name="Google Shape;379;g108c31218be_1_5"/>
          <p:cNvPicPr preferRelativeResize="0"/>
          <p:nvPr/>
        </p:nvPicPr>
        <p:blipFill>
          <a:blip r:embed="rId3">
            <a:alphaModFix/>
          </a:blip>
          <a:stretch>
            <a:fillRect/>
          </a:stretch>
        </p:blipFill>
        <p:spPr>
          <a:xfrm>
            <a:off x="0" y="1365800"/>
            <a:ext cx="9144001" cy="4053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0a4cc75a69_0_14"/>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10a4cc75a69_0_14"/>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sp>
        <p:nvSpPr>
          <p:cNvPr id="387" name="Google Shape;387;g10a4cc75a69_0_14"/>
          <p:cNvSpPr txBox="1"/>
          <p:nvPr/>
        </p:nvSpPr>
        <p:spPr>
          <a:xfrm>
            <a:off x="165650" y="149075"/>
            <a:ext cx="7434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2087DC"/>
                </a:solidFill>
              </a:rPr>
              <a:t>Final </a:t>
            </a:r>
            <a:r>
              <a:rPr b="1" lang="en-US" sz="3000">
                <a:solidFill>
                  <a:srgbClr val="2087DC"/>
                </a:solidFill>
              </a:rPr>
              <a:t>Result With Deployment- </a:t>
            </a:r>
            <a:r>
              <a:rPr b="1" lang="en-US" sz="2800">
                <a:solidFill>
                  <a:srgbClr val="2087DC"/>
                </a:solidFill>
              </a:rPr>
              <a:t>PDF FILE </a:t>
            </a:r>
            <a:endParaRPr b="1" sz="2800">
              <a:solidFill>
                <a:srgbClr val="2087DC"/>
              </a:solidFill>
            </a:endParaRPr>
          </a:p>
        </p:txBody>
      </p:sp>
      <p:pic>
        <p:nvPicPr>
          <p:cNvPr id="388" name="Google Shape;388;g10a4cc75a69_0_14"/>
          <p:cNvPicPr preferRelativeResize="0"/>
          <p:nvPr/>
        </p:nvPicPr>
        <p:blipFill>
          <a:blip r:embed="rId3">
            <a:alphaModFix/>
          </a:blip>
          <a:stretch>
            <a:fillRect/>
          </a:stretch>
        </p:blipFill>
        <p:spPr>
          <a:xfrm>
            <a:off x="0" y="1507425"/>
            <a:ext cx="9144002" cy="52803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0a4cc75a69_0_20"/>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10a4cc75a69_0_20"/>
          <p:cNvSpPr txBox="1"/>
          <p:nvPr>
            <p:ph idx="1" type="body"/>
          </p:nvPr>
        </p:nvSpPr>
        <p:spPr>
          <a:xfrm>
            <a:off x="1114424" y="2595564"/>
            <a:ext cx="7610400" cy="3670800"/>
          </a:xfrm>
          <a:prstGeom prst="rect">
            <a:avLst/>
          </a:prstGeom>
        </p:spPr>
        <p:txBody>
          <a:bodyPr anchorCtr="0" anchor="t" bIns="45700" lIns="91425" spcFirstLastPara="1" rIns="91425" wrap="square" tIns="45700">
            <a:noAutofit/>
          </a:bodyPr>
          <a:lstStyle/>
          <a:p>
            <a:pPr indent="0" lvl="0" marL="0" rtl="0" algn="l">
              <a:spcBef>
                <a:spcPts val="2000"/>
              </a:spcBef>
              <a:spcAft>
                <a:spcPts val="0"/>
              </a:spcAft>
              <a:buNone/>
            </a:pPr>
            <a:r>
              <a:t/>
            </a:r>
            <a:endParaRPr/>
          </a:p>
        </p:txBody>
      </p:sp>
      <p:sp>
        <p:nvSpPr>
          <p:cNvPr id="396" name="Google Shape;396;g10a4cc75a69_0_20"/>
          <p:cNvSpPr txBox="1"/>
          <p:nvPr/>
        </p:nvSpPr>
        <p:spPr>
          <a:xfrm>
            <a:off x="0" y="0"/>
            <a:ext cx="6791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2087DC"/>
                </a:solidFill>
              </a:rPr>
              <a:t>Final Result - </a:t>
            </a:r>
            <a:r>
              <a:rPr b="1" lang="en-US" sz="2800">
                <a:solidFill>
                  <a:srgbClr val="2087DC"/>
                </a:solidFill>
              </a:rPr>
              <a:t>Docx</a:t>
            </a:r>
            <a:r>
              <a:rPr b="1" lang="en-US" sz="2800">
                <a:solidFill>
                  <a:srgbClr val="2087DC"/>
                </a:solidFill>
              </a:rPr>
              <a:t> FILE </a:t>
            </a:r>
            <a:endParaRPr/>
          </a:p>
        </p:txBody>
      </p:sp>
      <p:pic>
        <p:nvPicPr>
          <p:cNvPr id="397" name="Google Shape;397;g10a4cc75a69_0_20"/>
          <p:cNvPicPr preferRelativeResize="0"/>
          <p:nvPr/>
        </p:nvPicPr>
        <p:blipFill>
          <a:blip r:embed="rId3">
            <a:alphaModFix/>
          </a:blip>
          <a:stretch>
            <a:fillRect/>
          </a:stretch>
        </p:blipFill>
        <p:spPr>
          <a:xfrm>
            <a:off x="0" y="646500"/>
            <a:ext cx="9143999" cy="59464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10a4cc75a69_0_32"/>
          <p:cNvSpPr txBox="1"/>
          <p:nvPr>
            <p:ph type="title"/>
          </p:nvPr>
        </p:nvSpPr>
        <p:spPr>
          <a:xfrm>
            <a:off x="3" y="1123856"/>
            <a:ext cx="8913900" cy="91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10a4cc75a69_0_32"/>
          <p:cNvSpPr txBox="1"/>
          <p:nvPr/>
        </p:nvSpPr>
        <p:spPr>
          <a:xfrm>
            <a:off x="147750" y="646500"/>
            <a:ext cx="8848500" cy="1961100"/>
          </a:xfrm>
          <a:prstGeom prst="rect">
            <a:avLst/>
          </a:prstGeom>
          <a:noFill/>
          <a:ln>
            <a:noFill/>
          </a:ln>
        </p:spPr>
        <p:txBody>
          <a:bodyPr anchorCtr="0" anchor="t" bIns="91425" lIns="91425" spcFirstLastPara="1" rIns="91425" wrap="square" tIns="91425">
            <a:spAutoFit/>
          </a:bodyPr>
          <a:lstStyle/>
          <a:p>
            <a:pPr indent="-342900" lvl="0" marL="342900" rtl="0" algn="l">
              <a:spcBef>
                <a:spcPts val="0"/>
              </a:spcBef>
              <a:spcAft>
                <a:spcPts val="0"/>
              </a:spcAft>
              <a:buClr>
                <a:srgbClr val="5FCBEF"/>
              </a:buClr>
              <a:buSzPts val="1440"/>
              <a:buFont typeface="Arial"/>
              <a:buChar char="►"/>
            </a:pPr>
            <a:r>
              <a:rPr lang="en-US" sz="1800">
                <a:solidFill>
                  <a:srgbClr val="3F3F3F"/>
                </a:solidFill>
              </a:rPr>
              <a:t>Team Co-ordination is a Big issue as some of the team members are working.</a:t>
            </a:r>
            <a:endParaRPr sz="1800">
              <a:solidFill>
                <a:srgbClr val="3F3F3F"/>
              </a:solidFill>
            </a:endParaRPr>
          </a:p>
          <a:p>
            <a:pPr indent="-342900" lvl="0" marL="342900" rtl="0" algn="l">
              <a:spcBef>
                <a:spcPts val="1000"/>
              </a:spcBef>
              <a:spcAft>
                <a:spcPts val="0"/>
              </a:spcAft>
              <a:buClr>
                <a:srgbClr val="5FCBEF"/>
              </a:buClr>
              <a:buSzPts val="1440"/>
              <a:buFont typeface="Arial"/>
              <a:buChar char="►"/>
            </a:pPr>
            <a:r>
              <a:rPr lang="en-US" sz="1800">
                <a:solidFill>
                  <a:srgbClr val="3F3F3F"/>
                </a:solidFill>
              </a:rPr>
              <a:t>Problems faced during </a:t>
            </a:r>
            <a:r>
              <a:rPr lang="en-US" sz="1800">
                <a:solidFill>
                  <a:srgbClr val="3F3F3F"/>
                </a:solidFill>
              </a:rPr>
              <a:t>Installation</a:t>
            </a:r>
            <a:r>
              <a:rPr lang="en-US" sz="1800">
                <a:solidFill>
                  <a:srgbClr val="3F3F3F"/>
                </a:solidFill>
              </a:rPr>
              <a:t> of Libraries for NLP on Colab and Jupyter Notebook.</a:t>
            </a:r>
            <a:endParaRPr sz="1800">
              <a:solidFill>
                <a:srgbClr val="3F3F3F"/>
              </a:solidFill>
            </a:endParaRPr>
          </a:p>
          <a:p>
            <a:pPr indent="-342900" lvl="0" marL="342900" rtl="0" algn="l">
              <a:spcBef>
                <a:spcPts val="1000"/>
              </a:spcBef>
              <a:spcAft>
                <a:spcPts val="0"/>
              </a:spcAft>
              <a:buClr>
                <a:srgbClr val="5FCBEF"/>
              </a:buClr>
              <a:buSzPts val="1440"/>
              <a:buFont typeface="Arial"/>
              <a:buChar char="►"/>
            </a:pPr>
            <a:r>
              <a:rPr lang="en-US" sz="1800">
                <a:solidFill>
                  <a:srgbClr val="3F3F3F"/>
                </a:solidFill>
              </a:rPr>
              <a:t>Selecting the model which would work on both Pdf and word format files.</a:t>
            </a:r>
            <a:endParaRPr sz="1800">
              <a:solidFill>
                <a:srgbClr val="3F3F3F"/>
              </a:solidFill>
            </a:endParaRPr>
          </a:p>
          <a:p>
            <a:pPr indent="-368300" lvl="0" marL="342900" rtl="0" algn="l">
              <a:spcBef>
                <a:spcPts val="1000"/>
              </a:spcBef>
              <a:spcAft>
                <a:spcPts val="0"/>
              </a:spcAft>
              <a:buClr>
                <a:srgbClr val="5FCBEF"/>
              </a:buClr>
              <a:buSzPts val="1840"/>
              <a:buFont typeface="Arial"/>
              <a:buChar char="►"/>
            </a:pPr>
            <a:r>
              <a:rPr lang="en-US" sz="1800"/>
              <a:t>Some members are not aware of deployment how to do that.</a:t>
            </a:r>
            <a:endParaRPr sz="1800"/>
          </a:p>
        </p:txBody>
      </p:sp>
      <p:sp>
        <p:nvSpPr>
          <p:cNvPr id="405" name="Google Shape;405;g10a4cc75a69_0_32"/>
          <p:cNvSpPr txBox="1"/>
          <p:nvPr/>
        </p:nvSpPr>
        <p:spPr>
          <a:xfrm>
            <a:off x="0" y="0"/>
            <a:ext cx="7700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2087DC"/>
                </a:solidFill>
              </a:rPr>
              <a:t>Challenges Faced</a:t>
            </a:r>
            <a:endParaRPr>
              <a:solidFill>
                <a:schemeClr val="dk1"/>
              </a:solidFill>
            </a:endParaRPr>
          </a:p>
        </p:txBody>
      </p:sp>
      <p:sp>
        <p:nvSpPr>
          <p:cNvPr id="406" name="Google Shape;406;g10a4cc75a69_0_32"/>
          <p:cNvSpPr txBox="1"/>
          <p:nvPr/>
        </p:nvSpPr>
        <p:spPr>
          <a:xfrm>
            <a:off x="210750" y="2825875"/>
            <a:ext cx="8151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rgbClr val="2087DC"/>
                </a:solidFill>
              </a:rPr>
              <a:t>How did we Overcome from Challenges</a:t>
            </a:r>
            <a:endParaRPr>
              <a:solidFill>
                <a:schemeClr val="dk1"/>
              </a:solidFill>
            </a:endParaRPr>
          </a:p>
        </p:txBody>
      </p:sp>
      <p:sp>
        <p:nvSpPr>
          <p:cNvPr id="407" name="Google Shape;407;g10a4cc75a69_0_32"/>
          <p:cNvSpPr txBox="1"/>
          <p:nvPr/>
        </p:nvSpPr>
        <p:spPr>
          <a:xfrm>
            <a:off x="210750" y="3748425"/>
            <a:ext cx="8369100" cy="2786100"/>
          </a:xfrm>
          <a:prstGeom prst="rect">
            <a:avLst/>
          </a:prstGeom>
          <a:noFill/>
          <a:ln>
            <a:noFill/>
          </a:ln>
        </p:spPr>
        <p:txBody>
          <a:bodyPr anchorCtr="0" anchor="t" bIns="91425" lIns="91425" spcFirstLastPara="1" rIns="91425" wrap="square" tIns="91425">
            <a:spAutoFit/>
          </a:bodyPr>
          <a:lstStyle/>
          <a:p>
            <a:pPr indent="-342900" lvl="0" marL="342900" rtl="0" algn="l">
              <a:spcBef>
                <a:spcPts val="0"/>
              </a:spcBef>
              <a:spcAft>
                <a:spcPts val="0"/>
              </a:spcAft>
              <a:buClr>
                <a:srgbClr val="5FCBEF"/>
              </a:buClr>
              <a:buSzPts val="1440"/>
              <a:buFont typeface="Arial"/>
              <a:buChar char="►"/>
            </a:pPr>
            <a:r>
              <a:rPr lang="en-US" sz="1800">
                <a:solidFill>
                  <a:srgbClr val="3F3F3F"/>
                </a:solidFill>
              </a:rPr>
              <a:t>Carried out team meeting on a regular interval to develop a good understanding between the group members.</a:t>
            </a:r>
            <a:endParaRPr sz="1800">
              <a:solidFill>
                <a:srgbClr val="3F3F3F"/>
              </a:solidFill>
            </a:endParaRPr>
          </a:p>
          <a:p>
            <a:pPr indent="-342900" lvl="0" marL="342900" rtl="0" algn="l">
              <a:spcBef>
                <a:spcPts val="1000"/>
              </a:spcBef>
              <a:spcAft>
                <a:spcPts val="0"/>
              </a:spcAft>
              <a:buClr>
                <a:srgbClr val="5FCBEF"/>
              </a:buClr>
              <a:buSzPts val="1440"/>
              <a:buFont typeface="Arial"/>
              <a:buChar char="►"/>
            </a:pPr>
            <a:r>
              <a:rPr lang="en-US" sz="1800">
                <a:solidFill>
                  <a:srgbClr val="3F3F3F"/>
                </a:solidFill>
              </a:rPr>
              <a:t>We shared our task, to tackle different ways to build the model. </a:t>
            </a:r>
            <a:endParaRPr sz="1800">
              <a:solidFill>
                <a:srgbClr val="3F3F3F"/>
              </a:solidFill>
            </a:endParaRPr>
          </a:p>
          <a:p>
            <a:pPr indent="-342900" lvl="0" marL="342900" rtl="0" algn="l">
              <a:spcBef>
                <a:spcPts val="1000"/>
              </a:spcBef>
              <a:spcAft>
                <a:spcPts val="0"/>
              </a:spcAft>
              <a:buClr>
                <a:srgbClr val="5FCBEF"/>
              </a:buClr>
              <a:buSzPts val="1440"/>
              <a:buFont typeface="Arial"/>
              <a:buChar char="►"/>
            </a:pPr>
            <a:r>
              <a:rPr lang="en-US" sz="1800">
                <a:solidFill>
                  <a:srgbClr val="3F3F3F"/>
                </a:solidFill>
              </a:rPr>
              <a:t>Helped and Communicated well in the team and tried to solve other teammate’s problems they were facing.</a:t>
            </a:r>
            <a:endParaRPr sz="1800">
              <a:solidFill>
                <a:srgbClr val="3F3F3F"/>
              </a:solidFill>
            </a:endParaRPr>
          </a:p>
          <a:p>
            <a:pPr indent="-342900" lvl="0" marL="342900" rtl="0" algn="l">
              <a:spcBef>
                <a:spcPts val="1000"/>
              </a:spcBef>
              <a:spcAft>
                <a:spcPts val="0"/>
              </a:spcAft>
              <a:buClr>
                <a:srgbClr val="5FCBEF"/>
              </a:buClr>
              <a:buSzPts val="1440"/>
              <a:buFont typeface="Arial"/>
              <a:buChar char="►"/>
            </a:pPr>
            <a:r>
              <a:rPr lang="en-US" sz="1800">
                <a:solidFill>
                  <a:srgbClr val="3F3F3F"/>
                </a:solidFill>
              </a:rPr>
              <a:t>As most of the Team were not well versed with deployment we split the task and with the help of some of the resources available in the internet we were able to resolve the errors.</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
          <p:cNvSpPr txBox="1"/>
          <p:nvPr/>
        </p:nvSpPr>
        <p:spPr>
          <a:xfrm>
            <a:off x="3599331" y="3137647"/>
            <a:ext cx="20259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776"/>
                </a:solidFill>
                <a:latin typeface="Arial"/>
                <a:ea typeface="Arial"/>
                <a:cs typeface="Arial"/>
                <a:sym typeface="Arial"/>
              </a:rPr>
              <a:t>Thank you</a:t>
            </a:r>
            <a:endParaRPr b="0" i="0" sz="1400" u="none" cap="none" strike="noStrike">
              <a:solidFill>
                <a:srgbClr val="000000"/>
              </a:solidFill>
              <a:latin typeface="Arial"/>
              <a:ea typeface="Arial"/>
              <a:cs typeface="Arial"/>
              <a:sym typeface="Arial"/>
            </a:endParaRPr>
          </a:p>
        </p:txBody>
      </p:sp>
      <p:pic>
        <p:nvPicPr>
          <p:cNvPr id="413" name="Google Shape;413;p3"/>
          <p:cNvPicPr preferRelativeResize="0"/>
          <p:nvPr/>
        </p:nvPicPr>
        <p:blipFill rotWithShape="1">
          <a:blip r:embed="rId3">
            <a:alphaModFix/>
          </a:blip>
          <a:srcRect b="0" l="0" r="0" t="0"/>
          <a:stretch/>
        </p:blipFill>
        <p:spPr>
          <a:xfrm>
            <a:off x="7771754" y="100245"/>
            <a:ext cx="1187051" cy="4113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06ee74d9a0_0_41"/>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134" name="Google Shape;134;g106ee74d9a0_0_41"/>
          <p:cNvSpPr txBox="1"/>
          <p:nvPr>
            <p:ph idx="1" type="body"/>
          </p:nvPr>
        </p:nvSpPr>
        <p:spPr>
          <a:xfrm>
            <a:off x="447250" y="314750"/>
            <a:ext cx="8277600" cy="59517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800"/>
              </a:spcBef>
              <a:spcAft>
                <a:spcPts val="0"/>
              </a:spcAft>
              <a:buClr>
                <a:schemeClr val="dk1"/>
              </a:buClr>
              <a:buSzPts val="1100"/>
              <a:buFont typeface="Arial"/>
              <a:buNone/>
            </a:pPr>
            <a:r>
              <a:rPr b="1" lang="en-US" sz="1800">
                <a:solidFill>
                  <a:srgbClr val="0841B0"/>
                </a:solidFill>
                <a:highlight>
                  <a:srgbClr val="FFFFFF"/>
                </a:highlight>
                <a:latin typeface="Arial"/>
                <a:ea typeface="Arial"/>
                <a:cs typeface="Arial"/>
                <a:sym typeface="Arial"/>
              </a:rPr>
              <a:t>What is resume parsing?</a:t>
            </a:r>
            <a:endParaRPr b="1" sz="1800">
              <a:solidFill>
                <a:srgbClr val="0841B0"/>
              </a:solidFill>
              <a:highlight>
                <a:srgbClr val="FFFFFF"/>
              </a:highlight>
              <a:latin typeface="Arial"/>
              <a:ea typeface="Arial"/>
              <a:cs typeface="Arial"/>
              <a:sym typeface="Arial"/>
            </a:endParaRPr>
          </a:p>
          <a:p>
            <a:pPr indent="0" lvl="0" marL="0" rtl="0" algn="l">
              <a:lnSpc>
                <a:spcPct val="150000"/>
              </a:lnSpc>
              <a:spcBef>
                <a:spcPts val="400"/>
              </a:spcBef>
              <a:spcAft>
                <a:spcPts val="0"/>
              </a:spcAft>
              <a:buClr>
                <a:schemeClr val="dk1"/>
              </a:buClr>
              <a:buSzPts val="1100"/>
              <a:buFont typeface="Arial"/>
              <a:buNone/>
            </a:pPr>
            <a:r>
              <a:rPr lang="en-US" sz="1600">
                <a:solidFill>
                  <a:srgbClr val="242424"/>
                </a:solidFill>
                <a:highlight>
                  <a:srgbClr val="FFFFFF"/>
                </a:highlight>
                <a:latin typeface="Arial"/>
                <a:ea typeface="Arial"/>
                <a:cs typeface="Arial"/>
                <a:sym typeface="Arial"/>
              </a:rPr>
              <a:t>Resume parsing refers to the automated storage, organization and analysis of job resumes. Resume parsing software provides companies an efficient way to identify keywords, skills, and so forth, in order to sort through large quantities of applications to identify the best applicants.</a:t>
            </a:r>
            <a:endParaRPr sz="1600">
              <a:solidFill>
                <a:srgbClr val="242424"/>
              </a:solidFill>
              <a:highlight>
                <a:srgbClr val="FFFFFF"/>
              </a:highlight>
              <a:latin typeface="Arial"/>
              <a:ea typeface="Arial"/>
              <a:cs typeface="Arial"/>
              <a:sym typeface="Arial"/>
            </a:endParaRPr>
          </a:p>
          <a:p>
            <a:pPr indent="0" lvl="0" marL="0" rtl="0" algn="l">
              <a:lnSpc>
                <a:spcPct val="150000"/>
              </a:lnSpc>
              <a:spcBef>
                <a:spcPts val="2400"/>
              </a:spcBef>
              <a:spcAft>
                <a:spcPts val="0"/>
              </a:spcAft>
              <a:buClr>
                <a:schemeClr val="dk1"/>
              </a:buClr>
              <a:buSzPts val="1100"/>
              <a:buFont typeface="Arial"/>
              <a:buNone/>
            </a:pPr>
            <a:r>
              <a:t/>
            </a:r>
            <a:endParaRPr sz="1600">
              <a:solidFill>
                <a:srgbClr val="242424"/>
              </a:solidFill>
              <a:highlight>
                <a:srgbClr val="FFFFFF"/>
              </a:highlight>
              <a:latin typeface="Arial"/>
              <a:ea typeface="Arial"/>
              <a:cs typeface="Arial"/>
              <a:sym typeface="Arial"/>
            </a:endParaRPr>
          </a:p>
          <a:p>
            <a:pPr indent="0" lvl="0" marL="0" rtl="0" algn="l">
              <a:lnSpc>
                <a:spcPct val="150000"/>
              </a:lnSpc>
              <a:spcBef>
                <a:spcPts val="2400"/>
              </a:spcBef>
              <a:spcAft>
                <a:spcPts val="0"/>
              </a:spcAft>
              <a:buClr>
                <a:schemeClr val="dk1"/>
              </a:buClr>
              <a:buSzPts val="1100"/>
              <a:buFont typeface="Arial"/>
              <a:buNone/>
            </a:pPr>
            <a:r>
              <a:t/>
            </a:r>
            <a:endParaRPr sz="1600">
              <a:solidFill>
                <a:srgbClr val="242424"/>
              </a:solidFill>
              <a:highlight>
                <a:srgbClr val="FFFFFF"/>
              </a:highlight>
              <a:latin typeface="Arial"/>
              <a:ea typeface="Arial"/>
              <a:cs typeface="Arial"/>
              <a:sym typeface="Arial"/>
            </a:endParaRPr>
          </a:p>
          <a:p>
            <a:pPr indent="0" lvl="0" marL="0" rtl="0" algn="l">
              <a:lnSpc>
                <a:spcPct val="150000"/>
              </a:lnSpc>
              <a:spcBef>
                <a:spcPts val="2400"/>
              </a:spcBef>
              <a:spcAft>
                <a:spcPts val="0"/>
              </a:spcAft>
              <a:buClr>
                <a:schemeClr val="dk1"/>
              </a:buClr>
              <a:buSzPts val="1100"/>
              <a:buFont typeface="Arial"/>
              <a:buNone/>
            </a:pPr>
            <a:r>
              <a:t/>
            </a:r>
            <a:endParaRPr sz="1600">
              <a:solidFill>
                <a:srgbClr val="242424"/>
              </a:solidFill>
              <a:highlight>
                <a:srgbClr val="FFFFFF"/>
              </a:highlight>
              <a:latin typeface="Arial"/>
              <a:ea typeface="Arial"/>
              <a:cs typeface="Arial"/>
              <a:sym typeface="Arial"/>
            </a:endParaRPr>
          </a:p>
          <a:p>
            <a:pPr indent="0" lvl="0" marL="0" rtl="0" algn="l">
              <a:lnSpc>
                <a:spcPct val="150000"/>
              </a:lnSpc>
              <a:spcBef>
                <a:spcPts val="2400"/>
              </a:spcBef>
              <a:spcAft>
                <a:spcPts val="0"/>
              </a:spcAft>
              <a:buSzPts val="2000"/>
              <a:buNone/>
            </a:pPr>
            <a:r>
              <a:t/>
            </a:r>
            <a:endParaRPr sz="1600">
              <a:solidFill>
                <a:srgbClr val="242424"/>
              </a:solidFill>
              <a:highlight>
                <a:srgbClr val="FFFFFF"/>
              </a:highlight>
              <a:latin typeface="Arial"/>
              <a:ea typeface="Arial"/>
              <a:cs typeface="Arial"/>
              <a:sym typeface="Arial"/>
            </a:endParaRPr>
          </a:p>
          <a:p>
            <a:pPr indent="0" lvl="0" marL="0" rtl="0" algn="l">
              <a:lnSpc>
                <a:spcPct val="100000"/>
              </a:lnSpc>
              <a:spcBef>
                <a:spcPts val="2400"/>
              </a:spcBef>
              <a:spcAft>
                <a:spcPts val="0"/>
              </a:spcAft>
              <a:buSzPts val="2000"/>
              <a:buNone/>
            </a:pPr>
            <a:r>
              <a:t/>
            </a:r>
            <a:endParaRPr/>
          </a:p>
        </p:txBody>
      </p:sp>
      <p:pic>
        <p:nvPicPr>
          <p:cNvPr id="135" name="Google Shape;135;g106ee74d9a0_0_41"/>
          <p:cNvPicPr preferRelativeResize="0"/>
          <p:nvPr/>
        </p:nvPicPr>
        <p:blipFill rotWithShape="1">
          <a:blip r:embed="rId3">
            <a:alphaModFix/>
          </a:blip>
          <a:srcRect b="0" l="0" r="0" t="0"/>
          <a:stretch/>
        </p:blipFill>
        <p:spPr>
          <a:xfrm>
            <a:off x="1307675" y="2353800"/>
            <a:ext cx="7090475" cy="383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058289d6b6_0_22"/>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142" name="Google Shape;142;g1058289d6b6_0_22"/>
          <p:cNvSpPr txBox="1"/>
          <p:nvPr>
            <p:ph idx="1" type="body"/>
          </p:nvPr>
        </p:nvSpPr>
        <p:spPr>
          <a:xfrm>
            <a:off x="3516175" y="3966600"/>
            <a:ext cx="2760600" cy="237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pic>
        <p:nvPicPr>
          <p:cNvPr id="143" name="Google Shape;143;g1058289d6b6_0_22"/>
          <p:cNvPicPr preferRelativeResize="0"/>
          <p:nvPr/>
        </p:nvPicPr>
        <p:blipFill rotWithShape="1">
          <a:blip r:embed="rId3">
            <a:alphaModFix/>
          </a:blip>
          <a:srcRect b="0" l="0" r="0" t="0"/>
          <a:stretch/>
        </p:blipFill>
        <p:spPr>
          <a:xfrm>
            <a:off x="1482025" y="2440975"/>
            <a:ext cx="6494750" cy="4127325"/>
          </a:xfrm>
          <a:prstGeom prst="rect">
            <a:avLst/>
          </a:prstGeom>
          <a:noFill/>
          <a:ln>
            <a:noFill/>
          </a:ln>
        </p:spPr>
      </p:pic>
      <p:sp>
        <p:nvSpPr>
          <p:cNvPr id="144" name="Google Shape;144;g1058289d6b6_0_22"/>
          <p:cNvSpPr txBox="1"/>
          <p:nvPr/>
        </p:nvSpPr>
        <p:spPr>
          <a:xfrm>
            <a:off x="0" y="0"/>
            <a:ext cx="58410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1" i="0" lang="en-US" sz="3400" u="none" cap="none" strike="noStrike">
                <a:solidFill>
                  <a:srgbClr val="002776"/>
                </a:solidFill>
                <a:latin typeface="Arial"/>
                <a:ea typeface="Arial"/>
                <a:cs typeface="Arial"/>
                <a:sym typeface="Arial"/>
              </a:rPr>
              <a:t>Resume Parsing Process: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058289d6b6_0_13"/>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151" name="Google Shape;151;g1058289d6b6_0_13"/>
          <p:cNvSpPr txBox="1"/>
          <p:nvPr>
            <p:ph idx="1" type="body"/>
          </p:nvPr>
        </p:nvSpPr>
        <p:spPr>
          <a:xfrm>
            <a:off x="2993100" y="4140950"/>
            <a:ext cx="2441100" cy="53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pic>
        <p:nvPicPr>
          <p:cNvPr id="152" name="Google Shape;152;g1058289d6b6_0_13"/>
          <p:cNvPicPr preferRelativeResize="0"/>
          <p:nvPr/>
        </p:nvPicPr>
        <p:blipFill rotWithShape="1">
          <a:blip r:embed="rId3">
            <a:alphaModFix/>
          </a:blip>
          <a:srcRect b="0" l="0" r="0" t="0"/>
          <a:stretch/>
        </p:blipFill>
        <p:spPr>
          <a:xfrm>
            <a:off x="755550" y="1496525"/>
            <a:ext cx="7875074" cy="4489674"/>
          </a:xfrm>
          <a:prstGeom prst="rect">
            <a:avLst/>
          </a:prstGeom>
          <a:noFill/>
          <a:ln>
            <a:noFill/>
          </a:ln>
        </p:spPr>
      </p:pic>
      <p:sp>
        <p:nvSpPr>
          <p:cNvPr id="153" name="Google Shape;153;g1058289d6b6_0_13"/>
          <p:cNvSpPr txBox="1"/>
          <p:nvPr/>
        </p:nvSpPr>
        <p:spPr>
          <a:xfrm>
            <a:off x="0" y="0"/>
            <a:ext cx="67128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1" i="0" lang="en-US" sz="3700" u="none" cap="none" strike="noStrike">
                <a:solidFill>
                  <a:srgbClr val="002776"/>
                </a:solidFill>
                <a:latin typeface="Arial"/>
                <a:ea typeface="Arial"/>
                <a:cs typeface="Arial"/>
                <a:sym typeface="Arial"/>
              </a:rPr>
              <a:t>Flow Chart Resume Parsing:</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06ee74d9a0_0_31"/>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160" name="Google Shape;160;g106ee74d9a0_0_31"/>
          <p:cNvSpPr txBox="1"/>
          <p:nvPr>
            <p:ph idx="1" type="body"/>
          </p:nvPr>
        </p:nvSpPr>
        <p:spPr>
          <a:xfrm>
            <a:off x="416999" y="2038239"/>
            <a:ext cx="7610400" cy="3670800"/>
          </a:xfrm>
          <a:prstGeom prst="rect">
            <a:avLst/>
          </a:prstGeom>
          <a:noFill/>
          <a:ln>
            <a:noFill/>
          </a:ln>
        </p:spPr>
        <p:txBody>
          <a:bodyPr anchorCtr="0" anchor="t" bIns="45700" lIns="91425" spcFirstLastPara="1" rIns="91425" wrap="square" tIns="45700">
            <a:noAutofit/>
          </a:bodyPr>
          <a:lstStyle/>
          <a:p>
            <a:pPr indent="-346075" lvl="0" marL="457200" rtl="0" algn="l">
              <a:lnSpc>
                <a:spcPct val="115000"/>
              </a:lnSpc>
              <a:spcBef>
                <a:spcPts val="2400"/>
              </a:spcBef>
              <a:spcAft>
                <a:spcPts val="0"/>
              </a:spcAft>
              <a:buClr>
                <a:srgbClr val="444444"/>
              </a:buClr>
              <a:buSzPts val="1850"/>
              <a:buFont typeface="Arial"/>
              <a:buChar char="●"/>
            </a:pPr>
            <a:r>
              <a:rPr lang="en-US" sz="1850">
                <a:solidFill>
                  <a:srgbClr val="444444"/>
                </a:solidFill>
                <a:highlight>
                  <a:srgbClr val="FFFFFF"/>
                </a:highlight>
                <a:latin typeface="Arial"/>
                <a:ea typeface="Arial"/>
                <a:cs typeface="Arial"/>
                <a:sym typeface="Arial"/>
              </a:rPr>
              <a:t>Natural Language Processing (NLP)</a:t>
            </a:r>
            <a:endParaRPr sz="1850">
              <a:solidFill>
                <a:srgbClr val="444444"/>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444444"/>
              </a:buClr>
              <a:buSzPts val="1850"/>
              <a:buFont typeface="Arial"/>
              <a:buChar char="●"/>
            </a:pPr>
            <a:r>
              <a:rPr lang="en-US" sz="1850">
                <a:solidFill>
                  <a:srgbClr val="444444"/>
                </a:solidFill>
                <a:highlight>
                  <a:srgbClr val="FFFFFF"/>
                </a:highlight>
                <a:latin typeface="Arial"/>
                <a:ea typeface="Arial"/>
                <a:cs typeface="Arial"/>
                <a:sym typeface="Arial"/>
              </a:rPr>
              <a:t>Python libraries/Python Packages</a:t>
            </a:r>
            <a:endParaRPr sz="1850">
              <a:solidFill>
                <a:srgbClr val="444444"/>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444444"/>
              </a:buClr>
              <a:buSzPts val="1850"/>
              <a:buFont typeface="Arial"/>
              <a:buChar char="●"/>
            </a:pPr>
            <a:r>
              <a:rPr lang="en-US" sz="1850">
                <a:solidFill>
                  <a:srgbClr val="444444"/>
                </a:solidFill>
                <a:highlight>
                  <a:srgbClr val="FFFFFF"/>
                </a:highlight>
                <a:latin typeface="Arial"/>
                <a:ea typeface="Arial"/>
                <a:cs typeface="Arial"/>
                <a:sym typeface="Arial"/>
              </a:rPr>
              <a:t>Predictive Analytics</a:t>
            </a:r>
            <a:endParaRPr sz="1850">
              <a:solidFill>
                <a:srgbClr val="444444"/>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444444"/>
              </a:buClr>
              <a:buSzPts val="1850"/>
              <a:buFont typeface="Arial"/>
              <a:buChar char="●"/>
            </a:pPr>
            <a:r>
              <a:rPr lang="en-US" sz="1850">
                <a:solidFill>
                  <a:srgbClr val="444444"/>
                </a:solidFill>
                <a:highlight>
                  <a:srgbClr val="FFFFFF"/>
                </a:highlight>
                <a:latin typeface="Arial"/>
                <a:ea typeface="Arial"/>
                <a:cs typeface="Arial"/>
                <a:sym typeface="Arial"/>
              </a:rPr>
              <a:t>Regular Expression/Rule Based Parsing</a:t>
            </a:r>
            <a:endParaRPr sz="1850">
              <a:solidFill>
                <a:srgbClr val="444444"/>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444444"/>
              </a:buClr>
              <a:buSzPts val="1850"/>
              <a:buFont typeface="Arial"/>
              <a:buChar char="●"/>
            </a:pPr>
            <a:r>
              <a:rPr lang="en-US" sz="1850">
                <a:solidFill>
                  <a:srgbClr val="444444"/>
                </a:solidFill>
                <a:highlight>
                  <a:srgbClr val="FFFFFF"/>
                </a:highlight>
                <a:latin typeface="Arial"/>
                <a:ea typeface="Arial"/>
                <a:cs typeface="Arial"/>
                <a:sym typeface="Arial"/>
              </a:rPr>
              <a:t>Named Entity Recognition (NER)</a:t>
            </a:r>
            <a:endParaRPr sz="1850">
              <a:solidFill>
                <a:srgbClr val="444444"/>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444444"/>
              </a:buClr>
              <a:buSzPts val="1850"/>
              <a:buFont typeface="Arial"/>
              <a:buChar char="●"/>
            </a:pPr>
            <a:r>
              <a:rPr lang="en-US" sz="1850">
                <a:solidFill>
                  <a:srgbClr val="444444"/>
                </a:solidFill>
                <a:highlight>
                  <a:srgbClr val="FFFFFF"/>
                </a:highlight>
                <a:latin typeface="Arial"/>
                <a:ea typeface="Arial"/>
                <a:cs typeface="Arial"/>
                <a:sym typeface="Arial"/>
              </a:rPr>
              <a:t>Spacy’s NER</a:t>
            </a:r>
            <a:endParaRPr sz="1850">
              <a:solidFill>
                <a:srgbClr val="444444"/>
              </a:solidFill>
              <a:highlight>
                <a:srgbClr val="FFFFFF"/>
              </a:highlight>
              <a:latin typeface="Arial"/>
              <a:ea typeface="Arial"/>
              <a:cs typeface="Arial"/>
              <a:sym typeface="Arial"/>
            </a:endParaRPr>
          </a:p>
          <a:p>
            <a:pPr indent="-346075" lvl="0" marL="457200" rtl="0" algn="l">
              <a:lnSpc>
                <a:spcPct val="115000"/>
              </a:lnSpc>
              <a:spcBef>
                <a:spcPts val="0"/>
              </a:spcBef>
              <a:spcAft>
                <a:spcPts val="0"/>
              </a:spcAft>
              <a:buClr>
                <a:srgbClr val="444444"/>
              </a:buClr>
              <a:buSzPts val="1850"/>
              <a:buFont typeface="Arial"/>
              <a:buChar char="●"/>
            </a:pPr>
            <a:r>
              <a:rPr lang="en-US" sz="1850">
                <a:solidFill>
                  <a:srgbClr val="444444"/>
                </a:solidFill>
                <a:highlight>
                  <a:srgbClr val="FFFFFF"/>
                </a:highlight>
                <a:latin typeface="Arial"/>
                <a:ea typeface="Arial"/>
                <a:cs typeface="Arial"/>
                <a:sym typeface="Arial"/>
              </a:rPr>
              <a:t>BERT NER</a:t>
            </a:r>
            <a:endParaRPr sz="1850">
              <a:solidFill>
                <a:srgbClr val="444444"/>
              </a:solidFill>
              <a:highlight>
                <a:srgbClr val="FFFFFF"/>
              </a:highlight>
              <a:latin typeface="Arial"/>
              <a:ea typeface="Arial"/>
              <a:cs typeface="Arial"/>
              <a:sym typeface="Arial"/>
            </a:endParaRPr>
          </a:p>
          <a:p>
            <a:pPr indent="0" lvl="0" marL="0" rtl="0" algn="l">
              <a:lnSpc>
                <a:spcPct val="100000"/>
              </a:lnSpc>
              <a:spcBef>
                <a:spcPts val="2400"/>
              </a:spcBef>
              <a:spcAft>
                <a:spcPts val="0"/>
              </a:spcAft>
              <a:buSzPts val="2000"/>
              <a:buNone/>
            </a:pPr>
            <a:r>
              <a:t/>
            </a:r>
            <a:endParaRPr/>
          </a:p>
        </p:txBody>
      </p:sp>
      <p:sp>
        <p:nvSpPr>
          <p:cNvPr id="161" name="Google Shape;161;g106ee74d9a0_0_31"/>
          <p:cNvSpPr txBox="1"/>
          <p:nvPr/>
        </p:nvSpPr>
        <p:spPr>
          <a:xfrm>
            <a:off x="0" y="305125"/>
            <a:ext cx="7076100" cy="1467300"/>
          </a:xfrm>
          <a:prstGeom prst="rect">
            <a:avLst/>
          </a:prstGeom>
          <a:noFill/>
          <a:ln>
            <a:noFill/>
          </a:ln>
        </p:spPr>
        <p:txBody>
          <a:bodyPr anchorCtr="0" anchor="t" bIns="91425" lIns="91425" spcFirstLastPara="1" rIns="91425" wrap="square" tIns="91425">
            <a:spAutoFit/>
          </a:bodyPr>
          <a:lstStyle/>
          <a:p>
            <a:pPr indent="0" lvl="0" marL="0" marR="0" rtl="0" algn="l">
              <a:lnSpc>
                <a:spcPct val="184615"/>
              </a:lnSpc>
              <a:spcBef>
                <a:spcPts val="0"/>
              </a:spcBef>
              <a:spcAft>
                <a:spcPts val="0"/>
              </a:spcAft>
              <a:buClr>
                <a:srgbClr val="000000"/>
              </a:buClr>
              <a:buSzPts val="2500"/>
              <a:buFont typeface="Arial"/>
              <a:buNone/>
            </a:pPr>
            <a:r>
              <a:rPr b="1" i="0" lang="en-US" sz="2500" u="none" cap="none" strike="noStrike">
                <a:solidFill>
                  <a:srgbClr val="2087DC"/>
                </a:solidFill>
                <a:highlight>
                  <a:srgbClr val="FFFFFF"/>
                </a:highlight>
                <a:latin typeface="Arial"/>
                <a:ea typeface="Arial"/>
                <a:cs typeface="Arial"/>
                <a:sym typeface="Arial"/>
              </a:rPr>
              <a:t>Approaches to create Dataset</a:t>
            </a:r>
            <a:endParaRPr b="1" i="0" sz="2500" u="none" cap="none" strike="noStrike">
              <a:solidFill>
                <a:srgbClr val="2087DC"/>
              </a:solidFill>
              <a:highlight>
                <a:srgbClr val="FFFFFF"/>
              </a:highlight>
              <a:latin typeface="Arial"/>
              <a:ea typeface="Arial"/>
              <a:cs typeface="Arial"/>
              <a:sym typeface="Arial"/>
            </a:endParaRPr>
          </a:p>
          <a:p>
            <a:pPr indent="0" lvl="0" marL="0" marR="0" rtl="0" algn="l">
              <a:lnSpc>
                <a:spcPct val="100000"/>
              </a:lnSpc>
              <a:spcBef>
                <a:spcPts val="1100"/>
              </a:spcBef>
              <a:spcAft>
                <a:spcPts val="0"/>
              </a:spcAft>
              <a:buClr>
                <a:srgbClr val="000000"/>
              </a:buClr>
              <a:buSzPts val="2800"/>
              <a:buFont typeface="Arial"/>
              <a:buNone/>
            </a:pPr>
            <a:r>
              <a:t/>
            </a:r>
            <a:endParaRPr b="1" i="0" sz="2800" u="none" cap="none" strike="noStrike">
              <a:solidFill>
                <a:srgbClr val="00277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81b8ad696_0_0"/>
          <p:cNvSpPr txBox="1"/>
          <p:nvPr>
            <p:ph type="title"/>
          </p:nvPr>
        </p:nvSpPr>
        <p:spPr>
          <a:xfrm>
            <a:off x="0" y="784999"/>
            <a:ext cx="8913900" cy="808800"/>
          </a:xfrm>
          <a:prstGeom prst="rect">
            <a:avLst/>
          </a:prstGeom>
          <a:noFill/>
          <a:ln>
            <a:noFill/>
          </a:ln>
        </p:spPr>
        <p:txBody>
          <a:bodyPr anchorCtr="0" anchor="t" bIns="45700" lIns="91425" spcFirstLastPara="1" rIns="91425" wrap="square" tIns="45700">
            <a:noAutofit/>
          </a:bodyPr>
          <a:lstStyle/>
          <a:p>
            <a:pPr indent="0" lvl="0" marL="0" rtl="0" algn="l">
              <a:lnSpc>
                <a:spcPct val="184615"/>
              </a:lnSpc>
              <a:spcBef>
                <a:spcPts val="0"/>
              </a:spcBef>
              <a:spcAft>
                <a:spcPts val="0"/>
              </a:spcAft>
              <a:buClr>
                <a:schemeClr val="dk1"/>
              </a:buClr>
              <a:buSzPts val="1100"/>
              <a:buFont typeface="Arial"/>
              <a:buNone/>
            </a:pPr>
            <a:r>
              <a:rPr b="1" lang="en-US" sz="2200">
                <a:solidFill>
                  <a:srgbClr val="2087DC"/>
                </a:solidFill>
                <a:highlight>
                  <a:schemeClr val="lt1"/>
                </a:highlight>
                <a:latin typeface="Arial"/>
                <a:ea typeface="Arial"/>
                <a:cs typeface="Arial"/>
                <a:sym typeface="Arial"/>
              </a:rPr>
              <a:t>Dataset Libraries Details</a:t>
            </a:r>
            <a:endParaRPr sz="3300"/>
          </a:p>
        </p:txBody>
      </p:sp>
      <p:sp>
        <p:nvSpPr>
          <p:cNvPr id="168" name="Google Shape;168;g1081b8ad696_0_0"/>
          <p:cNvSpPr txBox="1"/>
          <p:nvPr>
            <p:ph idx="1" type="body"/>
          </p:nvPr>
        </p:nvSpPr>
        <p:spPr>
          <a:xfrm>
            <a:off x="1114425" y="2592700"/>
            <a:ext cx="4247100" cy="223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sp>
        <p:nvSpPr>
          <p:cNvPr id="169" name="Google Shape;169;g1081b8ad696_0_0"/>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84615"/>
              </a:lnSpc>
              <a:spcBef>
                <a:spcPts val="0"/>
              </a:spcBef>
              <a:spcAft>
                <a:spcPts val="0"/>
              </a:spcAft>
              <a:buClr>
                <a:srgbClr val="000000"/>
              </a:buClr>
              <a:buSzPts val="3000"/>
              <a:buFont typeface="Arial"/>
              <a:buNone/>
            </a:pPr>
            <a:r>
              <a:rPr b="1" i="0" lang="en-US" sz="3000" u="none" cap="none" strike="noStrike">
                <a:solidFill>
                  <a:srgbClr val="2087DC"/>
                </a:solidFill>
                <a:highlight>
                  <a:schemeClr val="lt1"/>
                </a:highlight>
                <a:latin typeface="Arial"/>
                <a:ea typeface="Arial"/>
                <a:cs typeface="Arial"/>
                <a:sym typeface="Arial"/>
              </a:rPr>
              <a:t>     Dataset Details</a:t>
            </a:r>
            <a:endParaRPr b="0" i="0" sz="1900" u="none" cap="none" strike="noStrike">
              <a:solidFill>
                <a:srgbClr val="000000"/>
              </a:solidFill>
              <a:latin typeface="Arial"/>
              <a:ea typeface="Arial"/>
              <a:cs typeface="Arial"/>
              <a:sym typeface="Arial"/>
            </a:endParaRPr>
          </a:p>
        </p:txBody>
      </p:sp>
      <p:pic>
        <p:nvPicPr>
          <p:cNvPr id="170" name="Google Shape;170;g1081b8ad696_0_0"/>
          <p:cNvPicPr preferRelativeResize="0"/>
          <p:nvPr/>
        </p:nvPicPr>
        <p:blipFill rotWithShape="1">
          <a:blip r:embed="rId3">
            <a:alphaModFix/>
          </a:blip>
          <a:srcRect b="0" l="0" r="0" t="0"/>
          <a:stretch/>
        </p:blipFill>
        <p:spPr>
          <a:xfrm>
            <a:off x="10975" y="1703532"/>
            <a:ext cx="9143999" cy="50492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081b8ad696_0_6"/>
          <p:cNvSpPr txBox="1"/>
          <p:nvPr>
            <p:ph type="title"/>
          </p:nvPr>
        </p:nvSpPr>
        <p:spPr>
          <a:xfrm>
            <a:off x="3" y="1123856"/>
            <a:ext cx="891390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t/>
            </a:r>
            <a:endParaRPr/>
          </a:p>
        </p:txBody>
      </p:sp>
      <p:sp>
        <p:nvSpPr>
          <p:cNvPr id="177" name="Google Shape;177;g1081b8ad696_0_6"/>
          <p:cNvSpPr txBox="1"/>
          <p:nvPr>
            <p:ph idx="1" type="body"/>
          </p:nvPr>
        </p:nvSpPr>
        <p:spPr>
          <a:xfrm>
            <a:off x="1114425" y="3051225"/>
            <a:ext cx="5365800" cy="132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2000"/>
              </a:spcBef>
              <a:spcAft>
                <a:spcPts val="0"/>
              </a:spcAft>
              <a:buSzPts val="2000"/>
              <a:buNone/>
            </a:pPr>
            <a:r>
              <a:t/>
            </a:r>
            <a:endParaRPr/>
          </a:p>
        </p:txBody>
      </p:sp>
      <p:pic>
        <p:nvPicPr>
          <p:cNvPr id="178" name="Google Shape;178;g1081b8ad696_0_6"/>
          <p:cNvPicPr preferRelativeResize="0"/>
          <p:nvPr/>
        </p:nvPicPr>
        <p:blipFill rotWithShape="1">
          <a:blip r:embed="rId3">
            <a:alphaModFix/>
          </a:blip>
          <a:srcRect b="0" l="0" r="0" t="0"/>
          <a:stretch/>
        </p:blipFill>
        <p:spPr>
          <a:xfrm>
            <a:off x="0" y="1249550"/>
            <a:ext cx="9144000" cy="3850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