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8" r:id="rId4"/>
    <p:sldId id="258" r:id="rId5"/>
    <p:sldId id="260" r:id="rId6"/>
    <p:sldId id="261" r:id="rId7"/>
    <p:sldId id="262" r:id="rId8"/>
    <p:sldId id="263" r:id="rId9"/>
    <p:sldId id="264" r:id="rId10"/>
    <p:sldId id="265" r:id="rId11"/>
    <p:sldId id="266" r:id="rId12"/>
    <p:sldId id="267" r:id="rId13"/>
    <p:sldId id="268" r:id="rId14"/>
    <p:sldId id="276" r:id="rId15"/>
    <p:sldId id="269" r:id="rId16"/>
    <p:sldId id="277" r:id="rId17"/>
    <p:sldId id="270" r:id="rId18"/>
    <p:sldId id="271" r:id="rId19"/>
    <p:sldId id="272" r:id="rId20"/>
    <p:sldId id="273" r:id="rId21"/>
    <p:sldId id="274" r:id="rId22"/>
    <p:sldId id="275" r:id="rId23"/>
    <p:sldId id="279" r:id="rId24"/>
    <p:sldId id="280" r:id="rId25"/>
    <p:sldId id="281" r:id="rId26"/>
    <p:sldId id="282" r:id="rId27"/>
    <p:sldId id="284" r:id="rId28"/>
    <p:sldId id="283"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ABDAFC-7C43-42EF-B8FA-22C02C265143}" v="178" dt="2023-11-06T16:28:16.470"/>
    <p1510:client id="{55428BC7-990C-4BC1-8B64-3DA6EB586F36}" v="540" dt="2023-11-05T16:58:34.041"/>
    <p1510:client id="{6BD5CC1B-2CFC-4CC5-88E8-F9DE27E94B28}" v="305" dt="2023-11-06T15:50:18.124"/>
    <p1510:client id="{869CD75B-EA26-415F-B2E2-EF1B7F9B1CA4}" v="341" dt="2023-11-07T13:49:42.4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 Prasanna S" userId="S::sivaprasanna.s@iamneo.ai::3f99ddd6-8f78-41d3-b6e2-fa1d0164a322" providerId="AD" clId="Web-{6BD5CC1B-2CFC-4CC5-88E8-F9DE27E94B28}"/>
    <pc:docChg chg="addSld delSld modSld">
      <pc:chgData name="Siva Prasanna S" userId="S::sivaprasanna.s@iamneo.ai::3f99ddd6-8f78-41d3-b6e2-fa1d0164a322" providerId="AD" clId="Web-{6BD5CC1B-2CFC-4CC5-88E8-F9DE27E94B28}" dt="2023-11-06T15:50:18.124" v="334" actId="1076"/>
      <pc:docMkLst>
        <pc:docMk/>
      </pc:docMkLst>
      <pc:sldChg chg="addSp delSp modSp mod setClrOvrMap">
        <pc:chgData name="Siva Prasanna S" userId="S::sivaprasanna.s@iamneo.ai::3f99ddd6-8f78-41d3-b6e2-fa1d0164a322" providerId="AD" clId="Web-{6BD5CC1B-2CFC-4CC5-88E8-F9DE27E94B28}" dt="2023-11-06T15:48:29.963" v="329" actId="20577"/>
        <pc:sldMkLst>
          <pc:docMk/>
          <pc:sldMk cId="1756907565" sldId="257"/>
        </pc:sldMkLst>
        <pc:spChg chg="mod">
          <ac:chgData name="Siva Prasanna S" userId="S::sivaprasanna.s@iamneo.ai::3f99ddd6-8f78-41d3-b6e2-fa1d0164a322" providerId="AD" clId="Web-{6BD5CC1B-2CFC-4CC5-88E8-F9DE27E94B28}" dt="2023-11-06T15:48:18.447" v="326" actId="1076"/>
          <ac:spMkLst>
            <pc:docMk/>
            <pc:sldMk cId="1756907565" sldId="257"/>
            <ac:spMk id="2" creationId="{F79E16CB-DAC4-717E-0E7D-DD909F18D66F}"/>
          </ac:spMkLst>
        </pc:spChg>
        <pc:spChg chg="mod">
          <ac:chgData name="Siva Prasanna S" userId="S::sivaprasanna.s@iamneo.ai::3f99ddd6-8f78-41d3-b6e2-fa1d0164a322" providerId="AD" clId="Web-{6BD5CC1B-2CFC-4CC5-88E8-F9DE27E94B28}" dt="2023-11-06T15:48:29.963" v="329" actId="20577"/>
          <ac:spMkLst>
            <pc:docMk/>
            <pc:sldMk cId="1756907565" sldId="257"/>
            <ac:spMk id="3" creationId="{6BC158D1-70BE-32F3-7EAB-1E4704A43B35}"/>
          </ac:spMkLst>
        </pc:spChg>
        <pc:spChg chg="add del">
          <ac:chgData name="Siva Prasanna S" userId="S::sivaprasanna.s@iamneo.ai::3f99ddd6-8f78-41d3-b6e2-fa1d0164a322" providerId="AD" clId="Web-{6BD5CC1B-2CFC-4CC5-88E8-F9DE27E94B28}" dt="2023-11-06T15:38:06.065" v="218"/>
          <ac:spMkLst>
            <pc:docMk/>
            <pc:sldMk cId="1756907565" sldId="257"/>
            <ac:spMk id="9" creationId="{E8A8EAB8-D2FF-444D-B34B-7D32F106AD0E}"/>
          </ac:spMkLst>
        </pc:spChg>
        <pc:spChg chg="add del">
          <ac:chgData name="Siva Prasanna S" userId="S::sivaprasanna.s@iamneo.ai::3f99ddd6-8f78-41d3-b6e2-fa1d0164a322" providerId="AD" clId="Web-{6BD5CC1B-2CFC-4CC5-88E8-F9DE27E94B28}" dt="2023-11-06T15:37:26.142" v="213"/>
          <ac:spMkLst>
            <pc:docMk/>
            <pc:sldMk cId="1756907565" sldId="257"/>
            <ac:spMk id="18" creationId="{E8A8EAB8-D2FF-444D-B34B-7D32F106AD0E}"/>
          </ac:spMkLst>
        </pc:spChg>
        <pc:spChg chg="add del">
          <ac:chgData name="Siva Prasanna S" userId="S::sivaprasanna.s@iamneo.ai::3f99ddd6-8f78-41d3-b6e2-fa1d0164a322" providerId="AD" clId="Web-{6BD5CC1B-2CFC-4CC5-88E8-F9DE27E94B28}" dt="2023-11-06T15:37:57.659" v="215"/>
          <ac:spMkLst>
            <pc:docMk/>
            <pc:sldMk cId="1756907565" sldId="257"/>
            <ac:spMk id="24" creationId="{C5E6CFF1-2F42-4E10-9A97-F116F46F53FE}"/>
          </ac:spMkLst>
        </pc:spChg>
        <pc:spChg chg="add del">
          <ac:chgData name="Siva Prasanna S" userId="S::sivaprasanna.s@iamneo.ai::3f99ddd6-8f78-41d3-b6e2-fa1d0164a322" providerId="AD" clId="Web-{6BD5CC1B-2CFC-4CC5-88E8-F9DE27E94B28}" dt="2023-11-06T15:38:06.050" v="217"/>
          <ac:spMkLst>
            <pc:docMk/>
            <pc:sldMk cId="1756907565" sldId="257"/>
            <ac:spMk id="27" creationId="{362810D9-2C5A-477D-949C-C191895477F3}"/>
          </ac:spMkLst>
        </pc:spChg>
        <pc:spChg chg="add del">
          <ac:chgData name="Siva Prasanna S" userId="S::sivaprasanna.s@iamneo.ai::3f99ddd6-8f78-41d3-b6e2-fa1d0164a322" providerId="AD" clId="Web-{6BD5CC1B-2CFC-4CC5-88E8-F9DE27E94B28}" dt="2023-11-06T15:38:06.050" v="217"/>
          <ac:spMkLst>
            <pc:docMk/>
            <pc:sldMk cId="1756907565" sldId="257"/>
            <ac:spMk id="28" creationId="{081E4A58-353D-44AE-B2FC-2A74E2E400F7}"/>
          </ac:spMkLst>
        </pc:spChg>
        <pc:spChg chg="add del">
          <ac:chgData name="Siva Prasanna S" userId="S::sivaprasanna.s@iamneo.ai::3f99ddd6-8f78-41d3-b6e2-fa1d0164a322" providerId="AD" clId="Web-{6BD5CC1B-2CFC-4CC5-88E8-F9DE27E94B28}" dt="2023-11-06T15:47:37.727" v="316"/>
          <ac:spMkLst>
            <pc:docMk/>
            <pc:sldMk cId="1756907565" sldId="257"/>
            <ac:spMk id="30" creationId="{E8A8EAB8-D2FF-444D-B34B-7D32F106AD0E}"/>
          </ac:spMkLst>
        </pc:spChg>
        <pc:spChg chg="add">
          <ac:chgData name="Siva Prasanna S" userId="S::sivaprasanna.s@iamneo.ai::3f99ddd6-8f78-41d3-b6e2-fa1d0164a322" providerId="AD" clId="Web-{6BD5CC1B-2CFC-4CC5-88E8-F9DE27E94B28}" dt="2023-11-06T15:47:37.727" v="316"/>
          <ac:spMkLst>
            <pc:docMk/>
            <pc:sldMk cId="1756907565" sldId="257"/>
            <ac:spMk id="37" creationId="{B250C39F-3F6C-4D53-86D2-7BC6B2FF609C}"/>
          </ac:spMkLst>
        </pc:spChg>
        <pc:spChg chg="add">
          <ac:chgData name="Siva Prasanna S" userId="S::sivaprasanna.s@iamneo.ai::3f99ddd6-8f78-41d3-b6e2-fa1d0164a322" providerId="AD" clId="Web-{6BD5CC1B-2CFC-4CC5-88E8-F9DE27E94B28}" dt="2023-11-06T15:47:37.727" v="316"/>
          <ac:spMkLst>
            <pc:docMk/>
            <pc:sldMk cId="1756907565" sldId="257"/>
            <ac:spMk id="39" creationId="{70A48D59-8581-41F7-B529-F4617FE07A9A}"/>
          </ac:spMkLst>
        </pc:spChg>
        <pc:spChg chg="add">
          <ac:chgData name="Siva Prasanna S" userId="S::sivaprasanna.s@iamneo.ai::3f99ddd6-8f78-41d3-b6e2-fa1d0164a322" providerId="AD" clId="Web-{6BD5CC1B-2CFC-4CC5-88E8-F9DE27E94B28}" dt="2023-11-06T15:47:37.727" v="316"/>
          <ac:spMkLst>
            <pc:docMk/>
            <pc:sldMk cId="1756907565" sldId="257"/>
            <ac:spMk id="41" creationId="{9DD005C1-8C51-42D6-9BEE-B9B83849743D}"/>
          </ac:spMkLst>
        </pc:spChg>
        <pc:picChg chg="mod ord">
          <ac:chgData name="Siva Prasanna S" userId="S::sivaprasanna.s@iamneo.ai::3f99ddd6-8f78-41d3-b6e2-fa1d0164a322" providerId="AD" clId="Web-{6BD5CC1B-2CFC-4CC5-88E8-F9DE27E94B28}" dt="2023-11-06T15:48:03.978" v="320" actId="1076"/>
          <ac:picMkLst>
            <pc:docMk/>
            <pc:sldMk cId="1756907565" sldId="257"/>
            <ac:picMk id="4" creationId="{FFAFD5CF-45DC-0120-1519-A4DD0C9F8F39}"/>
          </ac:picMkLst>
        </pc:picChg>
        <pc:cxnChg chg="add del">
          <ac:chgData name="Siva Prasanna S" userId="S::sivaprasanna.s@iamneo.ai::3f99ddd6-8f78-41d3-b6e2-fa1d0164a322" providerId="AD" clId="Web-{6BD5CC1B-2CFC-4CC5-88E8-F9DE27E94B28}" dt="2023-11-06T15:38:06.065" v="218"/>
          <ac:cxnSpMkLst>
            <pc:docMk/>
            <pc:sldMk cId="1756907565" sldId="257"/>
            <ac:cxnSpMk id="11" creationId="{EEA38897-7BA3-4408-8083-3235339C4A60}"/>
          </ac:cxnSpMkLst>
        </pc:cxnChg>
        <pc:cxnChg chg="add del">
          <ac:chgData name="Siva Prasanna S" userId="S::sivaprasanna.s@iamneo.ai::3f99ddd6-8f78-41d3-b6e2-fa1d0164a322" providerId="AD" clId="Web-{6BD5CC1B-2CFC-4CC5-88E8-F9DE27E94B28}" dt="2023-11-06T15:38:06.065" v="218"/>
          <ac:cxnSpMkLst>
            <pc:docMk/>
            <pc:sldMk cId="1756907565" sldId="257"/>
            <ac:cxnSpMk id="13" creationId="{F11AD06B-AB20-4097-8606-5DA00DBACE88}"/>
          </ac:cxnSpMkLst>
        </pc:cxnChg>
        <pc:cxnChg chg="add del">
          <ac:chgData name="Siva Prasanna S" userId="S::sivaprasanna.s@iamneo.ai::3f99ddd6-8f78-41d3-b6e2-fa1d0164a322" providerId="AD" clId="Web-{6BD5CC1B-2CFC-4CC5-88E8-F9DE27E94B28}" dt="2023-11-06T15:37:26.142" v="213"/>
          <ac:cxnSpMkLst>
            <pc:docMk/>
            <pc:sldMk cId="1756907565" sldId="257"/>
            <ac:cxnSpMk id="20" creationId="{EEA38897-7BA3-4408-8083-3235339C4A60}"/>
          </ac:cxnSpMkLst>
        </pc:cxnChg>
        <pc:cxnChg chg="add del">
          <ac:chgData name="Siva Prasanna S" userId="S::sivaprasanna.s@iamneo.ai::3f99ddd6-8f78-41d3-b6e2-fa1d0164a322" providerId="AD" clId="Web-{6BD5CC1B-2CFC-4CC5-88E8-F9DE27E94B28}" dt="2023-11-06T15:37:26.142" v="213"/>
          <ac:cxnSpMkLst>
            <pc:docMk/>
            <pc:sldMk cId="1756907565" sldId="257"/>
            <ac:cxnSpMk id="22" creationId="{F11AD06B-AB20-4097-8606-5DA00DBACE88}"/>
          </ac:cxnSpMkLst>
        </pc:cxnChg>
        <pc:cxnChg chg="add del">
          <ac:chgData name="Siva Prasanna S" userId="S::sivaprasanna.s@iamneo.ai::3f99ddd6-8f78-41d3-b6e2-fa1d0164a322" providerId="AD" clId="Web-{6BD5CC1B-2CFC-4CC5-88E8-F9DE27E94B28}" dt="2023-11-06T15:37:57.659" v="215"/>
          <ac:cxnSpMkLst>
            <pc:docMk/>
            <pc:sldMk cId="1756907565" sldId="257"/>
            <ac:cxnSpMk id="25" creationId="{96A8629B-8289-498B-939B-1CA0C106182C}"/>
          </ac:cxnSpMkLst>
        </pc:cxnChg>
        <pc:cxnChg chg="add del">
          <ac:chgData name="Siva Prasanna S" userId="S::sivaprasanna.s@iamneo.ai::3f99ddd6-8f78-41d3-b6e2-fa1d0164a322" providerId="AD" clId="Web-{6BD5CC1B-2CFC-4CC5-88E8-F9DE27E94B28}" dt="2023-11-06T15:47:37.727" v="316"/>
          <ac:cxnSpMkLst>
            <pc:docMk/>
            <pc:sldMk cId="1756907565" sldId="257"/>
            <ac:cxnSpMk id="31" creationId="{EEA38897-7BA3-4408-8083-3235339C4A60}"/>
          </ac:cxnSpMkLst>
        </pc:cxnChg>
        <pc:cxnChg chg="add del">
          <ac:chgData name="Siva Prasanna S" userId="S::sivaprasanna.s@iamneo.ai::3f99ddd6-8f78-41d3-b6e2-fa1d0164a322" providerId="AD" clId="Web-{6BD5CC1B-2CFC-4CC5-88E8-F9DE27E94B28}" dt="2023-11-06T15:47:37.727" v="316"/>
          <ac:cxnSpMkLst>
            <pc:docMk/>
            <pc:sldMk cId="1756907565" sldId="257"/>
            <ac:cxnSpMk id="32" creationId="{F11AD06B-AB20-4097-8606-5DA00DBACE88}"/>
          </ac:cxnSpMkLst>
        </pc:cxnChg>
      </pc:sldChg>
      <pc:sldChg chg="addSp delSp">
        <pc:chgData name="Siva Prasanna S" userId="S::sivaprasanna.s@iamneo.ai::3f99ddd6-8f78-41d3-b6e2-fa1d0164a322" providerId="AD" clId="Web-{6BD5CC1B-2CFC-4CC5-88E8-F9DE27E94B28}" dt="2023-11-06T15:25:04.396" v="66"/>
        <pc:sldMkLst>
          <pc:docMk/>
          <pc:sldMk cId="1373347020" sldId="267"/>
        </pc:sldMkLst>
        <pc:spChg chg="add del">
          <ac:chgData name="Siva Prasanna S" userId="S::sivaprasanna.s@iamneo.ai::3f99ddd6-8f78-41d3-b6e2-fa1d0164a322" providerId="AD" clId="Web-{6BD5CC1B-2CFC-4CC5-88E8-F9DE27E94B28}" dt="2023-11-06T15:25:04.396" v="66"/>
          <ac:spMkLst>
            <pc:docMk/>
            <pc:sldMk cId="1373347020" sldId="267"/>
            <ac:spMk id="3" creationId="{BF6387C6-3A3A-ED00-D649-6CCE37F720FD}"/>
          </ac:spMkLst>
        </pc:spChg>
        <pc:graphicFrameChg chg="add del">
          <ac:chgData name="Siva Prasanna S" userId="S::sivaprasanna.s@iamneo.ai::3f99ddd6-8f78-41d3-b6e2-fa1d0164a322" providerId="AD" clId="Web-{6BD5CC1B-2CFC-4CC5-88E8-F9DE27E94B28}" dt="2023-11-06T15:25:04.396" v="66"/>
          <ac:graphicFrameMkLst>
            <pc:docMk/>
            <pc:sldMk cId="1373347020" sldId="267"/>
            <ac:graphicFrameMk id="14" creationId="{E0D5A5CC-0502-8AD9-1A1F-1930C6239311}"/>
          </ac:graphicFrameMkLst>
        </pc:graphicFrameChg>
      </pc:sldChg>
      <pc:sldChg chg="modSp new del">
        <pc:chgData name="Siva Prasanna S" userId="S::sivaprasanna.s@iamneo.ai::3f99ddd6-8f78-41d3-b6e2-fa1d0164a322" providerId="AD" clId="Web-{6BD5CC1B-2CFC-4CC5-88E8-F9DE27E94B28}" dt="2023-11-06T15:23:19.173" v="33"/>
        <pc:sldMkLst>
          <pc:docMk/>
          <pc:sldMk cId="349980624" sldId="268"/>
        </pc:sldMkLst>
        <pc:spChg chg="mod">
          <ac:chgData name="Siva Prasanna S" userId="S::sivaprasanna.s@iamneo.ai::3f99ddd6-8f78-41d3-b6e2-fa1d0164a322" providerId="AD" clId="Web-{6BD5CC1B-2CFC-4CC5-88E8-F9DE27E94B28}" dt="2023-11-06T15:23:17.033" v="32" actId="20577"/>
          <ac:spMkLst>
            <pc:docMk/>
            <pc:sldMk cId="349980624" sldId="268"/>
            <ac:spMk id="2" creationId="{8FCF42ED-6F58-02D7-E26E-D4585A36497C}"/>
          </ac:spMkLst>
        </pc:spChg>
        <pc:spChg chg="mod">
          <ac:chgData name="Siva Prasanna S" userId="S::sivaprasanna.s@iamneo.ai::3f99ddd6-8f78-41d3-b6e2-fa1d0164a322" providerId="AD" clId="Web-{6BD5CC1B-2CFC-4CC5-88E8-F9DE27E94B28}" dt="2023-11-06T15:23:16.048" v="21" actId="20577"/>
          <ac:spMkLst>
            <pc:docMk/>
            <pc:sldMk cId="349980624" sldId="268"/>
            <ac:spMk id="3" creationId="{A9C30C16-AAFE-C937-C6FA-6C49D0BA98F1}"/>
          </ac:spMkLst>
        </pc:spChg>
      </pc:sldChg>
      <pc:sldChg chg="modSp add replId">
        <pc:chgData name="Siva Prasanna S" userId="S::sivaprasanna.s@iamneo.ai::3f99ddd6-8f78-41d3-b6e2-fa1d0164a322" providerId="AD" clId="Web-{6BD5CC1B-2CFC-4CC5-88E8-F9DE27E94B28}" dt="2023-11-06T15:24:27.723" v="64" actId="1076"/>
        <pc:sldMkLst>
          <pc:docMk/>
          <pc:sldMk cId="2077616539" sldId="268"/>
        </pc:sldMkLst>
        <pc:spChg chg="mod">
          <ac:chgData name="Siva Prasanna S" userId="S::sivaprasanna.s@iamneo.ai::3f99ddd6-8f78-41d3-b6e2-fa1d0164a322" providerId="AD" clId="Web-{6BD5CC1B-2CFC-4CC5-88E8-F9DE27E94B28}" dt="2023-11-06T15:24:27.723" v="64" actId="1076"/>
          <ac:spMkLst>
            <pc:docMk/>
            <pc:sldMk cId="2077616539" sldId="268"/>
            <ac:spMk id="2" creationId="{0833764A-6054-E198-9B9B-D9EBC1F4D245}"/>
          </ac:spMkLst>
        </pc:spChg>
        <pc:spChg chg="mod">
          <ac:chgData name="Siva Prasanna S" userId="S::sivaprasanna.s@iamneo.ai::3f99ddd6-8f78-41d3-b6e2-fa1d0164a322" providerId="AD" clId="Web-{6BD5CC1B-2CFC-4CC5-88E8-F9DE27E94B28}" dt="2023-11-06T15:24:14.378" v="62" actId="20577"/>
          <ac:spMkLst>
            <pc:docMk/>
            <pc:sldMk cId="2077616539" sldId="268"/>
            <ac:spMk id="3" creationId="{BF6387C6-3A3A-ED00-D649-6CCE37F720FD}"/>
          </ac:spMkLst>
        </pc:spChg>
      </pc:sldChg>
      <pc:sldChg chg="add del replId">
        <pc:chgData name="Siva Prasanna S" userId="S::sivaprasanna.s@iamneo.ai::3f99ddd6-8f78-41d3-b6e2-fa1d0164a322" providerId="AD" clId="Web-{6BD5CC1B-2CFC-4CC5-88E8-F9DE27E94B28}" dt="2023-11-06T15:23:39.565" v="54"/>
        <pc:sldMkLst>
          <pc:docMk/>
          <pc:sldMk cId="1045646809" sldId="269"/>
        </pc:sldMkLst>
      </pc:sldChg>
      <pc:sldChg chg="addSp delSp modSp add replId">
        <pc:chgData name="Siva Prasanna S" userId="S::sivaprasanna.s@iamneo.ai::3f99ddd6-8f78-41d3-b6e2-fa1d0164a322" providerId="AD" clId="Web-{6BD5CC1B-2CFC-4CC5-88E8-F9DE27E94B28}" dt="2023-11-06T15:26:42.587" v="80"/>
        <pc:sldMkLst>
          <pc:docMk/>
          <pc:sldMk cId="3640928623" sldId="269"/>
        </pc:sldMkLst>
        <pc:spChg chg="mod">
          <ac:chgData name="Siva Prasanna S" userId="S::sivaprasanna.s@iamneo.ai::3f99ddd6-8f78-41d3-b6e2-fa1d0164a322" providerId="AD" clId="Web-{6BD5CC1B-2CFC-4CC5-88E8-F9DE27E94B28}" dt="2023-11-06T15:26:42.587" v="80"/>
          <ac:spMkLst>
            <pc:docMk/>
            <pc:sldMk cId="3640928623" sldId="269"/>
            <ac:spMk id="2" creationId="{0833764A-6054-E198-9B9B-D9EBC1F4D245}"/>
          </ac:spMkLst>
        </pc:spChg>
        <pc:spChg chg="mod">
          <ac:chgData name="Siva Prasanna S" userId="S::sivaprasanna.s@iamneo.ai::3f99ddd6-8f78-41d3-b6e2-fa1d0164a322" providerId="AD" clId="Web-{6BD5CC1B-2CFC-4CC5-88E8-F9DE27E94B28}" dt="2023-11-06T15:26:42.587" v="80"/>
          <ac:spMkLst>
            <pc:docMk/>
            <pc:sldMk cId="3640928623" sldId="269"/>
            <ac:spMk id="3" creationId="{BF6387C6-3A3A-ED00-D649-6CCE37F720FD}"/>
          </ac:spMkLst>
        </pc:spChg>
        <pc:spChg chg="add del">
          <ac:chgData name="Siva Prasanna S" userId="S::sivaprasanna.s@iamneo.ai::3f99ddd6-8f78-41d3-b6e2-fa1d0164a322" providerId="AD" clId="Web-{6BD5CC1B-2CFC-4CC5-88E8-F9DE27E94B28}" dt="2023-11-06T15:26:42.587" v="80"/>
          <ac:spMkLst>
            <pc:docMk/>
            <pc:sldMk cId="3640928623" sldId="269"/>
            <ac:spMk id="8" creationId="{E8A8EAB8-D2FF-444D-B34B-7D32F106AD0E}"/>
          </ac:spMkLst>
        </pc:spChg>
        <pc:spChg chg="add del">
          <ac:chgData name="Siva Prasanna S" userId="S::sivaprasanna.s@iamneo.ai::3f99ddd6-8f78-41d3-b6e2-fa1d0164a322" providerId="AD" clId="Web-{6BD5CC1B-2CFC-4CC5-88E8-F9DE27E94B28}" dt="2023-11-06T15:26:42.587" v="80"/>
          <ac:spMkLst>
            <pc:docMk/>
            <pc:sldMk cId="3640928623" sldId="269"/>
            <ac:spMk id="17" creationId="{04812C46-200A-4DEB-A05E-3ED6C68C2387}"/>
          </ac:spMkLst>
        </pc:spChg>
        <pc:spChg chg="add del">
          <ac:chgData name="Siva Prasanna S" userId="S::sivaprasanna.s@iamneo.ai::3f99ddd6-8f78-41d3-b6e2-fa1d0164a322" providerId="AD" clId="Web-{6BD5CC1B-2CFC-4CC5-88E8-F9DE27E94B28}" dt="2023-11-06T15:26:42.587" v="80"/>
          <ac:spMkLst>
            <pc:docMk/>
            <pc:sldMk cId="3640928623" sldId="269"/>
            <ac:spMk id="19" creationId="{D1EA859B-E555-4109-94F3-6700E046E008}"/>
          </ac:spMkLst>
        </pc:spChg>
        <pc:picChg chg="mod ord">
          <ac:chgData name="Siva Prasanna S" userId="S::sivaprasanna.s@iamneo.ai::3f99ddd6-8f78-41d3-b6e2-fa1d0164a322" providerId="AD" clId="Web-{6BD5CC1B-2CFC-4CC5-88E8-F9DE27E94B28}" dt="2023-11-06T15:26:42.587" v="80"/>
          <ac:picMkLst>
            <pc:docMk/>
            <pc:sldMk cId="3640928623" sldId="269"/>
            <ac:picMk id="6" creationId="{613F53E4-F588-E339-4238-FD6621D61BA8}"/>
          </ac:picMkLst>
        </pc:picChg>
        <pc:cxnChg chg="add del">
          <ac:chgData name="Siva Prasanna S" userId="S::sivaprasanna.s@iamneo.ai::3f99ddd6-8f78-41d3-b6e2-fa1d0164a322" providerId="AD" clId="Web-{6BD5CC1B-2CFC-4CC5-88E8-F9DE27E94B28}" dt="2023-11-06T15:26:42.587" v="80"/>
          <ac:cxnSpMkLst>
            <pc:docMk/>
            <pc:sldMk cId="3640928623" sldId="269"/>
            <ac:cxnSpMk id="10" creationId="{067633D1-6EE6-4118-B9F0-B363477BEE7A}"/>
          </ac:cxnSpMkLst>
        </pc:cxnChg>
        <pc:cxnChg chg="add del">
          <ac:chgData name="Siva Prasanna S" userId="S::sivaprasanna.s@iamneo.ai::3f99ddd6-8f78-41d3-b6e2-fa1d0164a322" providerId="AD" clId="Web-{6BD5CC1B-2CFC-4CC5-88E8-F9DE27E94B28}" dt="2023-11-06T15:26:42.587" v="80"/>
          <ac:cxnSpMkLst>
            <pc:docMk/>
            <pc:sldMk cId="3640928623" sldId="269"/>
            <ac:cxnSpMk id="12" creationId="{4AD7FFC6-42A9-49CB-B5E9-B3F6B038331B}"/>
          </ac:cxnSpMkLst>
        </pc:cxnChg>
      </pc:sldChg>
      <pc:sldChg chg="new del">
        <pc:chgData name="Siva Prasanna S" userId="S::sivaprasanna.s@iamneo.ai::3f99ddd6-8f78-41d3-b6e2-fa1d0164a322" providerId="AD" clId="Web-{6BD5CC1B-2CFC-4CC5-88E8-F9DE27E94B28}" dt="2023-11-06T15:27:24.026" v="82"/>
        <pc:sldMkLst>
          <pc:docMk/>
          <pc:sldMk cId="232579138" sldId="270"/>
        </pc:sldMkLst>
      </pc:sldChg>
      <pc:sldChg chg="addSp delSp modSp add mod replId setClrOvrMap">
        <pc:chgData name="Siva Prasanna S" userId="S::sivaprasanna.s@iamneo.ai::3f99ddd6-8f78-41d3-b6e2-fa1d0164a322" providerId="AD" clId="Web-{6BD5CC1B-2CFC-4CC5-88E8-F9DE27E94B28}" dt="2023-11-06T15:31:10.253" v="109" actId="1076"/>
        <pc:sldMkLst>
          <pc:docMk/>
          <pc:sldMk cId="1141500823" sldId="270"/>
        </pc:sldMkLst>
        <pc:spChg chg="mod">
          <ac:chgData name="Siva Prasanna S" userId="S::sivaprasanna.s@iamneo.ai::3f99ddd6-8f78-41d3-b6e2-fa1d0164a322" providerId="AD" clId="Web-{6BD5CC1B-2CFC-4CC5-88E8-F9DE27E94B28}" dt="2023-11-06T15:30:20.095" v="102"/>
          <ac:spMkLst>
            <pc:docMk/>
            <pc:sldMk cId="1141500823" sldId="270"/>
            <ac:spMk id="2" creationId="{0833764A-6054-E198-9B9B-D9EBC1F4D245}"/>
          </ac:spMkLst>
        </pc:spChg>
        <pc:spChg chg="mod">
          <ac:chgData name="Siva Prasanna S" userId="S::sivaprasanna.s@iamneo.ai::3f99ddd6-8f78-41d3-b6e2-fa1d0164a322" providerId="AD" clId="Web-{6BD5CC1B-2CFC-4CC5-88E8-F9DE27E94B28}" dt="2023-11-06T15:31:10.253" v="109" actId="1076"/>
          <ac:spMkLst>
            <pc:docMk/>
            <pc:sldMk cId="1141500823" sldId="270"/>
            <ac:spMk id="3" creationId="{BF6387C6-3A3A-ED00-D649-6CCE37F720FD}"/>
          </ac:spMkLst>
        </pc:spChg>
        <pc:spChg chg="add del">
          <ac:chgData name="Siva Prasanna S" userId="S::sivaprasanna.s@iamneo.ai::3f99ddd6-8f78-41d3-b6e2-fa1d0164a322" providerId="AD" clId="Web-{6BD5CC1B-2CFC-4CC5-88E8-F9DE27E94B28}" dt="2023-11-06T15:29:06.842" v="96"/>
          <ac:spMkLst>
            <pc:docMk/>
            <pc:sldMk cId="1141500823" sldId="270"/>
            <ac:spMk id="8" creationId="{E8A8EAB8-D2FF-444D-B34B-7D32F106AD0E}"/>
          </ac:spMkLst>
        </pc:spChg>
        <pc:spChg chg="add del">
          <ac:chgData name="Siva Prasanna S" userId="S::sivaprasanna.s@iamneo.ai::3f99ddd6-8f78-41d3-b6e2-fa1d0164a322" providerId="AD" clId="Web-{6BD5CC1B-2CFC-4CC5-88E8-F9DE27E94B28}" dt="2023-11-06T15:28:57.186" v="93"/>
          <ac:spMkLst>
            <pc:docMk/>
            <pc:sldMk cId="1141500823" sldId="270"/>
            <ac:spMk id="17" creationId="{C5E6CFF1-2F42-4E10-9A97-F116F46F53FE}"/>
          </ac:spMkLst>
        </pc:spChg>
        <pc:spChg chg="add del">
          <ac:chgData name="Siva Prasanna S" userId="S::sivaprasanna.s@iamneo.ai::3f99ddd6-8f78-41d3-b6e2-fa1d0164a322" providerId="AD" clId="Web-{6BD5CC1B-2CFC-4CC5-88E8-F9DE27E94B28}" dt="2023-11-06T15:29:06.827" v="95"/>
          <ac:spMkLst>
            <pc:docMk/>
            <pc:sldMk cId="1141500823" sldId="270"/>
            <ac:spMk id="21" creationId="{08C9B587-E65E-4B52-B37C-ABEBB6E87928}"/>
          </ac:spMkLst>
        </pc:spChg>
        <pc:spChg chg="add del">
          <ac:chgData name="Siva Prasanna S" userId="S::sivaprasanna.s@iamneo.ai::3f99ddd6-8f78-41d3-b6e2-fa1d0164a322" providerId="AD" clId="Web-{6BD5CC1B-2CFC-4CC5-88E8-F9DE27E94B28}" dt="2023-11-06T15:29:06.827" v="95"/>
          <ac:spMkLst>
            <pc:docMk/>
            <pc:sldMk cId="1141500823" sldId="270"/>
            <ac:spMk id="22" creationId="{7C432AFE-B3D2-4BFF-BF8F-96C27AFF1AC7}"/>
          </ac:spMkLst>
        </pc:spChg>
        <pc:spChg chg="add del">
          <ac:chgData name="Siva Prasanna S" userId="S::sivaprasanna.s@iamneo.ai::3f99ddd6-8f78-41d3-b6e2-fa1d0164a322" providerId="AD" clId="Web-{6BD5CC1B-2CFC-4CC5-88E8-F9DE27E94B28}" dt="2023-11-06T15:29:06.827" v="95"/>
          <ac:spMkLst>
            <pc:docMk/>
            <pc:sldMk cId="1141500823" sldId="270"/>
            <ac:spMk id="23" creationId="{AF2F604E-43BE-4DC3-B983-E071523364F8}"/>
          </ac:spMkLst>
        </pc:spChg>
        <pc:spChg chg="add del">
          <ac:chgData name="Siva Prasanna S" userId="S::sivaprasanna.s@iamneo.ai::3f99ddd6-8f78-41d3-b6e2-fa1d0164a322" providerId="AD" clId="Web-{6BD5CC1B-2CFC-4CC5-88E8-F9DE27E94B28}" dt="2023-11-06T15:30:20.095" v="102"/>
          <ac:spMkLst>
            <pc:docMk/>
            <pc:sldMk cId="1141500823" sldId="270"/>
            <ac:spMk id="25" creationId="{362810D9-2C5A-477D-949C-C191895477F3}"/>
          </ac:spMkLst>
        </pc:spChg>
        <pc:spChg chg="add del">
          <ac:chgData name="Siva Prasanna S" userId="S::sivaprasanna.s@iamneo.ai::3f99ddd6-8f78-41d3-b6e2-fa1d0164a322" providerId="AD" clId="Web-{6BD5CC1B-2CFC-4CC5-88E8-F9DE27E94B28}" dt="2023-11-06T15:30:20.095" v="102"/>
          <ac:spMkLst>
            <pc:docMk/>
            <pc:sldMk cId="1141500823" sldId="270"/>
            <ac:spMk id="26" creationId="{081E4A58-353D-44AE-B2FC-2A74E2E400F7}"/>
          </ac:spMkLst>
        </pc:spChg>
        <pc:spChg chg="add del">
          <ac:chgData name="Siva Prasanna S" userId="S::sivaprasanna.s@iamneo.ai::3f99ddd6-8f78-41d3-b6e2-fa1d0164a322" providerId="AD" clId="Web-{6BD5CC1B-2CFC-4CC5-88E8-F9DE27E94B28}" dt="2023-11-06T15:30:20.079" v="101"/>
          <ac:spMkLst>
            <pc:docMk/>
            <pc:sldMk cId="1141500823" sldId="270"/>
            <ac:spMk id="31" creationId="{C5E6CFF1-2F42-4E10-9A97-F116F46F53FE}"/>
          </ac:spMkLst>
        </pc:spChg>
        <pc:spChg chg="add">
          <ac:chgData name="Siva Prasanna S" userId="S::sivaprasanna.s@iamneo.ai::3f99ddd6-8f78-41d3-b6e2-fa1d0164a322" providerId="AD" clId="Web-{6BD5CC1B-2CFC-4CC5-88E8-F9DE27E94B28}" dt="2023-11-06T15:30:20.095" v="102"/>
          <ac:spMkLst>
            <pc:docMk/>
            <pc:sldMk cId="1141500823" sldId="270"/>
            <ac:spMk id="35" creationId="{40A0961B-9DBA-43AD-A3C0-F7EBBFF2087A}"/>
          </ac:spMkLst>
        </pc:spChg>
        <pc:spChg chg="add">
          <ac:chgData name="Siva Prasanna S" userId="S::sivaprasanna.s@iamneo.ai::3f99ddd6-8f78-41d3-b6e2-fa1d0164a322" providerId="AD" clId="Web-{6BD5CC1B-2CFC-4CC5-88E8-F9DE27E94B28}" dt="2023-11-06T15:30:20.095" v="102"/>
          <ac:spMkLst>
            <pc:docMk/>
            <pc:sldMk cId="1141500823" sldId="270"/>
            <ac:spMk id="36" creationId="{72F566C7-63F6-430E-A25E-75C1BAA56D99}"/>
          </ac:spMkLst>
        </pc:spChg>
        <pc:spChg chg="add">
          <ac:chgData name="Siva Prasanna S" userId="S::sivaprasanna.s@iamneo.ai::3f99ddd6-8f78-41d3-b6e2-fa1d0164a322" providerId="AD" clId="Web-{6BD5CC1B-2CFC-4CC5-88E8-F9DE27E94B28}" dt="2023-11-06T15:30:20.095" v="102"/>
          <ac:spMkLst>
            <pc:docMk/>
            <pc:sldMk cId="1141500823" sldId="270"/>
            <ac:spMk id="37" creationId="{C8701D3F-ED29-4931-958A-CBC8AE704787}"/>
          </ac:spMkLst>
        </pc:spChg>
        <pc:picChg chg="mod ord">
          <ac:chgData name="Siva Prasanna S" userId="S::sivaprasanna.s@iamneo.ai::3f99ddd6-8f78-41d3-b6e2-fa1d0164a322" providerId="AD" clId="Web-{6BD5CC1B-2CFC-4CC5-88E8-F9DE27E94B28}" dt="2023-11-06T15:30:49.659" v="104" actId="1076"/>
          <ac:picMkLst>
            <pc:docMk/>
            <pc:sldMk cId="1141500823" sldId="270"/>
            <ac:picMk id="6" creationId="{613F53E4-F588-E339-4238-FD6621D61BA8}"/>
          </ac:picMkLst>
        </pc:picChg>
        <pc:cxnChg chg="add del">
          <ac:chgData name="Siva Prasanna S" userId="S::sivaprasanna.s@iamneo.ai::3f99ddd6-8f78-41d3-b6e2-fa1d0164a322" providerId="AD" clId="Web-{6BD5CC1B-2CFC-4CC5-88E8-F9DE27E94B28}" dt="2023-11-06T15:29:06.842" v="96"/>
          <ac:cxnSpMkLst>
            <pc:docMk/>
            <pc:sldMk cId="1141500823" sldId="270"/>
            <ac:cxnSpMk id="10" creationId="{067633D1-6EE6-4118-B9F0-B363477BEE7A}"/>
          </ac:cxnSpMkLst>
        </pc:cxnChg>
        <pc:cxnChg chg="add del">
          <ac:chgData name="Siva Prasanna S" userId="S::sivaprasanna.s@iamneo.ai::3f99ddd6-8f78-41d3-b6e2-fa1d0164a322" providerId="AD" clId="Web-{6BD5CC1B-2CFC-4CC5-88E8-F9DE27E94B28}" dt="2023-11-06T15:29:06.842" v="96"/>
          <ac:cxnSpMkLst>
            <pc:docMk/>
            <pc:sldMk cId="1141500823" sldId="270"/>
            <ac:cxnSpMk id="12" creationId="{4AD7FFC6-42A9-49CB-B5E9-B3F6B038331B}"/>
          </ac:cxnSpMkLst>
        </pc:cxnChg>
        <pc:cxnChg chg="add del">
          <ac:chgData name="Siva Prasanna S" userId="S::sivaprasanna.s@iamneo.ai::3f99ddd6-8f78-41d3-b6e2-fa1d0164a322" providerId="AD" clId="Web-{6BD5CC1B-2CFC-4CC5-88E8-F9DE27E94B28}" dt="2023-11-06T15:28:57.186" v="93"/>
          <ac:cxnSpMkLst>
            <pc:docMk/>
            <pc:sldMk cId="1141500823" sldId="270"/>
            <ac:cxnSpMk id="19" creationId="{96A8629B-8289-498B-939B-1CA0C106182C}"/>
          </ac:cxnSpMkLst>
        </pc:cxnChg>
        <pc:cxnChg chg="add del">
          <ac:chgData name="Siva Prasanna S" userId="S::sivaprasanna.s@iamneo.ai::3f99ddd6-8f78-41d3-b6e2-fa1d0164a322" providerId="AD" clId="Web-{6BD5CC1B-2CFC-4CC5-88E8-F9DE27E94B28}" dt="2023-11-06T15:30:20.079" v="101"/>
          <ac:cxnSpMkLst>
            <pc:docMk/>
            <pc:sldMk cId="1141500823" sldId="270"/>
            <ac:cxnSpMk id="33" creationId="{96A8629B-8289-498B-939B-1CA0C106182C}"/>
          </ac:cxnSpMkLst>
        </pc:cxnChg>
      </pc:sldChg>
      <pc:sldChg chg="new del">
        <pc:chgData name="Siva Prasanna S" userId="S::sivaprasanna.s@iamneo.ai::3f99ddd6-8f78-41d3-b6e2-fa1d0164a322" providerId="AD" clId="Web-{6BD5CC1B-2CFC-4CC5-88E8-F9DE27E94B28}" dt="2023-11-06T15:32:10.662" v="111"/>
        <pc:sldMkLst>
          <pc:docMk/>
          <pc:sldMk cId="3209349654" sldId="271"/>
        </pc:sldMkLst>
      </pc:sldChg>
      <pc:sldChg chg="addSp delSp modSp add replId">
        <pc:chgData name="Siva Prasanna S" userId="S::sivaprasanna.s@iamneo.ai::3f99ddd6-8f78-41d3-b6e2-fa1d0164a322" providerId="AD" clId="Web-{6BD5CC1B-2CFC-4CC5-88E8-F9DE27E94B28}" dt="2023-11-06T15:49:31.809" v="331" actId="1076"/>
        <pc:sldMkLst>
          <pc:docMk/>
          <pc:sldMk cId="3518309063" sldId="271"/>
        </pc:sldMkLst>
        <pc:spChg chg="mod">
          <ac:chgData name="Siva Prasanna S" userId="S::sivaprasanna.s@iamneo.ai::3f99ddd6-8f78-41d3-b6e2-fa1d0164a322" providerId="AD" clId="Web-{6BD5CC1B-2CFC-4CC5-88E8-F9DE27E94B28}" dt="2023-11-06T15:32:35.897" v="122"/>
          <ac:spMkLst>
            <pc:docMk/>
            <pc:sldMk cId="3518309063" sldId="271"/>
            <ac:spMk id="2" creationId="{0833764A-6054-E198-9B9B-D9EBC1F4D245}"/>
          </ac:spMkLst>
        </pc:spChg>
        <pc:spChg chg="mod">
          <ac:chgData name="Siva Prasanna S" userId="S::sivaprasanna.s@iamneo.ai::3f99ddd6-8f78-41d3-b6e2-fa1d0164a322" providerId="AD" clId="Web-{6BD5CC1B-2CFC-4CC5-88E8-F9DE27E94B28}" dt="2023-11-06T15:33:24.367" v="128" actId="1076"/>
          <ac:spMkLst>
            <pc:docMk/>
            <pc:sldMk cId="3518309063" sldId="271"/>
            <ac:spMk id="3" creationId="{BF6387C6-3A3A-ED00-D649-6CCE37F720FD}"/>
          </ac:spMkLst>
        </pc:spChg>
        <pc:spChg chg="del">
          <ac:chgData name="Siva Prasanna S" userId="S::sivaprasanna.s@iamneo.ai::3f99ddd6-8f78-41d3-b6e2-fa1d0164a322" providerId="AD" clId="Web-{6BD5CC1B-2CFC-4CC5-88E8-F9DE27E94B28}" dt="2023-11-06T15:32:35.897" v="122"/>
          <ac:spMkLst>
            <pc:docMk/>
            <pc:sldMk cId="3518309063" sldId="271"/>
            <ac:spMk id="8" creationId="{E8A8EAB8-D2FF-444D-B34B-7D32F106AD0E}"/>
          </ac:spMkLst>
        </pc:spChg>
        <pc:spChg chg="add">
          <ac:chgData name="Siva Prasanna S" userId="S::sivaprasanna.s@iamneo.ai::3f99ddd6-8f78-41d3-b6e2-fa1d0164a322" providerId="AD" clId="Web-{6BD5CC1B-2CFC-4CC5-88E8-F9DE27E94B28}" dt="2023-11-06T15:32:35.897" v="122"/>
          <ac:spMkLst>
            <pc:docMk/>
            <pc:sldMk cId="3518309063" sldId="271"/>
            <ac:spMk id="17" creationId="{72F566C7-63F6-430E-A25E-75C1BAA56D99}"/>
          </ac:spMkLst>
        </pc:spChg>
        <pc:spChg chg="add">
          <ac:chgData name="Siva Prasanna S" userId="S::sivaprasanna.s@iamneo.ai::3f99ddd6-8f78-41d3-b6e2-fa1d0164a322" providerId="AD" clId="Web-{6BD5CC1B-2CFC-4CC5-88E8-F9DE27E94B28}" dt="2023-11-06T15:32:35.897" v="122"/>
          <ac:spMkLst>
            <pc:docMk/>
            <pc:sldMk cId="3518309063" sldId="271"/>
            <ac:spMk id="19" creationId="{C8701D3F-ED29-4931-958A-CBC8AE704787}"/>
          </ac:spMkLst>
        </pc:spChg>
        <pc:spChg chg="add">
          <ac:chgData name="Siva Prasanna S" userId="S::sivaprasanna.s@iamneo.ai::3f99ddd6-8f78-41d3-b6e2-fa1d0164a322" providerId="AD" clId="Web-{6BD5CC1B-2CFC-4CC5-88E8-F9DE27E94B28}" dt="2023-11-06T15:32:35.897" v="122"/>
          <ac:spMkLst>
            <pc:docMk/>
            <pc:sldMk cId="3518309063" sldId="271"/>
            <ac:spMk id="21" creationId="{40A0961B-9DBA-43AD-A3C0-F7EBBFF2087A}"/>
          </ac:spMkLst>
        </pc:spChg>
        <pc:picChg chg="mod ord">
          <ac:chgData name="Siva Prasanna S" userId="S::sivaprasanna.s@iamneo.ai::3f99ddd6-8f78-41d3-b6e2-fa1d0164a322" providerId="AD" clId="Web-{6BD5CC1B-2CFC-4CC5-88E8-F9DE27E94B28}" dt="2023-11-06T15:49:31.809" v="331" actId="1076"/>
          <ac:picMkLst>
            <pc:docMk/>
            <pc:sldMk cId="3518309063" sldId="271"/>
            <ac:picMk id="6" creationId="{613F53E4-F588-E339-4238-FD6621D61BA8}"/>
          </ac:picMkLst>
        </pc:picChg>
        <pc:cxnChg chg="del">
          <ac:chgData name="Siva Prasanna S" userId="S::sivaprasanna.s@iamneo.ai::3f99ddd6-8f78-41d3-b6e2-fa1d0164a322" providerId="AD" clId="Web-{6BD5CC1B-2CFC-4CC5-88E8-F9DE27E94B28}" dt="2023-11-06T15:32:35.897" v="122"/>
          <ac:cxnSpMkLst>
            <pc:docMk/>
            <pc:sldMk cId="3518309063" sldId="271"/>
            <ac:cxnSpMk id="10" creationId="{067633D1-6EE6-4118-B9F0-B363477BEE7A}"/>
          </ac:cxnSpMkLst>
        </pc:cxnChg>
        <pc:cxnChg chg="del">
          <ac:chgData name="Siva Prasanna S" userId="S::sivaprasanna.s@iamneo.ai::3f99ddd6-8f78-41d3-b6e2-fa1d0164a322" providerId="AD" clId="Web-{6BD5CC1B-2CFC-4CC5-88E8-F9DE27E94B28}" dt="2023-11-06T15:32:35.897" v="122"/>
          <ac:cxnSpMkLst>
            <pc:docMk/>
            <pc:sldMk cId="3518309063" sldId="271"/>
            <ac:cxnSpMk id="12" creationId="{4AD7FFC6-42A9-49CB-B5E9-B3F6B038331B}"/>
          </ac:cxnSpMkLst>
        </pc:cxnChg>
      </pc:sldChg>
      <pc:sldChg chg="addSp delSp modSp add replId">
        <pc:chgData name="Siva Prasanna S" userId="S::sivaprasanna.s@iamneo.ai::3f99ddd6-8f78-41d3-b6e2-fa1d0164a322" providerId="AD" clId="Web-{6BD5CC1B-2CFC-4CC5-88E8-F9DE27E94B28}" dt="2023-11-06T15:36:26.780" v="180" actId="1076"/>
        <pc:sldMkLst>
          <pc:docMk/>
          <pc:sldMk cId="3356996409" sldId="272"/>
        </pc:sldMkLst>
        <pc:spChg chg="mod">
          <ac:chgData name="Siva Prasanna S" userId="S::sivaprasanna.s@iamneo.ai::3f99ddd6-8f78-41d3-b6e2-fa1d0164a322" providerId="AD" clId="Web-{6BD5CC1B-2CFC-4CC5-88E8-F9DE27E94B28}" dt="2023-11-06T15:34:07.807" v="135"/>
          <ac:spMkLst>
            <pc:docMk/>
            <pc:sldMk cId="3356996409" sldId="272"/>
            <ac:spMk id="2" creationId="{0833764A-6054-E198-9B9B-D9EBC1F4D245}"/>
          </ac:spMkLst>
        </pc:spChg>
        <pc:spChg chg="mod">
          <ac:chgData name="Siva Prasanna S" userId="S::sivaprasanna.s@iamneo.ai::3f99ddd6-8f78-41d3-b6e2-fa1d0164a322" providerId="AD" clId="Web-{6BD5CC1B-2CFC-4CC5-88E8-F9DE27E94B28}" dt="2023-11-06T15:36:26.780" v="180" actId="1076"/>
          <ac:spMkLst>
            <pc:docMk/>
            <pc:sldMk cId="3356996409" sldId="272"/>
            <ac:spMk id="3" creationId="{BF6387C6-3A3A-ED00-D649-6CCE37F720FD}"/>
          </ac:spMkLst>
        </pc:spChg>
        <pc:spChg chg="del">
          <ac:chgData name="Siva Prasanna S" userId="S::sivaprasanna.s@iamneo.ai::3f99ddd6-8f78-41d3-b6e2-fa1d0164a322" providerId="AD" clId="Web-{6BD5CC1B-2CFC-4CC5-88E8-F9DE27E94B28}" dt="2023-11-06T15:34:07.807" v="135"/>
          <ac:spMkLst>
            <pc:docMk/>
            <pc:sldMk cId="3356996409" sldId="272"/>
            <ac:spMk id="17" creationId="{72F566C7-63F6-430E-A25E-75C1BAA56D99}"/>
          </ac:spMkLst>
        </pc:spChg>
        <pc:spChg chg="del">
          <ac:chgData name="Siva Prasanna S" userId="S::sivaprasanna.s@iamneo.ai::3f99ddd6-8f78-41d3-b6e2-fa1d0164a322" providerId="AD" clId="Web-{6BD5CC1B-2CFC-4CC5-88E8-F9DE27E94B28}" dt="2023-11-06T15:34:07.807" v="135"/>
          <ac:spMkLst>
            <pc:docMk/>
            <pc:sldMk cId="3356996409" sldId="272"/>
            <ac:spMk id="19" creationId="{C8701D3F-ED29-4931-958A-CBC8AE704787}"/>
          </ac:spMkLst>
        </pc:spChg>
        <pc:spChg chg="del">
          <ac:chgData name="Siva Prasanna S" userId="S::sivaprasanna.s@iamneo.ai::3f99ddd6-8f78-41d3-b6e2-fa1d0164a322" providerId="AD" clId="Web-{6BD5CC1B-2CFC-4CC5-88E8-F9DE27E94B28}" dt="2023-11-06T15:34:07.807" v="135"/>
          <ac:spMkLst>
            <pc:docMk/>
            <pc:sldMk cId="3356996409" sldId="272"/>
            <ac:spMk id="21" creationId="{40A0961B-9DBA-43AD-A3C0-F7EBBFF2087A}"/>
          </ac:spMkLst>
        </pc:spChg>
        <pc:spChg chg="add">
          <ac:chgData name="Siva Prasanna S" userId="S::sivaprasanna.s@iamneo.ai::3f99ddd6-8f78-41d3-b6e2-fa1d0164a322" providerId="AD" clId="Web-{6BD5CC1B-2CFC-4CC5-88E8-F9DE27E94B28}" dt="2023-11-06T15:34:07.807" v="135"/>
          <ac:spMkLst>
            <pc:docMk/>
            <pc:sldMk cId="3356996409" sldId="272"/>
            <ac:spMk id="26" creationId="{B250C39F-3F6C-4D53-86D2-7BC6B2FF609C}"/>
          </ac:spMkLst>
        </pc:spChg>
        <pc:spChg chg="add">
          <ac:chgData name="Siva Prasanna S" userId="S::sivaprasanna.s@iamneo.ai::3f99ddd6-8f78-41d3-b6e2-fa1d0164a322" providerId="AD" clId="Web-{6BD5CC1B-2CFC-4CC5-88E8-F9DE27E94B28}" dt="2023-11-06T15:34:07.807" v="135"/>
          <ac:spMkLst>
            <pc:docMk/>
            <pc:sldMk cId="3356996409" sldId="272"/>
            <ac:spMk id="28" creationId="{70A48D59-8581-41F7-B529-F4617FE07A9A}"/>
          </ac:spMkLst>
        </pc:spChg>
        <pc:spChg chg="add">
          <ac:chgData name="Siva Prasanna S" userId="S::sivaprasanna.s@iamneo.ai::3f99ddd6-8f78-41d3-b6e2-fa1d0164a322" providerId="AD" clId="Web-{6BD5CC1B-2CFC-4CC5-88E8-F9DE27E94B28}" dt="2023-11-06T15:34:07.807" v="135"/>
          <ac:spMkLst>
            <pc:docMk/>
            <pc:sldMk cId="3356996409" sldId="272"/>
            <ac:spMk id="30" creationId="{9DD005C1-8C51-42D6-9BEE-B9B83849743D}"/>
          </ac:spMkLst>
        </pc:spChg>
        <pc:picChg chg="mod">
          <ac:chgData name="Siva Prasanna S" userId="S::sivaprasanna.s@iamneo.ai::3f99ddd6-8f78-41d3-b6e2-fa1d0164a322" providerId="AD" clId="Web-{6BD5CC1B-2CFC-4CC5-88E8-F9DE27E94B28}" dt="2023-11-06T15:34:07.807" v="135"/>
          <ac:picMkLst>
            <pc:docMk/>
            <pc:sldMk cId="3356996409" sldId="272"/>
            <ac:picMk id="6" creationId="{613F53E4-F588-E339-4238-FD6621D61BA8}"/>
          </ac:picMkLst>
        </pc:picChg>
      </pc:sldChg>
      <pc:sldChg chg="modSp add replId">
        <pc:chgData name="Siva Prasanna S" userId="S::sivaprasanna.s@iamneo.ai::3f99ddd6-8f78-41d3-b6e2-fa1d0164a322" providerId="AD" clId="Web-{6BD5CC1B-2CFC-4CC5-88E8-F9DE27E94B28}" dt="2023-11-06T15:49:46.216" v="332" actId="1076"/>
        <pc:sldMkLst>
          <pc:docMk/>
          <pc:sldMk cId="2944477863" sldId="273"/>
        </pc:sldMkLst>
        <pc:spChg chg="mod">
          <ac:chgData name="Siva Prasanna S" userId="S::sivaprasanna.s@iamneo.ai::3f99ddd6-8f78-41d3-b6e2-fa1d0164a322" providerId="AD" clId="Web-{6BD5CC1B-2CFC-4CC5-88E8-F9DE27E94B28}" dt="2023-11-06T15:35:11.606" v="157" actId="1076"/>
          <ac:spMkLst>
            <pc:docMk/>
            <pc:sldMk cId="2944477863" sldId="273"/>
            <ac:spMk id="2" creationId="{0833764A-6054-E198-9B9B-D9EBC1F4D245}"/>
          </ac:spMkLst>
        </pc:spChg>
        <pc:spChg chg="mod">
          <ac:chgData name="Siva Prasanna S" userId="S::sivaprasanna.s@iamneo.ai::3f99ddd6-8f78-41d3-b6e2-fa1d0164a322" providerId="AD" clId="Web-{6BD5CC1B-2CFC-4CC5-88E8-F9DE27E94B28}" dt="2023-11-06T15:35:33.247" v="163" actId="20577"/>
          <ac:spMkLst>
            <pc:docMk/>
            <pc:sldMk cId="2944477863" sldId="273"/>
            <ac:spMk id="3" creationId="{BF6387C6-3A3A-ED00-D649-6CCE37F720FD}"/>
          </ac:spMkLst>
        </pc:spChg>
        <pc:picChg chg="mod">
          <ac:chgData name="Siva Prasanna S" userId="S::sivaprasanna.s@iamneo.ai::3f99ddd6-8f78-41d3-b6e2-fa1d0164a322" providerId="AD" clId="Web-{6BD5CC1B-2CFC-4CC5-88E8-F9DE27E94B28}" dt="2023-11-06T15:49:46.216" v="332" actId="1076"/>
          <ac:picMkLst>
            <pc:docMk/>
            <pc:sldMk cId="2944477863" sldId="273"/>
            <ac:picMk id="6" creationId="{613F53E4-F588-E339-4238-FD6621D61BA8}"/>
          </ac:picMkLst>
        </pc:picChg>
      </pc:sldChg>
      <pc:sldChg chg="modSp add replId">
        <pc:chgData name="Siva Prasanna S" userId="S::sivaprasanna.s@iamneo.ai::3f99ddd6-8f78-41d3-b6e2-fa1d0164a322" providerId="AD" clId="Web-{6BD5CC1B-2CFC-4CC5-88E8-F9DE27E94B28}" dt="2023-11-06T15:36:20.140" v="179" actId="1076"/>
        <pc:sldMkLst>
          <pc:docMk/>
          <pc:sldMk cId="768529477" sldId="274"/>
        </pc:sldMkLst>
        <pc:spChg chg="mod">
          <ac:chgData name="Siva Prasanna S" userId="S::sivaprasanna.s@iamneo.ai::3f99ddd6-8f78-41d3-b6e2-fa1d0164a322" providerId="AD" clId="Web-{6BD5CC1B-2CFC-4CC5-88E8-F9DE27E94B28}" dt="2023-11-06T15:36:20.140" v="179" actId="1076"/>
          <ac:spMkLst>
            <pc:docMk/>
            <pc:sldMk cId="768529477" sldId="274"/>
            <ac:spMk id="3" creationId="{BF6387C6-3A3A-ED00-D649-6CCE37F720FD}"/>
          </ac:spMkLst>
        </pc:spChg>
      </pc:sldChg>
      <pc:sldChg chg="addSp delSp modSp add replId">
        <pc:chgData name="Siva Prasanna S" userId="S::sivaprasanna.s@iamneo.ai::3f99ddd6-8f78-41d3-b6e2-fa1d0164a322" providerId="AD" clId="Web-{6BD5CC1B-2CFC-4CC5-88E8-F9DE27E94B28}" dt="2023-11-06T15:50:18.124" v="334" actId="1076"/>
        <pc:sldMkLst>
          <pc:docMk/>
          <pc:sldMk cId="2053485375" sldId="275"/>
        </pc:sldMkLst>
        <pc:spChg chg="mod">
          <ac:chgData name="Siva Prasanna S" userId="S::sivaprasanna.s@iamneo.ai::3f99ddd6-8f78-41d3-b6e2-fa1d0164a322" providerId="AD" clId="Web-{6BD5CC1B-2CFC-4CC5-88E8-F9DE27E94B28}" dt="2023-11-06T15:43:51.312" v="266"/>
          <ac:spMkLst>
            <pc:docMk/>
            <pc:sldMk cId="2053485375" sldId="275"/>
            <ac:spMk id="2" creationId="{0833764A-6054-E198-9B9B-D9EBC1F4D245}"/>
          </ac:spMkLst>
        </pc:spChg>
        <pc:spChg chg="mod">
          <ac:chgData name="Siva Prasanna S" userId="S::sivaprasanna.s@iamneo.ai::3f99ddd6-8f78-41d3-b6e2-fa1d0164a322" providerId="AD" clId="Web-{6BD5CC1B-2CFC-4CC5-88E8-F9DE27E94B28}" dt="2023-11-06T15:50:18.124" v="334" actId="1076"/>
          <ac:spMkLst>
            <pc:docMk/>
            <pc:sldMk cId="2053485375" sldId="275"/>
            <ac:spMk id="3" creationId="{BF6387C6-3A3A-ED00-D649-6CCE37F720FD}"/>
          </ac:spMkLst>
        </pc:spChg>
        <pc:spChg chg="add del">
          <ac:chgData name="Siva Prasanna S" userId="S::sivaprasanna.s@iamneo.ai::3f99ddd6-8f78-41d3-b6e2-fa1d0164a322" providerId="AD" clId="Web-{6BD5CC1B-2CFC-4CC5-88E8-F9DE27E94B28}" dt="2023-11-06T15:42:07.465" v="248"/>
          <ac:spMkLst>
            <pc:docMk/>
            <pc:sldMk cId="2053485375" sldId="275"/>
            <ac:spMk id="26" creationId="{B250C39F-3F6C-4D53-86D2-7BC6B2FF609C}"/>
          </ac:spMkLst>
        </pc:spChg>
        <pc:spChg chg="add del">
          <ac:chgData name="Siva Prasanna S" userId="S::sivaprasanna.s@iamneo.ai::3f99ddd6-8f78-41d3-b6e2-fa1d0164a322" providerId="AD" clId="Web-{6BD5CC1B-2CFC-4CC5-88E8-F9DE27E94B28}" dt="2023-11-06T15:42:07.465" v="248"/>
          <ac:spMkLst>
            <pc:docMk/>
            <pc:sldMk cId="2053485375" sldId="275"/>
            <ac:spMk id="28" creationId="{70A48D59-8581-41F7-B529-F4617FE07A9A}"/>
          </ac:spMkLst>
        </pc:spChg>
        <pc:spChg chg="add del">
          <ac:chgData name="Siva Prasanna S" userId="S::sivaprasanna.s@iamneo.ai::3f99ddd6-8f78-41d3-b6e2-fa1d0164a322" providerId="AD" clId="Web-{6BD5CC1B-2CFC-4CC5-88E8-F9DE27E94B28}" dt="2023-11-06T15:42:07.465" v="248"/>
          <ac:spMkLst>
            <pc:docMk/>
            <pc:sldMk cId="2053485375" sldId="275"/>
            <ac:spMk id="30" creationId="{9DD005C1-8C51-42D6-9BEE-B9B83849743D}"/>
          </ac:spMkLst>
        </pc:spChg>
        <pc:spChg chg="add del">
          <ac:chgData name="Siva Prasanna S" userId="S::sivaprasanna.s@iamneo.ai::3f99ddd6-8f78-41d3-b6e2-fa1d0164a322" providerId="AD" clId="Web-{6BD5CC1B-2CFC-4CC5-88E8-F9DE27E94B28}" dt="2023-11-06T15:42:07.434" v="247"/>
          <ac:spMkLst>
            <pc:docMk/>
            <pc:sldMk cId="2053485375" sldId="275"/>
            <ac:spMk id="35" creationId="{B250C39F-3F6C-4D53-86D2-7BC6B2FF609C}"/>
          </ac:spMkLst>
        </pc:spChg>
        <pc:spChg chg="add del">
          <ac:chgData name="Siva Prasanna S" userId="S::sivaprasanna.s@iamneo.ai::3f99ddd6-8f78-41d3-b6e2-fa1d0164a322" providerId="AD" clId="Web-{6BD5CC1B-2CFC-4CC5-88E8-F9DE27E94B28}" dt="2023-11-06T15:42:07.434" v="247"/>
          <ac:spMkLst>
            <pc:docMk/>
            <pc:sldMk cId="2053485375" sldId="275"/>
            <ac:spMk id="37" creationId="{70A48D59-8581-41F7-B529-F4617FE07A9A}"/>
          </ac:spMkLst>
        </pc:spChg>
        <pc:spChg chg="add del">
          <ac:chgData name="Siva Prasanna S" userId="S::sivaprasanna.s@iamneo.ai::3f99ddd6-8f78-41d3-b6e2-fa1d0164a322" providerId="AD" clId="Web-{6BD5CC1B-2CFC-4CC5-88E8-F9DE27E94B28}" dt="2023-11-06T15:42:07.434" v="247"/>
          <ac:spMkLst>
            <pc:docMk/>
            <pc:sldMk cId="2053485375" sldId="275"/>
            <ac:spMk id="39" creationId="{9DD005C1-8C51-42D6-9BEE-B9B83849743D}"/>
          </ac:spMkLst>
        </pc:spChg>
        <pc:spChg chg="add del">
          <ac:chgData name="Siva Prasanna S" userId="S::sivaprasanna.s@iamneo.ai::3f99ddd6-8f78-41d3-b6e2-fa1d0164a322" providerId="AD" clId="Web-{6BD5CC1B-2CFC-4CC5-88E8-F9DE27E94B28}" dt="2023-11-06T15:42:51.420" v="257"/>
          <ac:spMkLst>
            <pc:docMk/>
            <pc:sldMk cId="2053485375" sldId="275"/>
            <ac:spMk id="41" creationId="{FA23A907-97FB-4A8F-880A-DD77401C4296}"/>
          </ac:spMkLst>
        </pc:spChg>
        <pc:spChg chg="add del">
          <ac:chgData name="Siva Prasanna S" userId="S::sivaprasanna.s@iamneo.ai::3f99ddd6-8f78-41d3-b6e2-fa1d0164a322" providerId="AD" clId="Web-{6BD5CC1B-2CFC-4CC5-88E8-F9DE27E94B28}" dt="2023-11-06T15:42:51.420" v="257"/>
          <ac:spMkLst>
            <pc:docMk/>
            <pc:sldMk cId="2053485375" sldId="275"/>
            <ac:spMk id="42" creationId="{05F15086-5695-4522-B72F-AD8FEC22E005}"/>
          </ac:spMkLst>
        </pc:spChg>
        <pc:spChg chg="add del">
          <ac:chgData name="Siva Prasanna S" userId="S::sivaprasanna.s@iamneo.ai::3f99ddd6-8f78-41d3-b6e2-fa1d0164a322" providerId="AD" clId="Web-{6BD5CC1B-2CFC-4CC5-88E8-F9DE27E94B28}" dt="2023-11-06T15:42:51.420" v="257"/>
          <ac:spMkLst>
            <pc:docMk/>
            <pc:sldMk cId="2053485375" sldId="275"/>
            <ac:spMk id="43" creationId="{B10BB131-AC8E-4A8E-A5D1-36260F720C3B}"/>
          </ac:spMkLst>
        </pc:spChg>
        <pc:spChg chg="add del">
          <ac:chgData name="Siva Prasanna S" userId="S::sivaprasanna.s@iamneo.ai::3f99ddd6-8f78-41d3-b6e2-fa1d0164a322" providerId="AD" clId="Web-{6BD5CC1B-2CFC-4CC5-88E8-F9DE27E94B28}" dt="2023-11-06T15:42:51.420" v="257"/>
          <ac:spMkLst>
            <pc:docMk/>
            <pc:sldMk cId="2053485375" sldId="275"/>
            <ac:spMk id="44" creationId="{5B7778FC-632E-4DCA-A7CB-0D7731CCF970}"/>
          </ac:spMkLst>
        </pc:spChg>
        <pc:spChg chg="add del">
          <ac:chgData name="Siva Prasanna S" userId="S::sivaprasanna.s@iamneo.ai::3f99ddd6-8f78-41d3-b6e2-fa1d0164a322" providerId="AD" clId="Web-{6BD5CC1B-2CFC-4CC5-88E8-F9DE27E94B28}" dt="2023-11-06T15:42:51.388" v="256"/>
          <ac:spMkLst>
            <pc:docMk/>
            <pc:sldMk cId="2053485375" sldId="275"/>
            <ac:spMk id="49" creationId="{E8A8EAB8-D2FF-444D-B34B-7D32F106AD0E}"/>
          </ac:spMkLst>
        </pc:spChg>
        <pc:spChg chg="add del">
          <ac:chgData name="Siva Prasanna S" userId="S::sivaprasanna.s@iamneo.ai::3f99ddd6-8f78-41d3-b6e2-fa1d0164a322" providerId="AD" clId="Web-{6BD5CC1B-2CFC-4CC5-88E8-F9DE27E94B28}" dt="2023-11-06T15:43:51.312" v="266"/>
          <ac:spMkLst>
            <pc:docMk/>
            <pc:sldMk cId="2053485375" sldId="275"/>
            <ac:spMk id="55" creationId="{B250C39F-3F6C-4D53-86D2-7BC6B2FF609C}"/>
          </ac:spMkLst>
        </pc:spChg>
        <pc:spChg chg="add del">
          <ac:chgData name="Siva Prasanna S" userId="S::sivaprasanna.s@iamneo.ai::3f99ddd6-8f78-41d3-b6e2-fa1d0164a322" providerId="AD" clId="Web-{6BD5CC1B-2CFC-4CC5-88E8-F9DE27E94B28}" dt="2023-11-06T15:43:51.312" v="266"/>
          <ac:spMkLst>
            <pc:docMk/>
            <pc:sldMk cId="2053485375" sldId="275"/>
            <ac:spMk id="56" creationId="{70A48D59-8581-41F7-B529-F4617FE07A9A}"/>
          </ac:spMkLst>
        </pc:spChg>
        <pc:spChg chg="add del">
          <ac:chgData name="Siva Prasanna S" userId="S::sivaprasanna.s@iamneo.ai::3f99ddd6-8f78-41d3-b6e2-fa1d0164a322" providerId="AD" clId="Web-{6BD5CC1B-2CFC-4CC5-88E8-F9DE27E94B28}" dt="2023-11-06T15:43:51.312" v="266"/>
          <ac:spMkLst>
            <pc:docMk/>
            <pc:sldMk cId="2053485375" sldId="275"/>
            <ac:spMk id="57" creationId="{9DD005C1-8C51-42D6-9BEE-B9B83849743D}"/>
          </ac:spMkLst>
        </pc:spChg>
        <pc:spChg chg="add del">
          <ac:chgData name="Siva Prasanna S" userId="S::sivaprasanna.s@iamneo.ai::3f99ddd6-8f78-41d3-b6e2-fa1d0164a322" providerId="AD" clId="Web-{6BD5CC1B-2CFC-4CC5-88E8-F9DE27E94B28}" dt="2023-11-06T15:43:51.297" v="265"/>
          <ac:spMkLst>
            <pc:docMk/>
            <pc:sldMk cId="2053485375" sldId="275"/>
            <ac:spMk id="62" creationId="{9DAE9059-5BC0-4B75-B536-54BFB08FFE22}"/>
          </ac:spMkLst>
        </pc:spChg>
        <pc:spChg chg="add del">
          <ac:chgData name="Siva Prasanna S" userId="S::sivaprasanna.s@iamneo.ai::3f99ddd6-8f78-41d3-b6e2-fa1d0164a322" providerId="AD" clId="Web-{6BD5CC1B-2CFC-4CC5-88E8-F9DE27E94B28}" dt="2023-11-06T15:43:51.297" v="265"/>
          <ac:spMkLst>
            <pc:docMk/>
            <pc:sldMk cId="2053485375" sldId="275"/>
            <ac:spMk id="64" creationId="{F17EE558-8341-47F3-B29A-14E701B362B4}"/>
          </ac:spMkLst>
        </pc:spChg>
        <pc:spChg chg="add">
          <ac:chgData name="Siva Prasanna S" userId="S::sivaprasanna.s@iamneo.ai::3f99ddd6-8f78-41d3-b6e2-fa1d0164a322" providerId="AD" clId="Web-{6BD5CC1B-2CFC-4CC5-88E8-F9DE27E94B28}" dt="2023-11-06T15:43:51.312" v="266"/>
          <ac:spMkLst>
            <pc:docMk/>
            <pc:sldMk cId="2053485375" sldId="275"/>
            <ac:spMk id="75" creationId="{375B19E4-0108-41C4-8DB1-11BAE0B49D9B}"/>
          </ac:spMkLst>
        </pc:spChg>
        <pc:grpChg chg="add del">
          <ac:chgData name="Siva Prasanna S" userId="S::sivaprasanna.s@iamneo.ai::3f99ddd6-8f78-41d3-b6e2-fa1d0164a322" providerId="AD" clId="Web-{6BD5CC1B-2CFC-4CC5-88E8-F9DE27E94B28}" dt="2023-11-06T15:43:51.297" v="265"/>
          <ac:grpSpMkLst>
            <pc:docMk/>
            <pc:sldMk cId="2053485375" sldId="275"/>
            <ac:grpSpMk id="66" creationId="{73FC59CD-C9DA-4650-8128-10CD2396E33D}"/>
          </ac:grpSpMkLst>
        </pc:grpChg>
        <pc:picChg chg="mod ord">
          <ac:chgData name="Siva Prasanna S" userId="S::sivaprasanna.s@iamneo.ai::3f99ddd6-8f78-41d3-b6e2-fa1d0164a322" providerId="AD" clId="Web-{6BD5CC1B-2CFC-4CC5-88E8-F9DE27E94B28}" dt="2023-11-06T15:44:02.266" v="268" actId="1076"/>
          <ac:picMkLst>
            <pc:docMk/>
            <pc:sldMk cId="2053485375" sldId="275"/>
            <ac:picMk id="6" creationId="{613F53E4-F588-E339-4238-FD6621D61BA8}"/>
          </ac:picMkLst>
        </pc:picChg>
        <pc:cxnChg chg="add del">
          <ac:chgData name="Siva Prasanna S" userId="S::sivaprasanna.s@iamneo.ai::3f99ddd6-8f78-41d3-b6e2-fa1d0164a322" providerId="AD" clId="Web-{6BD5CC1B-2CFC-4CC5-88E8-F9DE27E94B28}" dt="2023-11-06T15:42:51.388" v="256"/>
          <ac:cxnSpMkLst>
            <pc:docMk/>
            <pc:sldMk cId="2053485375" sldId="275"/>
            <ac:cxnSpMk id="51" creationId="{EEA38897-7BA3-4408-8083-3235339C4A60}"/>
          </ac:cxnSpMkLst>
        </pc:cxnChg>
        <pc:cxnChg chg="add del">
          <ac:chgData name="Siva Prasanna S" userId="S::sivaprasanna.s@iamneo.ai::3f99ddd6-8f78-41d3-b6e2-fa1d0164a322" providerId="AD" clId="Web-{6BD5CC1B-2CFC-4CC5-88E8-F9DE27E94B28}" dt="2023-11-06T15:42:51.388" v="256"/>
          <ac:cxnSpMkLst>
            <pc:docMk/>
            <pc:sldMk cId="2053485375" sldId="275"/>
            <ac:cxnSpMk id="53" creationId="{F11AD06B-AB20-4097-8606-5DA00DBACE88}"/>
          </ac:cxnSpMkLst>
        </pc:cxnChg>
        <pc:cxnChg chg="add">
          <ac:chgData name="Siva Prasanna S" userId="S::sivaprasanna.s@iamneo.ai::3f99ddd6-8f78-41d3-b6e2-fa1d0164a322" providerId="AD" clId="Web-{6BD5CC1B-2CFC-4CC5-88E8-F9DE27E94B28}" dt="2023-11-06T15:43:51.312" v="266"/>
          <ac:cxnSpMkLst>
            <pc:docMk/>
            <pc:sldMk cId="2053485375" sldId="275"/>
            <ac:cxnSpMk id="76" creationId="{C727A21A-62F5-405C-B7A5-439FD3993289}"/>
          </ac:cxnSpMkLst>
        </pc:cxnChg>
        <pc:cxnChg chg="add">
          <ac:chgData name="Siva Prasanna S" userId="S::sivaprasanna.s@iamneo.ai::3f99ddd6-8f78-41d3-b6e2-fa1d0164a322" providerId="AD" clId="Web-{6BD5CC1B-2CFC-4CC5-88E8-F9DE27E94B28}" dt="2023-11-06T15:43:51.312" v="266"/>
          <ac:cxnSpMkLst>
            <pc:docMk/>
            <pc:sldMk cId="2053485375" sldId="275"/>
            <ac:cxnSpMk id="77" creationId="{F641577A-888F-4E56-B9E4-CC57AC7B7BDB}"/>
          </ac:cxnSpMkLst>
        </pc:cxnChg>
      </pc:sldChg>
    </pc:docChg>
  </pc:docChgLst>
  <pc:docChgLst>
    <pc:chgData name="Siva Prasanna S" userId="S::sivaprasanna.s@iamneo.ai::3f99ddd6-8f78-41d3-b6e2-fa1d0164a322" providerId="AD" clId="Web-{869CD75B-EA26-415F-B2E2-EF1B7F9B1CA4}"/>
    <pc:docChg chg="addSld delSld modSld">
      <pc:chgData name="Siva Prasanna S" userId="S::sivaprasanna.s@iamneo.ai::3f99ddd6-8f78-41d3-b6e2-fa1d0164a322" providerId="AD" clId="Web-{869CD75B-EA26-415F-B2E2-EF1B7F9B1CA4}" dt="2023-11-07T13:49:42.475" v="340" actId="20577"/>
      <pc:docMkLst>
        <pc:docMk/>
      </pc:docMkLst>
      <pc:sldChg chg="modSp">
        <pc:chgData name="Siva Prasanna S" userId="S::sivaprasanna.s@iamneo.ai::3f99ddd6-8f78-41d3-b6e2-fa1d0164a322" providerId="AD" clId="Web-{869CD75B-EA26-415F-B2E2-EF1B7F9B1CA4}" dt="2023-11-07T13:47:30.110" v="313" actId="1076"/>
        <pc:sldMkLst>
          <pc:docMk/>
          <pc:sldMk cId="1756907565" sldId="257"/>
        </pc:sldMkLst>
        <pc:picChg chg="mod">
          <ac:chgData name="Siva Prasanna S" userId="S::sivaprasanna.s@iamneo.ai::3f99ddd6-8f78-41d3-b6e2-fa1d0164a322" providerId="AD" clId="Web-{869CD75B-EA26-415F-B2E2-EF1B7F9B1CA4}" dt="2023-11-07T13:47:30.110" v="313" actId="1076"/>
          <ac:picMkLst>
            <pc:docMk/>
            <pc:sldMk cId="1756907565" sldId="257"/>
            <ac:picMk id="4" creationId="{FFAFD5CF-45DC-0120-1519-A4DD0C9F8F39}"/>
          </ac:picMkLst>
        </pc:picChg>
      </pc:sldChg>
      <pc:sldChg chg="modSp">
        <pc:chgData name="Siva Prasanna S" userId="S::sivaprasanna.s@iamneo.ai::3f99ddd6-8f78-41d3-b6e2-fa1d0164a322" providerId="AD" clId="Web-{869CD75B-EA26-415F-B2E2-EF1B7F9B1CA4}" dt="2023-11-07T13:48:08.909" v="317" actId="20577"/>
        <pc:sldMkLst>
          <pc:docMk/>
          <pc:sldMk cId="627601979" sldId="258"/>
        </pc:sldMkLst>
        <pc:spChg chg="mod">
          <ac:chgData name="Siva Prasanna S" userId="S::sivaprasanna.s@iamneo.ai::3f99ddd6-8f78-41d3-b6e2-fa1d0164a322" providerId="AD" clId="Web-{869CD75B-EA26-415F-B2E2-EF1B7F9B1CA4}" dt="2023-11-07T13:48:08.909" v="317" actId="20577"/>
          <ac:spMkLst>
            <pc:docMk/>
            <pc:sldMk cId="627601979" sldId="258"/>
            <ac:spMk id="3" creationId="{135B28A4-9021-FBF3-3696-6447245290CA}"/>
          </ac:spMkLst>
        </pc:spChg>
      </pc:sldChg>
      <pc:sldChg chg="modSp">
        <pc:chgData name="Siva Prasanna S" userId="S::sivaprasanna.s@iamneo.ai::3f99ddd6-8f78-41d3-b6e2-fa1d0164a322" providerId="AD" clId="Web-{869CD75B-EA26-415F-B2E2-EF1B7F9B1CA4}" dt="2023-11-07T13:48:25.456" v="324" actId="1076"/>
        <pc:sldMkLst>
          <pc:docMk/>
          <pc:sldMk cId="2810258250" sldId="260"/>
        </pc:sldMkLst>
        <pc:spChg chg="mod">
          <ac:chgData name="Siva Prasanna S" userId="S::sivaprasanna.s@iamneo.ai::3f99ddd6-8f78-41d3-b6e2-fa1d0164a322" providerId="AD" clId="Web-{869CD75B-EA26-415F-B2E2-EF1B7F9B1CA4}" dt="2023-11-07T13:48:25.456" v="324" actId="1076"/>
          <ac:spMkLst>
            <pc:docMk/>
            <pc:sldMk cId="2810258250" sldId="260"/>
            <ac:spMk id="3" creationId="{135B28A4-9021-FBF3-3696-6447245290CA}"/>
          </ac:spMkLst>
        </pc:spChg>
      </pc:sldChg>
      <pc:sldChg chg="modSp">
        <pc:chgData name="Siva Prasanna S" userId="S::sivaprasanna.s@iamneo.ai::3f99ddd6-8f78-41d3-b6e2-fa1d0164a322" providerId="AD" clId="Web-{869CD75B-EA26-415F-B2E2-EF1B7F9B1CA4}" dt="2023-11-07T13:48:37.847" v="327" actId="1076"/>
        <pc:sldMkLst>
          <pc:docMk/>
          <pc:sldMk cId="3839408906" sldId="261"/>
        </pc:sldMkLst>
        <pc:spChg chg="mod">
          <ac:chgData name="Siva Prasanna S" userId="S::sivaprasanna.s@iamneo.ai::3f99ddd6-8f78-41d3-b6e2-fa1d0164a322" providerId="AD" clId="Web-{869CD75B-EA26-415F-B2E2-EF1B7F9B1CA4}" dt="2023-11-07T13:48:37.847" v="327" actId="1076"/>
          <ac:spMkLst>
            <pc:docMk/>
            <pc:sldMk cId="3839408906" sldId="261"/>
            <ac:spMk id="3" creationId="{135B28A4-9021-FBF3-3696-6447245290CA}"/>
          </ac:spMkLst>
        </pc:spChg>
      </pc:sldChg>
      <pc:sldChg chg="modSp">
        <pc:chgData name="Siva Prasanna S" userId="S::sivaprasanna.s@iamneo.ai::3f99ddd6-8f78-41d3-b6e2-fa1d0164a322" providerId="AD" clId="Web-{869CD75B-EA26-415F-B2E2-EF1B7F9B1CA4}" dt="2023-11-07T13:48:58.520" v="332" actId="1076"/>
        <pc:sldMkLst>
          <pc:docMk/>
          <pc:sldMk cId="518457581" sldId="263"/>
        </pc:sldMkLst>
        <pc:spChg chg="mod">
          <ac:chgData name="Siva Prasanna S" userId="S::sivaprasanna.s@iamneo.ai::3f99ddd6-8f78-41d3-b6e2-fa1d0164a322" providerId="AD" clId="Web-{869CD75B-EA26-415F-B2E2-EF1B7F9B1CA4}" dt="2023-11-07T13:48:58.520" v="332" actId="1076"/>
          <ac:spMkLst>
            <pc:docMk/>
            <pc:sldMk cId="518457581" sldId="263"/>
            <ac:spMk id="3" creationId="{A4BCDE7C-18F8-54D2-6473-30AD83428F96}"/>
          </ac:spMkLst>
        </pc:spChg>
      </pc:sldChg>
      <pc:sldChg chg="modSp">
        <pc:chgData name="Siva Prasanna S" userId="S::sivaprasanna.s@iamneo.ai::3f99ddd6-8f78-41d3-b6e2-fa1d0164a322" providerId="AD" clId="Web-{869CD75B-EA26-415F-B2E2-EF1B7F9B1CA4}" dt="2023-11-07T13:49:42.475" v="340" actId="20577"/>
        <pc:sldMkLst>
          <pc:docMk/>
          <pc:sldMk cId="1373347020" sldId="267"/>
        </pc:sldMkLst>
        <pc:spChg chg="mod">
          <ac:chgData name="Siva Prasanna S" userId="S::sivaprasanna.s@iamneo.ai::3f99ddd6-8f78-41d3-b6e2-fa1d0164a322" providerId="AD" clId="Web-{869CD75B-EA26-415F-B2E2-EF1B7F9B1CA4}" dt="2023-11-07T13:49:42.475" v="340" actId="20577"/>
          <ac:spMkLst>
            <pc:docMk/>
            <pc:sldMk cId="1373347020" sldId="267"/>
            <ac:spMk id="3" creationId="{BF6387C6-3A3A-ED00-D649-6CCE37F720FD}"/>
          </ac:spMkLst>
        </pc:spChg>
      </pc:sldChg>
      <pc:sldChg chg="modSp add replId">
        <pc:chgData name="Siva Prasanna S" userId="S::sivaprasanna.s@iamneo.ai::3f99ddd6-8f78-41d3-b6e2-fa1d0164a322" providerId="AD" clId="Web-{869CD75B-EA26-415F-B2E2-EF1B7F9B1CA4}" dt="2023-11-07T13:47:35.313" v="314" actId="1076"/>
        <pc:sldMkLst>
          <pc:docMk/>
          <pc:sldMk cId="839395626" sldId="278"/>
        </pc:sldMkLst>
        <pc:spChg chg="mod">
          <ac:chgData name="Siva Prasanna S" userId="S::sivaprasanna.s@iamneo.ai::3f99ddd6-8f78-41d3-b6e2-fa1d0164a322" providerId="AD" clId="Web-{869CD75B-EA26-415F-B2E2-EF1B7F9B1CA4}" dt="2023-11-07T13:47:13.469" v="310" actId="1076"/>
          <ac:spMkLst>
            <pc:docMk/>
            <pc:sldMk cId="839395626" sldId="278"/>
            <ac:spMk id="2" creationId="{F79E16CB-DAC4-717E-0E7D-DD909F18D66F}"/>
          </ac:spMkLst>
        </pc:spChg>
        <pc:spChg chg="mod">
          <ac:chgData name="Siva Prasanna S" userId="S::sivaprasanna.s@iamneo.ai::3f99ddd6-8f78-41d3-b6e2-fa1d0164a322" providerId="AD" clId="Web-{869CD75B-EA26-415F-B2E2-EF1B7F9B1CA4}" dt="2023-11-07T13:47:09.906" v="309" actId="1076"/>
          <ac:spMkLst>
            <pc:docMk/>
            <pc:sldMk cId="839395626" sldId="278"/>
            <ac:spMk id="3" creationId="{6BC158D1-70BE-32F3-7EAB-1E4704A43B35}"/>
          </ac:spMkLst>
        </pc:spChg>
        <pc:picChg chg="mod">
          <ac:chgData name="Siva Prasanna S" userId="S::sivaprasanna.s@iamneo.ai::3f99ddd6-8f78-41d3-b6e2-fa1d0164a322" providerId="AD" clId="Web-{869CD75B-EA26-415F-B2E2-EF1B7F9B1CA4}" dt="2023-11-07T13:47:35.313" v="314" actId="1076"/>
          <ac:picMkLst>
            <pc:docMk/>
            <pc:sldMk cId="839395626" sldId="278"/>
            <ac:picMk id="4" creationId="{FFAFD5CF-45DC-0120-1519-A4DD0C9F8F39}"/>
          </ac:picMkLst>
        </pc:picChg>
      </pc:sldChg>
      <pc:sldChg chg="modSp add replId">
        <pc:chgData name="Siva Prasanna S" userId="S::sivaprasanna.s@iamneo.ai::3f99ddd6-8f78-41d3-b6e2-fa1d0164a322" providerId="AD" clId="Web-{869CD75B-EA26-415F-B2E2-EF1B7F9B1CA4}" dt="2023-11-07T13:29:38.003" v="33" actId="14100"/>
        <pc:sldMkLst>
          <pc:docMk/>
          <pc:sldMk cId="492476744" sldId="279"/>
        </pc:sldMkLst>
        <pc:spChg chg="mod">
          <ac:chgData name="Siva Prasanna S" userId="S::sivaprasanna.s@iamneo.ai::3f99ddd6-8f78-41d3-b6e2-fa1d0164a322" providerId="AD" clId="Web-{869CD75B-EA26-415F-B2E2-EF1B7F9B1CA4}" dt="2023-11-07T13:28:58.486" v="25" actId="20577"/>
          <ac:spMkLst>
            <pc:docMk/>
            <pc:sldMk cId="492476744" sldId="279"/>
            <ac:spMk id="2" creationId="{0833764A-6054-E198-9B9B-D9EBC1F4D245}"/>
          </ac:spMkLst>
        </pc:spChg>
        <pc:spChg chg="mod">
          <ac:chgData name="Siva Prasanna S" userId="S::sivaprasanna.s@iamneo.ai::3f99ddd6-8f78-41d3-b6e2-fa1d0164a322" providerId="AD" clId="Web-{869CD75B-EA26-415F-B2E2-EF1B7F9B1CA4}" dt="2023-11-07T13:29:38.003" v="33" actId="14100"/>
          <ac:spMkLst>
            <pc:docMk/>
            <pc:sldMk cId="492476744" sldId="279"/>
            <ac:spMk id="3" creationId="{BF6387C6-3A3A-ED00-D649-6CCE37F720FD}"/>
          </ac:spMkLst>
        </pc:spChg>
      </pc:sldChg>
      <pc:sldChg chg="modSp add replId">
        <pc:chgData name="Siva Prasanna S" userId="S::sivaprasanna.s@iamneo.ai::3f99ddd6-8f78-41d3-b6e2-fa1d0164a322" providerId="AD" clId="Web-{869CD75B-EA26-415F-B2E2-EF1B7F9B1CA4}" dt="2023-11-07T13:31:44.164" v="80" actId="1076"/>
        <pc:sldMkLst>
          <pc:docMk/>
          <pc:sldMk cId="4139564278" sldId="280"/>
        </pc:sldMkLst>
        <pc:spChg chg="mod">
          <ac:chgData name="Siva Prasanna S" userId="S::sivaprasanna.s@iamneo.ai::3f99ddd6-8f78-41d3-b6e2-fa1d0164a322" providerId="AD" clId="Web-{869CD75B-EA26-415F-B2E2-EF1B7F9B1CA4}" dt="2023-11-07T13:31:35.336" v="77" actId="1076"/>
          <ac:spMkLst>
            <pc:docMk/>
            <pc:sldMk cId="4139564278" sldId="280"/>
            <ac:spMk id="2" creationId="{0833764A-6054-E198-9B9B-D9EBC1F4D245}"/>
          </ac:spMkLst>
        </pc:spChg>
        <pc:spChg chg="mod">
          <ac:chgData name="Siva Prasanna S" userId="S::sivaprasanna.s@iamneo.ai::3f99ddd6-8f78-41d3-b6e2-fa1d0164a322" providerId="AD" clId="Web-{869CD75B-EA26-415F-B2E2-EF1B7F9B1CA4}" dt="2023-11-07T13:31:44.164" v="80" actId="1076"/>
          <ac:spMkLst>
            <pc:docMk/>
            <pc:sldMk cId="4139564278" sldId="280"/>
            <ac:spMk id="3" creationId="{BF6387C6-3A3A-ED00-D649-6CCE37F720FD}"/>
          </ac:spMkLst>
        </pc:spChg>
      </pc:sldChg>
      <pc:sldChg chg="modSp add replId">
        <pc:chgData name="Siva Prasanna S" userId="S::sivaprasanna.s@iamneo.ai::3f99ddd6-8f78-41d3-b6e2-fa1d0164a322" providerId="AD" clId="Web-{869CD75B-EA26-415F-B2E2-EF1B7F9B1CA4}" dt="2023-11-07T13:32:20.603" v="90" actId="20577"/>
        <pc:sldMkLst>
          <pc:docMk/>
          <pc:sldMk cId="35449243" sldId="281"/>
        </pc:sldMkLst>
        <pc:spChg chg="mod">
          <ac:chgData name="Siva Prasanna S" userId="S::sivaprasanna.s@iamneo.ai::3f99ddd6-8f78-41d3-b6e2-fa1d0164a322" providerId="AD" clId="Web-{869CD75B-EA26-415F-B2E2-EF1B7F9B1CA4}" dt="2023-11-07T13:32:10.072" v="84" actId="20577"/>
          <ac:spMkLst>
            <pc:docMk/>
            <pc:sldMk cId="35449243" sldId="281"/>
            <ac:spMk id="2" creationId="{0833764A-6054-E198-9B9B-D9EBC1F4D245}"/>
          </ac:spMkLst>
        </pc:spChg>
        <pc:spChg chg="mod">
          <ac:chgData name="Siva Prasanna S" userId="S::sivaprasanna.s@iamneo.ai::3f99ddd6-8f78-41d3-b6e2-fa1d0164a322" providerId="AD" clId="Web-{869CD75B-EA26-415F-B2E2-EF1B7F9B1CA4}" dt="2023-11-07T13:32:20.603" v="90" actId="20577"/>
          <ac:spMkLst>
            <pc:docMk/>
            <pc:sldMk cId="35449243" sldId="281"/>
            <ac:spMk id="3" creationId="{BF6387C6-3A3A-ED00-D649-6CCE37F720FD}"/>
          </ac:spMkLst>
        </pc:spChg>
      </pc:sldChg>
      <pc:sldChg chg="addSp delSp modSp add replId">
        <pc:chgData name="Siva Prasanna S" userId="S::sivaprasanna.s@iamneo.ai::3f99ddd6-8f78-41d3-b6e2-fa1d0164a322" providerId="AD" clId="Web-{869CD75B-EA26-415F-B2E2-EF1B7F9B1CA4}" dt="2023-11-07T13:34:56.954" v="151"/>
        <pc:sldMkLst>
          <pc:docMk/>
          <pc:sldMk cId="1554619495" sldId="282"/>
        </pc:sldMkLst>
        <pc:spChg chg="mod">
          <ac:chgData name="Siva Prasanna S" userId="S::sivaprasanna.s@iamneo.ai::3f99ddd6-8f78-41d3-b6e2-fa1d0164a322" providerId="AD" clId="Web-{869CD75B-EA26-415F-B2E2-EF1B7F9B1CA4}" dt="2023-11-07T13:34:15.686" v="146" actId="1076"/>
          <ac:spMkLst>
            <pc:docMk/>
            <pc:sldMk cId="1554619495" sldId="282"/>
            <ac:spMk id="2" creationId="{0833764A-6054-E198-9B9B-D9EBC1F4D245}"/>
          </ac:spMkLst>
        </pc:spChg>
        <pc:spChg chg="mod">
          <ac:chgData name="Siva Prasanna S" userId="S::sivaprasanna.s@iamneo.ai::3f99ddd6-8f78-41d3-b6e2-fa1d0164a322" providerId="AD" clId="Web-{869CD75B-EA26-415F-B2E2-EF1B7F9B1CA4}" dt="2023-11-07T13:34:18.593" v="147" actId="1076"/>
          <ac:spMkLst>
            <pc:docMk/>
            <pc:sldMk cId="1554619495" sldId="282"/>
            <ac:spMk id="3" creationId="{BF6387C6-3A3A-ED00-D649-6CCE37F720FD}"/>
          </ac:spMkLst>
        </pc:spChg>
        <pc:spChg chg="add del mod">
          <ac:chgData name="Siva Prasanna S" userId="S::sivaprasanna.s@iamneo.ai::3f99ddd6-8f78-41d3-b6e2-fa1d0164a322" providerId="AD" clId="Web-{869CD75B-EA26-415F-B2E2-EF1B7F9B1CA4}" dt="2023-11-07T13:34:56.954" v="151"/>
          <ac:spMkLst>
            <pc:docMk/>
            <pc:sldMk cId="1554619495" sldId="282"/>
            <ac:spMk id="4" creationId="{92DD549C-DD4E-439E-EFB6-41D238EF8337}"/>
          </ac:spMkLst>
        </pc:spChg>
      </pc:sldChg>
      <pc:sldChg chg="modSp add replId">
        <pc:chgData name="Siva Prasanna S" userId="S::sivaprasanna.s@iamneo.ai::3f99ddd6-8f78-41d3-b6e2-fa1d0164a322" providerId="AD" clId="Web-{869CD75B-EA26-415F-B2E2-EF1B7F9B1CA4}" dt="2023-11-07T13:36:17.754" v="164" actId="20577"/>
        <pc:sldMkLst>
          <pc:docMk/>
          <pc:sldMk cId="1333788657" sldId="283"/>
        </pc:sldMkLst>
        <pc:spChg chg="mod">
          <ac:chgData name="Siva Prasanna S" userId="S::sivaprasanna.s@iamneo.ai::3f99ddd6-8f78-41d3-b6e2-fa1d0164a322" providerId="AD" clId="Web-{869CD75B-EA26-415F-B2E2-EF1B7F9B1CA4}" dt="2023-11-07T13:35:17.189" v="154" actId="20577"/>
          <ac:spMkLst>
            <pc:docMk/>
            <pc:sldMk cId="1333788657" sldId="283"/>
            <ac:spMk id="2" creationId="{0833764A-6054-E198-9B9B-D9EBC1F4D245}"/>
          </ac:spMkLst>
        </pc:spChg>
        <pc:spChg chg="mod">
          <ac:chgData name="Siva Prasanna S" userId="S::sivaprasanna.s@iamneo.ai::3f99ddd6-8f78-41d3-b6e2-fa1d0164a322" providerId="AD" clId="Web-{869CD75B-EA26-415F-B2E2-EF1B7F9B1CA4}" dt="2023-11-07T13:36:17.754" v="164" actId="20577"/>
          <ac:spMkLst>
            <pc:docMk/>
            <pc:sldMk cId="1333788657" sldId="283"/>
            <ac:spMk id="3" creationId="{BF6387C6-3A3A-ED00-D649-6CCE37F720FD}"/>
          </ac:spMkLst>
        </pc:spChg>
      </pc:sldChg>
      <pc:sldChg chg="modSp add replId">
        <pc:chgData name="Siva Prasanna S" userId="S::sivaprasanna.s@iamneo.ai::3f99ddd6-8f78-41d3-b6e2-fa1d0164a322" providerId="AD" clId="Web-{869CD75B-EA26-415F-B2E2-EF1B7F9B1CA4}" dt="2023-11-07T13:37:18.975" v="177" actId="20577"/>
        <pc:sldMkLst>
          <pc:docMk/>
          <pc:sldMk cId="4049764325" sldId="284"/>
        </pc:sldMkLst>
        <pc:spChg chg="mod">
          <ac:chgData name="Siva Prasanna S" userId="S::sivaprasanna.s@iamneo.ai::3f99ddd6-8f78-41d3-b6e2-fa1d0164a322" providerId="AD" clId="Web-{869CD75B-EA26-415F-B2E2-EF1B7F9B1CA4}" dt="2023-11-07T13:36:36.020" v="168" actId="14100"/>
          <ac:spMkLst>
            <pc:docMk/>
            <pc:sldMk cId="4049764325" sldId="284"/>
            <ac:spMk id="2" creationId="{0833764A-6054-E198-9B9B-D9EBC1F4D245}"/>
          </ac:spMkLst>
        </pc:spChg>
        <pc:spChg chg="mod">
          <ac:chgData name="Siva Prasanna S" userId="S::sivaprasanna.s@iamneo.ai::3f99ddd6-8f78-41d3-b6e2-fa1d0164a322" providerId="AD" clId="Web-{869CD75B-EA26-415F-B2E2-EF1B7F9B1CA4}" dt="2023-11-07T13:37:18.975" v="177" actId="20577"/>
          <ac:spMkLst>
            <pc:docMk/>
            <pc:sldMk cId="4049764325" sldId="284"/>
            <ac:spMk id="3" creationId="{BF6387C6-3A3A-ED00-D649-6CCE37F720FD}"/>
          </ac:spMkLst>
        </pc:spChg>
      </pc:sldChg>
      <pc:sldChg chg="modSp add del replId">
        <pc:chgData name="Siva Prasanna S" userId="S::sivaprasanna.s@iamneo.ai::3f99ddd6-8f78-41d3-b6e2-fa1d0164a322" providerId="AD" clId="Web-{869CD75B-EA26-415F-B2E2-EF1B7F9B1CA4}" dt="2023-11-07T13:38:00.680" v="184"/>
        <pc:sldMkLst>
          <pc:docMk/>
          <pc:sldMk cId="1795948706" sldId="285"/>
        </pc:sldMkLst>
        <pc:spChg chg="mod">
          <ac:chgData name="Siva Prasanna S" userId="S::sivaprasanna.s@iamneo.ai::3f99ddd6-8f78-41d3-b6e2-fa1d0164a322" providerId="AD" clId="Web-{869CD75B-EA26-415F-B2E2-EF1B7F9B1CA4}" dt="2023-11-07T13:37:49.617" v="181" actId="1076"/>
          <ac:spMkLst>
            <pc:docMk/>
            <pc:sldMk cId="1795948706" sldId="285"/>
            <ac:spMk id="2" creationId="{0833764A-6054-E198-9B9B-D9EBC1F4D245}"/>
          </ac:spMkLst>
        </pc:spChg>
        <pc:spChg chg="mod">
          <ac:chgData name="Siva Prasanna S" userId="S::sivaprasanna.s@iamneo.ai::3f99ddd6-8f78-41d3-b6e2-fa1d0164a322" providerId="AD" clId="Web-{869CD75B-EA26-415F-B2E2-EF1B7F9B1CA4}" dt="2023-11-07T13:37:59.071" v="183" actId="1076"/>
          <ac:spMkLst>
            <pc:docMk/>
            <pc:sldMk cId="1795948706" sldId="285"/>
            <ac:spMk id="3" creationId="{BF6387C6-3A3A-ED00-D649-6CCE37F720FD}"/>
          </ac:spMkLst>
        </pc:spChg>
      </pc:sldChg>
      <pc:sldChg chg="modSp add replId">
        <pc:chgData name="Siva Prasanna S" userId="S::sivaprasanna.s@iamneo.ai::3f99ddd6-8f78-41d3-b6e2-fa1d0164a322" providerId="AD" clId="Web-{869CD75B-EA26-415F-B2E2-EF1B7F9B1CA4}" dt="2023-11-07T13:38:50.213" v="199" actId="14100"/>
        <pc:sldMkLst>
          <pc:docMk/>
          <pc:sldMk cId="2738390467" sldId="285"/>
        </pc:sldMkLst>
        <pc:spChg chg="mod">
          <ac:chgData name="Siva Prasanna S" userId="S::sivaprasanna.s@iamneo.ai::3f99ddd6-8f78-41d3-b6e2-fa1d0164a322" providerId="AD" clId="Web-{869CD75B-EA26-415F-B2E2-EF1B7F9B1CA4}" dt="2023-11-07T13:38:24.400" v="189" actId="20577"/>
          <ac:spMkLst>
            <pc:docMk/>
            <pc:sldMk cId="2738390467" sldId="285"/>
            <ac:spMk id="2" creationId="{0833764A-6054-E198-9B9B-D9EBC1F4D245}"/>
          </ac:spMkLst>
        </pc:spChg>
        <pc:spChg chg="mod">
          <ac:chgData name="Siva Prasanna S" userId="S::sivaprasanna.s@iamneo.ai::3f99ddd6-8f78-41d3-b6e2-fa1d0164a322" providerId="AD" clId="Web-{869CD75B-EA26-415F-B2E2-EF1B7F9B1CA4}" dt="2023-11-07T13:38:50.213" v="199" actId="14100"/>
          <ac:spMkLst>
            <pc:docMk/>
            <pc:sldMk cId="2738390467" sldId="285"/>
            <ac:spMk id="3" creationId="{BF6387C6-3A3A-ED00-D649-6CCE37F720FD}"/>
          </ac:spMkLst>
        </pc:spChg>
      </pc:sldChg>
      <pc:sldChg chg="modSp add replId">
        <pc:chgData name="Siva Prasanna S" userId="S::sivaprasanna.s@iamneo.ai::3f99ddd6-8f78-41d3-b6e2-fa1d0164a322" providerId="AD" clId="Web-{869CD75B-EA26-415F-B2E2-EF1B7F9B1CA4}" dt="2023-11-07T13:45:29.449" v="236" actId="20577"/>
        <pc:sldMkLst>
          <pc:docMk/>
          <pc:sldMk cId="1788450573" sldId="286"/>
        </pc:sldMkLst>
        <pc:spChg chg="mod">
          <ac:chgData name="Siva Prasanna S" userId="S::sivaprasanna.s@iamneo.ai::3f99ddd6-8f78-41d3-b6e2-fa1d0164a322" providerId="AD" clId="Web-{869CD75B-EA26-415F-B2E2-EF1B7F9B1CA4}" dt="2023-11-07T13:44:00.961" v="205" actId="20577"/>
          <ac:spMkLst>
            <pc:docMk/>
            <pc:sldMk cId="1788450573" sldId="286"/>
            <ac:spMk id="2" creationId="{0833764A-6054-E198-9B9B-D9EBC1F4D245}"/>
          </ac:spMkLst>
        </pc:spChg>
        <pc:spChg chg="mod">
          <ac:chgData name="Siva Prasanna S" userId="S::sivaprasanna.s@iamneo.ai::3f99ddd6-8f78-41d3-b6e2-fa1d0164a322" providerId="AD" clId="Web-{869CD75B-EA26-415F-B2E2-EF1B7F9B1CA4}" dt="2023-11-07T13:45:29.449" v="236" actId="20577"/>
          <ac:spMkLst>
            <pc:docMk/>
            <pc:sldMk cId="1788450573" sldId="286"/>
            <ac:spMk id="3" creationId="{BF6387C6-3A3A-ED00-D649-6CCE37F720FD}"/>
          </ac:spMkLst>
        </pc:spChg>
      </pc:sldChg>
    </pc:docChg>
  </pc:docChgLst>
  <pc:docChgLst>
    <pc:chgData name="Siva Prasanna S" userId="S::sivaprasanna.s@iamneo.ai::3f99ddd6-8f78-41d3-b6e2-fa1d0164a322" providerId="AD" clId="Web-{55428BC7-990C-4BC1-8B64-3DA6EB586F36}"/>
    <pc:docChg chg="addSld delSld modSld">
      <pc:chgData name="Siva Prasanna S" userId="S::sivaprasanna.s@iamneo.ai::3f99ddd6-8f78-41d3-b6e2-fa1d0164a322" providerId="AD" clId="Web-{55428BC7-990C-4BC1-8B64-3DA6EB586F36}" dt="2023-11-05T16:56:46.710" v="542" actId="1076"/>
      <pc:docMkLst>
        <pc:docMk/>
      </pc:docMkLst>
      <pc:sldChg chg="addSp delSp modSp new mod setBg addAnim delAnim">
        <pc:chgData name="Siva Prasanna S" userId="S::sivaprasanna.s@iamneo.ai::3f99ddd6-8f78-41d3-b6e2-fa1d0164a322" providerId="AD" clId="Web-{55428BC7-990C-4BC1-8B64-3DA6EB586F36}" dt="2023-11-05T16:20:42.891" v="243" actId="1076"/>
        <pc:sldMkLst>
          <pc:docMk/>
          <pc:sldMk cId="145723873" sldId="256"/>
        </pc:sldMkLst>
        <pc:spChg chg="del">
          <ac:chgData name="Siva Prasanna S" userId="S::sivaprasanna.s@iamneo.ai::3f99ddd6-8f78-41d3-b6e2-fa1d0164a322" providerId="AD" clId="Web-{55428BC7-990C-4BC1-8B64-3DA6EB586F36}" dt="2023-11-05T15:56:25.611" v="2"/>
          <ac:spMkLst>
            <pc:docMk/>
            <pc:sldMk cId="145723873" sldId="256"/>
            <ac:spMk id="2" creationId="{958EDAC3-8E63-015E-7DA2-10F6EEBA8E57}"/>
          </ac:spMkLst>
        </pc:spChg>
        <pc:spChg chg="del">
          <ac:chgData name="Siva Prasanna S" userId="S::sivaprasanna.s@iamneo.ai::3f99ddd6-8f78-41d3-b6e2-fa1d0164a322" providerId="AD" clId="Web-{55428BC7-990C-4BC1-8B64-3DA6EB586F36}" dt="2023-11-05T15:56:25.611" v="1"/>
          <ac:spMkLst>
            <pc:docMk/>
            <pc:sldMk cId="145723873" sldId="256"/>
            <ac:spMk id="3" creationId="{7AF7C09D-CBC2-3EB9-EBB4-A5B0E3154AE9}"/>
          </ac:spMkLst>
        </pc:spChg>
        <pc:spChg chg="add del mod">
          <ac:chgData name="Siva Prasanna S" userId="S::sivaprasanna.s@iamneo.ai::3f99ddd6-8f78-41d3-b6e2-fa1d0164a322" providerId="AD" clId="Web-{55428BC7-990C-4BC1-8B64-3DA6EB586F36}" dt="2023-11-05T16:01:39.449" v="20"/>
          <ac:spMkLst>
            <pc:docMk/>
            <pc:sldMk cId="145723873" sldId="256"/>
            <ac:spMk id="6" creationId="{A592B17C-AF0E-D8FF-EA0B-04740C83208A}"/>
          </ac:spMkLst>
        </pc:spChg>
        <pc:spChg chg="add mod ord">
          <ac:chgData name="Siva Prasanna S" userId="S::sivaprasanna.s@iamneo.ai::3f99ddd6-8f78-41d3-b6e2-fa1d0164a322" providerId="AD" clId="Web-{55428BC7-990C-4BC1-8B64-3DA6EB586F36}" dt="2023-11-05T16:20:24.249" v="239"/>
          <ac:spMkLst>
            <pc:docMk/>
            <pc:sldMk cId="145723873" sldId="256"/>
            <ac:spMk id="8" creationId="{66EE52B4-2CDF-03D5-EC62-88D050ED47D1}"/>
          </ac:spMkLst>
        </pc:spChg>
        <pc:spChg chg="add">
          <ac:chgData name="Siva Prasanna S" userId="S::sivaprasanna.s@iamneo.ai::3f99ddd6-8f78-41d3-b6e2-fa1d0164a322" providerId="AD" clId="Web-{55428BC7-990C-4BC1-8B64-3DA6EB586F36}" dt="2023-11-05T16:20:24.249" v="239"/>
          <ac:spMkLst>
            <pc:docMk/>
            <pc:sldMk cId="145723873" sldId="256"/>
            <ac:spMk id="11" creationId="{27BDFED6-6E33-4606-AFE2-886ADB1C018E}"/>
          </ac:spMkLst>
        </pc:spChg>
        <pc:spChg chg="add">
          <ac:chgData name="Siva Prasanna S" userId="S::sivaprasanna.s@iamneo.ai::3f99ddd6-8f78-41d3-b6e2-fa1d0164a322" providerId="AD" clId="Web-{55428BC7-990C-4BC1-8B64-3DA6EB586F36}" dt="2023-11-05T16:20:24.249" v="239"/>
          <ac:spMkLst>
            <pc:docMk/>
            <pc:sldMk cId="145723873" sldId="256"/>
            <ac:spMk id="12" creationId="{890DEF05-784E-4B61-89E4-04C4ECF4E5A0}"/>
          </ac:spMkLst>
        </pc:spChg>
        <pc:spChg chg="add del">
          <ac:chgData name="Siva Prasanna S" userId="S::sivaprasanna.s@iamneo.ai::3f99ddd6-8f78-41d3-b6e2-fa1d0164a322" providerId="AD" clId="Web-{55428BC7-990C-4BC1-8B64-3DA6EB586F36}" dt="2023-11-05T16:10:35.122" v="97"/>
          <ac:spMkLst>
            <pc:docMk/>
            <pc:sldMk cId="145723873" sldId="256"/>
            <ac:spMk id="14" creationId="{27BDFED6-6E33-4606-AFE2-886ADB1C018E}"/>
          </ac:spMkLst>
        </pc:spChg>
        <pc:spChg chg="add del">
          <ac:chgData name="Siva Prasanna S" userId="S::sivaprasanna.s@iamneo.ai::3f99ddd6-8f78-41d3-b6e2-fa1d0164a322" providerId="AD" clId="Web-{55428BC7-990C-4BC1-8B64-3DA6EB586F36}" dt="2023-11-05T16:10:35.122" v="97"/>
          <ac:spMkLst>
            <pc:docMk/>
            <pc:sldMk cId="145723873" sldId="256"/>
            <ac:spMk id="16" creationId="{890DEF05-784E-4B61-89E4-04C4ECF4E5A0}"/>
          </ac:spMkLst>
        </pc:spChg>
        <pc:spChg chg="add del">
          <ac:chgData name="Siva Prasanna S" userId="S::sivaprasanna.s@iamneo.ai::3f99ddd6-8f78-41d3-b6e2-fa1d0164a322" providerId="AD" clId="Web-{55428BC7-990C-4BC1-8B64-3DA6EB586F36}" dt="2023-11-05T16:07:32.241" v="45"/>
          <ac:spMkLst>
            <pc:docMk/>
            <pc:sldMk cId="145723873" sldId="256"/>
            <ac:spMk id="23" creationId="{A8CCCB6D-5162-4AAE-A5E3-3AC55410DBCE}"/>
          </ac:spMkLst>
        </pc:spChg>
        <pc:spChg chg="add del">
          <ac:chgData name="Siva Prasanna S" userId="S::sivaprasanna.s@iamneo.ai::3f99ddd6-8f78-41d3-b6e2-fa1d0164a322" providerId="AD" clId="Web-{55428BC7-990C-4BC1-8B64-3DA6EB586F36}" dt="2023-11-05T16:07:32.241" v="45"/>
          <ac:spMkLst>
            <pc:docMk/>
            <pc:sldMk cId="145723873" sldId="256"/>
            <ac:spMk id="25" creationId="{0BCD8C04-CC7B-40EF-82EB-E9821F79BB86}"/>
          </ac:spMkLst>
        </pc:spChg>
        <pc:picChg chg="add del mod">
          <ac:chgData name="Siva Prasanna S" userId="S::sivaprasanna.s@iamneo.ai::3f99ddd6-8f78-41d3-b6e2-fa1d0164a322" providerId="AD" clId="Web-{55428BC7-990C-4BC1-8B64-3DA6EB586F36}" dt="2023-11-05T15:58:40.428" v="7"/>
          <ac:picMkLst>
            <pc:docMk/>
            <pc:sldMk cId="145723873" sldId="256"/>
            <ac:picMk id="4" creationId="{4A9D1C38-D268-F9AC-F75D-890FF2203E09}"/>
          </ac:picMkLst>
        </pc:picChg>
        <pc:picChg chg="add del mod">
          <ac:chgData name="Siva Prasanna S" userId="S::sivaprasanna.s@iamneo.ai::3f99ddd6-8f78-41d3-b6e2-fa1d0164a322" providerId="AD" clId="Web-{55428BC7-990C-4BC1-8B64-3DA6EB586F36}" dt="2023-11-05T16:01:34.792" v="19"/>
          <ac:picMkLst>
            <pc:docMk/>
            <pc:sldMk cId="145723873" sldId="256"/>
            <ac:picMk id="5" creationId="{3E121457-988D-A171-E21A-FAF9132B5804}"/>
          </ac:picMkLst>
        </pc:picChg>
        <pc:picChg chg="add del mod ord">
          <ac:chgData name="Siva Prasanna S" userId="S::sivaprasanna.s@iamneo.ai::3f99ddd6-8f78-41d3-b6e2-fa1d0164a322" providerId="AD" clId="Web-{55428BC7-990C-4BC1-8B64-3DA6EB586F36}" dt="2023-11-05T16:20:38.937" v="242" actId="1076"/>
          <ac:picMkLst>
            <pc:docMk/>
            <pc:sldMk cId="145723873" sldId="256"/>
            <ac:picMk id="7" creationId="{42067609-D5D6-F989-462C-FE6CE8BAD15E}"/>
          </ac:picMkLst>
        </pc:picChg>
        <pc:picChg chg="add mod">
          <ac:chgData name="Siva Prasanna S" userId="S::sivaprasanna.s@iamneo.ai::3f99ddd6-8f78-41d3-b6e2-fa1d0164a322" providerId="AD" clId="Web-{55428BC7-990C-4BC1-8B64-3DA6EB586F36}" dt="2023-11-05T16:20:42.891" v="243" actId="1076"/>
          <ac:picMkLst>
            <pc:docMk/>
            <pc:sldMk cId="145723873" sldId="256"/>
            <ac:picMk id="9" creationId="{5043AED8-56B4-6C79-D365-77755CA162F0}"/>
          </ac:picMkLst>
        </pc:picChg>
        <pc:picChg chg="add del mod">
          <ac:chgData name="Siva Prasanna S" userId="S::sivaprasanna.s@iamneo.ai::3f99ddd6-8f78-41d3-b6e2-fa1d0164a322" providerId="AD" clId="Web-{55428BC7-990C-4BC1-8B64-3DA6EB586F36}" dt="2023-11-05T16:14:19.035" v="114"/>
          <ac:picMkLst>
            <pc:docMk/>
            <pc:sldMk cId="145723873" sldId="256"/>
            <ac:picMk id="10" creationId="{EA117110-9D39-A86E-DF64-BF7BFD40C6D8}"/>
          </ac:picMkLst>
        </pc:picChg>
        <pc:cxnChg chg="add">
          <ac:chgData name="Siva Prasanna S" userId="S::sivaprasanna.s@iamneo.ai::3f99ddd6-8f78-41d3-b6e2-fa1d0164a322" providerId="AD" clId="Web-{55428BC7-990C-4BC1-8B64-3DA6EB586F36}" dt="2023-11-05T16:20:24.249" v="239"/>
          <ac:cxnSpMkLst>
            <pc:docMk/>
            <pc:sldMk cId="145723873" sldId="256"/>
            <ac:cxnSpMk id="13" creationId="{C41BAEC7-F7B0-4224-8B18-8F74B7D87F0B}"/>
          </ac:cxnSpMkLst>
        </pc:cxnChg>
        <pc:cxnChg chg="add del">
          <ac:chgData name="Siva Prasanna S" userId="S::sivaprasanna.s@iamneo.ai::3f99ddd6-8f78-41d3-b6e2-fa1d0164a322" providerId="AD" clId="Web-{55428BC7-990C-4BC1-8B64-3DA6EB586F36}" dt="2023-11-05T16:10:35.122" v="97"/>
          <ac:cxnSpMkLst>
            <pc:docMk/>
            <pc:sldMk cId="145723873" sldId="256"/>
            <ac:cxnSpMk id="18" creationId="{C41BAEC7-F7B0-4224-8B18-8F74B7D87F0B}"/>
          </ac:cxnSpMkLst>
        </pc:cxnChg>
      </pc:sldChg>
      <pc:sldChg chg="addSp modSp new mod setBg">
        <pc:chgData name="Siva Prasanna S" userId="S::sivaprasanna.s@iamneo.ai::3f99ddd6-8f78-41d3-b6e2-fa1d0164a322" providerId="AD" clId="Web-{55428BC7-990C-4BC1-8B64-3DA6EB586F36}" dt="2023-11-05T16:39:25.412" v="426" actId="14100"/>
        <pc:sldMkLst>
          <pc:docMk/>
          <pc:sldMk cId="1756907565" sldId="257"/>
        </pc:sldMkLst>
        <pc:spChg chg="mod">
          <ac:chgData name="Siva Prasanna S" userId="S::sivaprasanna.s@iamneo.ai::3f99ddd6-8f78-41d3-b6e2-fa1d0164a322" providerId="AD" clId="Web-{55428BC7-990C-4BC1-8B64-3DA6EB586F36}" dt="2023-11-05T16:20:15.968" v="238"/>
          <ac:spMkLst>
            <pc:docMk/>
            <pc:sldMk cId="1756907565" sldId="257"/>
            <ac:spMk id="2" creationId="{F79E16CB-DAC4-717E-0E7D-DD909F18D66F}"/>
          </ac:spMkLst>
        </pc:spChg>
        <pc:spChg chg="mod">
          <ac:chgData name="Siva Prasanna S" userId="S::sivaprasanna.s@iamneo.ai::3f99ddd6-8f78-41d3-b6e2-fa1d0164a322" providerId="AD" clId="Web-{55428BC7-990C-4BC1-8B64-3DA6EB586F36}" dt="2023-11-05T16:39:12.708" v="425" actId="20577"/>
          <ac:spMkLst>
            <pc:docMk/>
            <pc:sldMk cId="1756907565" sldId="257"/>
            <ac:spMk id="3" creationId="{6BC158D1-70BE-32F3-7EAB-1E4704A43B35}"/>
          </ac:spMkLst>
        </pc:spChg>
        <pc:spChg chg="add">
          <ac:chgData name="Siva Prasanna S" userId="S::sivaprasanna.s@iamneo.ai::3f99ddd6-8f78-41d3-b6e2-fa1d0164a322" providerId="AD" clId="Web-{55428BC7-990C-4BC1-8B64-3DA6EB586F36}" dt="2023-11-05T16:20:15.968" v="238"/>
          <ac:spMkLst>
            <pc:docMk/>
            <pc:sldMk cId="1756907565" sldId="257"/>
            <ac:spMk id="9" creationId="{E8A8EAB8-D2FF-444D-B34B-7D32F106AD0E}"/>
          </ac:spMkLst>
        </pc:spChg>
        <pc:picChg chg="add mod">
          <ac:chgData name="Siva Prasanna S" userId="S::sivaprasanna.s@iamneo.ai::3f99ddd6-8f78-41d3-b6e2-fa1d0164a322" providerId="AD" clId="Web-{55428BC7-990C-4BC1-8B64-3DA6EB586F36}" dt="2023-11-05T16:39:25.412" v="426" actId="14100"/>
          <ac:picMkLst>
            <pc:docMk/>
            <pc:sldMk cId="1756907565" sldId="257"/>
            <ac:picMk id="4" creationId="{FFAFD5CF-45DC-0120-1519-A4DD0C9F8F39}"/>
          </ac:picMkLst>
        </pc:picChg>
        <pc:cxnChg chg="add">
          <ac:chgData name="Siva Prasanna S" userId="S::sivaprasanna.s@iamneo.ai::3f99ddd6-8f78-41d3-b6e2-fa1d0164a322" providerId="AD" clId="Web-{55428BC7-990C-4BC1-8B64-3DA6EB586F36}" dt="2023-11-05T16:20:15.968" v="238"/>
          <ac:cxnSpMkLst>
            <pc:docMk/>
            <pc:sldMk cId="1756907565" sldId="257"/>
            <ac:cxnSpMk id="11" creationId="{EEA38897-7BA3-4408-8083-3235339C4A60}"/>
          </ac:cxnSpMkLst>
        </pc:cxnChg>
        <pc:cxnChg chg="add">
          <ac:chgData name="Siva Prasanna S" userId="S::sivaprasanna.s@iamneo.ai::3f99ddd6-8f78-41d3-b6e2-fa1d0164a322" providerId="AD" clId="Web-{55428BC7-990C-4BC1-8B64-3DA6EB586F36}" dt="2023-11-05T16:20:15.968" v="238"/>
          <ac:cxnSpMkLst>
            <pc:docMk/>
            <pc:sldMk cId="1756907565" sldId="257"/>
            <ac:cxnSpMk id="13" creationId="{F11AD06B-AB20-4097-8606-5DA00DBACE88}"/>
          </ac:cxnSpMkLst>
        </pc:cxnChg>
      </pc:sldChg>
      <pc:sldChg chg="new add del">
        <pc:chgData name="Siva Prasanna S" userId="S::sivaprasanna.s@iamneo.ai::3f99ddd6-8f78-41d3-b6e2-fa1d0164a322" providerId="AD" clId="Web-{55428BC7-990C-4BC1-8B64-3DA6EB586F36}" dt="2023-11-05T16:10:31.356" v="93"/>
        <pc:sldMkLst>
          <pc:docMk/>
          <pc:sldMk cId="3953201087" sldId="257"/>
        </pc:sldMkLst>
      </pc:sldChg>
      <pc:sldChg chg="addSp modSp new mod setBg">
        <pc:chgData name="Siva Prasanna S" userId="S::sivaprasanna.s@iamneo.ai::3f99ddd6-8f78-41d3-b6e2-fa1d0164a322" providerId="AD" clId="Web-{55428BC7-990C-4BC1-8B64-3DA6EB586F36}" dt="2023-11-05T16:56:22.334" v="536"/>
        <pc:sldMkLst>
          <pc:docMk/>
          <pc:sldMk cId="627601979" sldId="258"/>
        </pc:sldMkLst>
        <pc:spChg chg="mod">
          <ac:chgData name="Siva Prasanna S" userId="S::sivaprasanna.s@iamneo.ai::3f99ddd6-8f78-41d3-b6e2-fa1d0164a322" providerId="AD" clId="Web-{55428BC7-990C-4BC1-8B64-3DA6EB586F36}" dt="2023-11-05T16:23:18.989" v="275"/>
          <ac:spMkLst>
            <pc:docMk/>
            <pc:sldMk cId="627601979" sldId="258"/>
            <ac:spMk id="2" creationId="{2C7C905D-2FFB-599E-28E2-89D273095474}"/>
          </ac:spMkLst>
        </pc:spChg>
        <pc:spChg chg="mod">
          <ac:chgData name="Siva Prasanna S" userId="S::sivaprasanna.s@iamneo.ai::3f99ddd6-8f78-41d3-b6e2-fa1d0164a322" providerId="AD" clId="Web-{55428BC7-990C-4BC1-8B64-3DA6EB586F36}" dt="2023-11-05T16:30:33.535" v="366" actId="1076"/>
          <ac:spMkLst>
            <pc:docMk/>
            <pc:sldMk cId="627601979" sldId="258"/>
            <ac:spMk id="3" creationId="{135B28A4-9021-FBF3-3696-6447245290CA}"/>
          </ac:spMkLst>
        </pc:spChg>
        <pc:spChg chg="add">
          <ac:chgData name="Siva Prasanna S" userId="S::sivaprasanna.s@iamneo.ai::3f99ddd6-8f78-41d3-b6e2-fa1d0164a322" providerId="AD" clId="Web-{55428BC7-990C-4BC1-8B64-3DA6EB586F36}" dt="2023-11-05T16:23:18.989" v="275"/>
          <ac:spMkLst>
            <pc:docMk/>
            <pc:sldMk cId="627601979" sldId="258"/>
            <ac:spMk id="8" creationId="{E8A8EAB8-D2FF-444D-B34B-7D32F106AD0E}"/>
          </ac:spMkLst>
        </pc:spChg>
        <pc:picChg chg="add">
          <ac:chgData name="Siva Prasanna S" userId="S::sivaprasanna.s@iamneo.ai::3f99ddd6-8f78-41d3-b6e2-fa1d0164a322" providerId="AD" clId="Web-{55428BC7-990C-4BC1-8B64-3DA6EB586F36}" dt="2023-11-05T16:56:22.334" v="536"/>
          <ac:picMkLst>
            <pc:docMk/>
            <pc:sldMk cId="627601979" sldId="258"/>
            <ac:picMk id="5" creationId="{7E2158DA-3208-B452-3064-30F712C3EF68}"/>
          </ac:picMkLst>
        </pc:picChg>
        <pc:cxnChg chg="add">
          <ac:chgData name="Siva Prasanna S" userId="S::sivaprasanna.s@iamneo.ai::3f99ddd6-8f78-41d3-b6e2-fa1d0164a322" providerId="AD" clId="Web-{55428BC7-990C-4BC1-8B64-3DA6EB586F36}" dt="2023-11-05T16:23:18.989" v="275"/>
          <ac:cxnSpMkLst>
            <pc:docMk/>
            <pc:sldMk cId="627601979" sldId="258"/>
            <ac:cxnSpMk id="10" creationId="{067633D1-6EE6-4118-B9F0-B363477BEE7A}"/>
          </ac:cxnSpMkLst>
        </pc:cxnChg>
        <pc:cxnChg chg="add">
          <ac:chgData name="Siva Prasanna S" userId="S::sivaprasanna.s@iamneo.ai::3f99ddd6-8f78-41d3-b6e2-fa1d0164a322" providerId="AD" clId="Web-{55428BC7-990C-4BC1-8B64-3DA6EB586F36}" dt="2023-11-05T16:23:18.989" v="275"/>
          <ac:cxnSpMkLst>
            <pc:docMk/>
            <pc:sldMk cId="627601979" sldId="258"/>
            <ac:cxnSpMk id="12" creationId="{4AD7FFC6-42A9-49CB-B5E9-B3F6B038331B}"/>
          </ac:cxnSpMkLst>
        </pc:cxnChg>
      </pc:sldChg>
      <pc:sldChg chg="addSp delSp modSp add del replId">
        <pc:chgData name="Siva Prasanna S" userId="S::sivaprasanna.s@iamneo.ai::3f99ddd6-8f78-41d3-b6e2-fa1d0164a322" providerId="AD" clId="Web-{55428BC7-990C-4BC1-8B64-3DA6EB586F36}" dt="2023-11-05T16:10:27.340" v="90"/>
        <pc:sldMkLst>
          <pc:docMk/>
          <pc:sldMk cId="1045980859" sldId="258"/>
        </pc:sldMkLst>
        <pc:spChg chg="add del mod">
          <ac:chgData name="Siva Prasanna S" userId="S::sivaprasanna.s@iamneo.ai::3f99ddd6-8f78-41d3-b6e2-fa1d0164a322" providerId="AD" clId="Web-{55428BC7-990C-4BC1-8B64-3DA6EB586F36}" dt="2023-11-05T16:10:22.590" v="86" actId="20577"/>
          <ac:spMkLst>
            <pc:docMk/>
            <pc:sldMk cId="1045980859" sldId="258"/>
            <ac:spMk id="8" creationId="{66EE52B4-2CDF-03D5-EC62-88D050ED47D1}"/>
          </ac:spMkLst>
        </pc:spChg>
        <pc:spChg chg="add del">
          <ac:chgData name="Siva Prasanna S" userId="S::sivaprasanna.s@iamneo.ai::3f99ddd6-8f78-41d3-b6e2-fa1d0164a322" providerId="AD" clId="Web-{55428BC7-990C-4BC1-8B64-3DA6EB586F36}" dt="2023-11-05T16:10:18.215" v="82"/>
          <ac:spMkLst>
            <pc:docMk/>
            <pc:sldMk cId="1045980859" sldId="258"/>
            <ac:spMk id="14" creationId="{27BDFED6-6E33-4606-AFE2-886ADB1C018E}"/>
          </ac:spMkLst>
        </pc:spChg>
        <pc:spChg chg="add del">
          <ac:chgData name="Siva Prasanna S" userId="S::sivaprasanna.s@iamneo.ai::3f99ddd6-8f78-41d3-b6e2-fa1d0164a322" providerId="AD" clId="Web-{55428BC7-990C-4BC1-8B64-3DA6EB586F36}" dt="2023-11-05T16:10:18.215" v="83"/>
          <ac:spMkLst>
            <pc:docMk/>
            <pc:sldMk cId="1045980859" sldId="258"/>
            <ac:spMk id="16" creationId="{890DEF05-784E-4B61-89E4-04C4ECF4E5A0}"/>
          </ac:spMkLst>
        </pc:spChg>
        <pc:picChg chg="add del">
          <ac:chgData name="Siva Prasanna S" userId="S::sivaprasanna.s@iamneo.ai::3f99ddd6-8f78-41d3-b6e2-fa1d0164a322" providerId="AD" clId="Web-{55428BC7-990C-4BC1-8B64-3DA6EB586F36}" dt="2023-11-05T16:10:22.871" v="87"/>
          <ac:picMkLst>
            <pc:docMk/>
            <pc:sldMk cId="1045980859" sldId="258"/>
            <ac:picMk id="7" creationId="{42067609-D5D6-F989-462C-FE6CE8BAD15E}"/>
          </ac:picMkLst>
        </pc:picChg>
        <pc:picChg chg="add del">
          <ac:chgData name="Siva Prasanna S" userId="S::sivaprasanna.s@iamneo.ai::3f99ddd6-8f78-41d3-b6e2-fa1d0164a322" providerId="AD" clId="Web-{55428BC7-990C-4BC1-8B64-3DA6EB586F36}" dt="2023-11-05T16:10:23.371" v="88"/>
          <ac:picMkLst>
            <pc:docMk/>
            <pc:sldMk cId="1045980859" sldId="258"/>
            <ac:picMk id="9" creationId="{5043AED8-56B4-6C79-D365-77755CA162F0}"/>
          </ac:picMkLst>
        </pc:picChg>
        <pc:cxnChg chg="add del">
          <ac:chgData name="Siva Prasanna S" userId="S::sivaprasanna.s@iamneo.ai::3f99ddd6-8f78-41d3-b6e2-fa1d0164a322" providerId="AD" clId="Web-{55428BC7-990C-4BC1-8B64-3DA6EB586F36}" dt="2023-11-05T16:10:18.215" v="84"/>
          <ac:cxnSpMkLst>
            <pc:docMk/>
            <pc:sldMk cId="1045980859" sldId="258"/>
            <ac:cxnSpMk id="18" creationId="{C41BAEC7-F7B0-4224-8B18-8F74B7D87F0B}"/>
          </ac:cxnSpMkLst>
        </pc:cxnChg>
      </pc:sldChg>
      <pc:sldChg chg="addSp delSp add del replId">
        <pc:chgData name="Siva Prasanna S" userId="S::sivaprasanna.s@iamneo.ai::3f99ddd6-8f78-41d3-b6e2-fa1d0164a322" providerId="AD" clId="Web-{55428BC7-990C-4BC1-8B64-3DA6EB586F36}" dt="2023-11-05T16:10:17.168" v="81"/>
        <pc:sldMkLst>
          <pc:docMk/>
          <pc:sldMk cId="154271964" sldId="259"/>
        </pc:sldMkLst>
        <pc:spChg chg="add del">
          <ac:chgData name="Siva Prasanna S" userId="S::sivaprasanna.s@iamneo.ai::3f99ddd6-8f78-41d3-b6e2-fa1d0164a322" providerId="AD" clId="Web-{55428BC7-990C-4BC1-8B64-3DA6EB586F36}" dt="2023-11-05T16:10:11.715" v="77"/>
          <ac:spMkLst>
            <pc:docMk/>
            <pc:sldMk cId="154271964" sldId="259"/>
            <ac:spMk id="8" creationId="{66EE52B4-2CDF-03D5-EC62-88D050ED47D1}"/>
          </ac:spMkLst>
        </pc:spChg>
        <pc:picChg chg="add del">
          <ac:chgData name="Siva Prasanna S" userId="S::sivaprasanna.s@iamneo.ai::3f99ddd6-8f78-41d3-b6e2-fa1d0164a322" providerId="AD" clId="Web-{55428BC7-990C-4BC1-8B64-3DA6EB586F36}" dt="2023-11-05T16:10:11.934" v="78"/>
          <ac:picMkLst>
            <pc:docMk/>
            <pc:sldMk cId="154271964" sldId="259"/>
            <ac:picMk id="7" creationId="{42067609-D5D6-F989-462C-FE6CE8BAD15E}"/>
          </ac:picMkLst>
        </pc:picChg>
        <pc:picChg chg="add del">
          <ac:chgData name="Siva Prasanna S" userId="S::sivaprasanna.s@iamneo.ai::3f99ddd6-8f78-41d3-b6e2-fa1d0164a322" providerId="AD" clId="Web-{55428BC7-990C-4BC1-8B64-3DA6EB586F36}" dt="2023-11-05T16:10:12.637" v="79"/>
          <ac:picMkLst>
            <pc:docMk/>
            <pc:sldMk cId="154271964" sldId="259"/>
            <ac:picMk id="9" creationId="{5043AED8-56B4-6C79-D365-77755CA162F0}"/>
          </ac:picMkLst>
        </pc:picChg>
      </pc:sldChg>
      <pc:sldChg chg="add del replId">
        <pc:chgData name="Siva Prasanna S" userId="S::sivaprasanna.s@iamneo.ai::3f99ddd6-8f78-41d3-b6e2-fa1d0164a322" providerId="AD" clId="Web-{55428BC7-990C-4BC1-8B64-3DA6EB586F36}" dt="2023-11-05T16:09:38.479" v="69"/>
        <pc:sldMkLst>
          <pc:docMk/>
          <pc:sldMk cId="3736402782" sldId="259"/>
        </pc:sldMkLst>
      </pc:sldChg>
      <pc:sldChg chg="new del">
        <pc:chgData name="Siva Prasanna S" userId="S::sivaprasanna.s@iamneo.ai::3f99ddd6-8f78-41d3-b6e2-fa1d0164a322" providerId="AD" clId="Web-{55428BC7-990C-4BC1-8B64-3DA6EB586F36}" dt="2023-11-05T16:25:43.854" v="296"/>
        <pc:sldMkLst>
          <pc:docMk/>
          <pc:sldMk cId="3817495785" sldId="259"/>
        </pc:sldMkLst>
      </pc:sldChg>
      <pc:sldChg chg="addSp modSp add replId">
        <pc:chgData name="Siva Prasanna S" userId="S::sivaprasanna.s@iamneo.ai::3f99ddd6-8f78-41d3-b6e2-fa1d0164a322" providerId="AD" clId="Web-{55428BC7-990C-4BC1-8B64-3DA6EB586F36}" dt="2023-11-05T16:56:46.710" v="542" actId="1076"/>
        <pc:sldMkLst>
          <pc:docMk/>
          <pc:sldMk cId="2810258250" sldId="260"/>
        </pc:sldMkLst>
        <pc:spChg chg="mod">
          <ac:chgData name="Siva Prasanna S" userId="S::sivaprasanna.s@iamneo.ai::3f99ddd6-8f78-41d3-b6e2-fa1d0164a322" providerId="AD" clId="Web-{55428BC7-990C-4BC1-8B64-3DA6EB586F36}" dt="2023-11-05T16:56:46.710" v="542" actId="1076"/>
          <ac:spMkLst>
            <pc:docMk/>
            <pc:sldMk cId="2810258250" sldId="260"/>
            <ac:spMk id="3" creationId="{135B28A4-9021-FBF3-3696-6447245290CA}"/>
          </ac:spMkLst>
        </pc:spChg>
        <pc:picChg chg="add">
          <ac:chgData name="Siva Prasanna S" userId="S::sivaprasanna.s@iamneo.ai::3f99ddd6-8f78-41d3-b6e2-fa1d0164a322" providerId="AD" clId="Web-{55428BC7-990C-4BC1-8B64-3DA6EB586F36}" dt="2023-11-05T16:56:27.444" v="537"/>
          <ac:picMkLst>
            <pc:docMk/>
            <pc:sldMk cId="2810258250" sldId="260"/>
            <ac:picMk id="5" creationId="{09A57377-7908-4B70-3220-7F9884EB4F5B}"/>
          </ac:picMkLst>
        </pc:picChg>
      </pc:sldChg>
      <pc:sldChg chg="addSp modSp add replId">
        <pc:chgData name="Siva Prasanna S" userId="S::sivaprasanna.s@iamneo.ai::3f99ddd6-8f78-41d3-b6e2-fa1d0164a322" providerId="AD" clId="Web-{55428BC7-990C-4BC1-8B64-3DA6EB586F36}" dt="2023-11-05T16:56:11.287" v="535"/>
        <pc:sldMkLst>
          <pc:docMk/>
          <pc:sldMk cId="3839408906" sldId="261"/>
        </pc:sldMkLst>
        <pc:spChg chg="mod">
          <ac:chgData name="Siva Prasanna S" userId="S::sivaprasanna.s@iamneo.ai::3f99ddd6-8f78-41d3-b6e2-fa1d0164a322" providerId="AD" clId="Web-{55428BC7-990C-4BC1-8B64-3DA6EB586F36}" dt="2023-11-05T16:32:58.400" v="376" actId="20577"/>
          <ac:spMkLst>
            <pc:docMk/>
            <pc:sldMk cId="3839408906" sldId="261"/>
            <ac:spMk id="3" creationId="{135B28A4-9021-FBF3-3696-6447245290CA}"/>
          </ac:spMkLst>
        </pc:spChg>
        <pc:picChg chg="add">
          <ac:chgData name="Siva Prasanna S" userId="S::sivaprasanna.s@iamneo.ai::3f99ddd6-8f78-41d3-b6e2-fa1d0164a322" providerId="AD" clId="Web-{55428BC7-990C-4BC1-8B64-3DA6EB586F36}" dt="2023-11-05T16:56:11.287" v="535"/>
          <ac:picMkLst>
            <pc:docMk/>
            <pc:sldMk cId="3839408906" sldId="261"/>
            <ac:picMk id="5" creationId="{FB6DF73F-641F-A827-58E2-9B9C954FCAA1}"/>
          </ac:picMkLst>
        </pc:picChg>
      </pc:sldChg>
      <pc:sldChg chg="addSp modSp new mod setBg">
        <pc:chgData name="Siva Prasanna S" userId="S::sivaprasanna.s@iamneo.ai::3f99ddd6-8f78-41d3-b6e2-fa1d0164a322" providerId="AD" clId="Web-{55428BC7-990C-4BC1-8B64-3DA6EB586F36}" dt="2023-11-05T16:35:42.624" v="406" actId="1076"/>
        <pc:sldMkLst>
          <pc:docMk/>
          <pc:sldMk cId="3422674852" sldId="262"/>
        </pc:sldMkLst>
        <pc:spChg chg="mod">
          <ac:chgData name="Siva Prasanna S" userId="S::sivaprasanna.s@iamneo.ai::3f99ddd6-8f78-41d3-b6e2-fa1d0164a322" providerId="AD" clId="Web-{55428BC7-990C-4BC1-8B64-3DA6EB586F36}" dt="2023-11-05T16:34:37.637" v="397"/>
          <ac:spMkLst>
            <pc:docMk/>
            <pc:sldMk cId="3422674852" sldId="262"/>
            <ac:spMk id="2" creationId="{DA733829-E99E-1997-6698-A939F7088624}"/>
          </ac:spMkLst>
        </pc:spChg>
        <pc:spChg chg="mod">
          <ac:chgData name="Siva Prasanna S" userId="S::sivaprasanna.s@iamneo.ai::3f99ddd6-8f78-41d3-b6e2-fa1d0164a322" providerId="AD" clId="Web-{55428BC7-990C-4BC1-8B64-3DA6EB586F36}" dt="2023-11-05T16:35:39.139" v="405" actId="1076"/>
          <ac:spMkLst>
            <pc:docMk/>
            <pc:sldMk cId="3422674852" sldId="262"/>
            <ac:spMk id="3" creationId="{F2919A47-44E0-C62E-72D2-FAC0F9B68821}"/>
          </ac:spMkLst>
        </pc:spChg>
        <pc:spChg chg="add">
          <ac:chgData name="Siva Prasanna S" userId="S::sivaprasanna.s@iamneo.ai::3f99ddd6-8f78-41d3-b6e2-fa1d0164a322" providerId="AD" clId="Web-{55428BC7-990C-4BC1-8B64-3DA6EB586F36}" dt="2023-11-05T16:34:37.637" v="397"/>
          <ac:spMkLst>
            <pc:docMk/>
            <pc:sldMk cId="3422674852" sldId="262"/>
            <ac:spMk id="8" creationId="{A7AE9375-4664-4DB2-922D-2782A6E439AC}"/>
          </ac:spMkLst>
        </pc:spChg>
        <pc:spChg chg="add">
          <ac:chgData name="Siva Prasanna S" userId="S::sivaprasanna.s@iamneo.ai::3f99ddd6-8f78-41d3-b6e2-fa1d0164a322" providerId="AD" clId="Web-{55428BC7-990C-4BC1-8B64-3DA6EB586F36}" dt="2023-11-05T16:34:37.637" v="397"/>
          <ac:spMkLst>
            <pc:docMk/>
            <pc:sldMk cId="3422674852" sldId="262"/>
            <ac:spMk id="12" creationId="{9DD005C1-8C51-42D6-9BEE-B9B83849743D}"/>
          </ac:spMkLst>
        </pc:spChg>
        <pc:picChg chg="add mod">
          <ac:chgData name="Siva Prasanna S" userId="S::sivaprasanna.s@iamneo.ai::3f99ddd6-8f78-41d3-b6e2-fa1d0164a322" providerId="AD" clId="Web-{55428BC7-990C-4BC1-8B64-3DA6EB586F36}" dt="2023-11-05T16:35:42.624" v="406" actId="1076"/>
          <ac:picMkLst>
            <pc:docMk/>
            <pc:sldMk cId="3422674852" sldId="262"/>
            <ac:picMk id="4" creationId="{F1C72B23-C63C-C2C9-3DB0-91359CFDD3C1}"/>
          </ac:picMkLst>
        </pc:picChg>
        <pc:cxnChg chg="add">
          <ac:chgData name="Siva Prasanna S" userId="S::sivaprasanna.s@iamneo.ai::3f99ddd6-8f78-41d3-b6e2-fa1d0164a322" providerId="AD" clId="Web-{55428BC7-990C-4BC1-8B64-3DA6EB586F36}" dt="2023-11-05T16:34:37.637" v="397"/>
          <ac:cxnSpMkLst>
            <pc:docMk/>
            <pc:sldMk cId="3422674852" sldId="262"/>
            <ac:cxnSpMk id="10" creationId="{EE504C98-6397-41C1-A8D8-2D9C4ED307E0}"/>
          </ac:cxnSpMkLst>
        </pc:cxnChg>
      </pc:sldChg>
      <pc:sldChg chg="addSp modSp new mod setBg">
        <pc:chgData name="Siva Prasanna S" userId="S::sivaprasanna.s@iamneo.ai::3f99ddd6-8f78-41d3-b6e2-fa1d0164a322" providerId="AD" clId="Web-{55428BC7-990C-4BC1-8B64-3DA6EB586F36}" dt="2023-11-05T16:56:04.271" v="534"/>
        <pc:sldMkLst>
          <pc:docMk/>
          <pc:sldMk cId="518457581" sldId="263"/>
        </pc:sldMkLst>
        <pc:spChg chg="mod">
          <ac:chgData name="Siva Prasanna S" userId="S::sivaprasanna.s@iamneo.ai::3f99ddd6-8f78-41d3-b6e2-fa1d0164a322" providerId="AD" clId="Web-{55428BC7-990C-4BC1-8B64-3DA6EB586F36}" dt="2023-11-05T16:40:47.180" v="442"/>
          <ac:spMkLst>
            <pc:docMk/>
            <pc:sldMk cId="518457581" sldId="263"/>
            <ac:spMk id="2" creationId="{1E938F6D-D68B-E177-9CFC-DC998B67988D}"/>
          </ac:spMkLst>
        </pc:spChg>
        <pc:spChg chg="mod">
          <ac:chgData name="Siva Prasanna S" userId="S::sivaprasanna.s@iamneo.ai::3f99ddd6-8f78-41d3-b6e2-fa1d0164a322" providerId="AD" clId="Web-{55428BC7-990C-4BC1-8B64-3DA6EB586F36}" dt="2023-11-05T16:40:47.180" v="442"/>
          <ac:spMkLst>
            <pc:docMk/>
            <pc:sldMk cId="518457581" sldId="263"/>
            <ac:spMk id="3" creationId="{A4BCDE7C-18F8-54D2-6473-30AD83428F96}"/>
          </ac:spMkLst>
        </pc:spChg>
        <pc:spChg chg="add">
          <ac:chgData name="Siva Prasanna S" userId="S::sivaprasanna.s@iamneo.ai::3f99ddd6-8f78-41d3-b6e2-fa1d0164a322" providerId="AD" clId="Web-{55428BC7-990C-4BC1-8B64-3DA6EB586F36}" dt="2023-11-05T16:40:47.180" v="442"/>
          <ac:spMkLst>
            <pc:docMk/>
            <pc:sldMk cId="518457581" sldId="263"/>
            <ac:spMk id="8" creationId="{E8A8EAB8-D2FF-444D-B34B-7D32F106AD0E}"/>
          </ac:spMkLst>
        </pc:spChg>
        <pc:picChg chg="add">
          <ac:chgData name="Siva Prasanna S" userId="S::sivaprasanna.s@iamneo.ai::3f99ddd6-8f78-41d3-b6e2-fa1d0164a322" providerId="AD" clId="Web-{55428BC7-990C-4BC1-8B64-3DA6EB586F36}" dt="2023-11-05T16:56:04.271" v="534"/>
          <ac:picMkLst>
            <pc:docMk/>
            <pc:sldMk cId="518457581" sldId="263"/>
            <ac:picMk id="5" creationId="{C8DE4A0B-5301-4E88-1CB2-D0C62A3A7992}"/>
          </ac:picMkLst>
        </pc:picChg>
        <pc:cxnChg chg="add">
          <ac:chgData name="Siva Prasanna S" userId="S::sivaprasanna.s@iamneo.ai::3f99ddd6-8f78-41d3-b6e2-fa1d0164a322" providerId="AD" clId="Web-{55428BC7-990C-4BC1-8B64-3DA6EB586F36}" dt="2023-11-05T16:40:47.180" v="442"/>
          <ac:cxnSpMkLst>
            <pc:docMk/>
            <pc:sldMk cId="518457581" sldId="263"/>
            <ac:cxnSpMk id="10" creationId="{067633D1-6EE6-4118-B9F0-B363477BEE7A}"/>
          </ac:cxnSpMkLst>
        </pc:cxnChg>
        <pc:cxnChg chg="add">
          <ac:chgData name="Siva Prasanna S" userId="S::sivaprasanna.s@iamneo.ai::3f99ddd6-8f78-41d3-b6e2-fa1d0164a322" providerId="AD" clId="Web-{55428BC7-990C-4BC1-8B64-3DA6EB586F36}" dt="2023-11-05T16:40:47.180" v="442"/>
          <ac:cxnSpMkLst>
            <pc:docMk/>
            <pc:sldMk cId="518457581" sldId="263"/>
            <ac:cxnSpMk id="12" creationId="{4AD7FFC6-42A9-49CB-B5E9-B3F6B038331B}"/>
          </ac:cxnSpMkLst>
        </pc:cxnChg>
      </pc:sldChg>
      <pc:sldChg chg="addSp modSp new mod setBg">
        <pc:chgData name="Siva Prasanna S" userId="S::sivaprasanna.s@iamneo.ai::3f99ddd6-8f78-41d3-b6e2-fa1d0164a322" providerId="AD" clId="Web-{55428BC7-990C-4BC1-8B64-3DA6EB586F36}" dt="2023-11-05T16:55:36.645" v="527" actId="14100"/>
        <pc:sldMkLst>
          <pc:docMk/>
          <pc:sldMk cId="452620081" sldId="264"/>
        </pc:sldMkLst>
        <pc:spChg chg="mod">
          <ac:chgData name="Siva Prasanna S" userId="S::sivaprasanna.s@iamneo.ai::3f99ddd6-8f78-41d3-b6e2-fa1d0164a322" providerId="AD" clId="Web-{55428BC7-990C-4BC1-8B64-3DA6EB586F36}" dt="2023-11-05T16:44:16.046" v="463"/>
          <ac:spMkLst>
            <pc:docMk/>
            <pc:sldMk cId="452620081" sldId="264"/>
            <ac:spMk id="2" creationId="{5EF009A4-3284-6583-2075-22F1A318A056}"/>
          </ac:spMkLst>
        </pc:spChg>
        <pc:spChg chg="mod">
          <ac:chgData name="Siva Prasanna S" userId="S::sivaprasanna.s@iamneo.ai::3f99ddd6-8f78-41d3-b6e2-fa1d0164a322" providerId="AD" clId="Web-{55428BC7-990C-4BC1-8B64-3DA6EB586F36}" dt="2023-11-05T16:44:29.312" v="466" actId="20577"/>
          <ac:spMkLst>
            <pc:docMk/>
            <pc:sldMk cId="452620081" sldId="264"/>
            <ac:spMk id="3" creationId="{ED50FD2F-7D7C-350C-E593-E5DD8AF6EF09}"/>
          </ac:spMkLst>
        </pc:spChg>
        <pc:spChg chg="add">
          <ac:chgData name="Siva Prasanna S" userId="S::sivaprasanna.s@iamneo.ai::3f99ddd6-8f78-41d3-b6e2-fa1d0164a322" providerId="AD" clId="Web-{55428BC7-990C-4BC1-8B64-3DA6EB586F36}" dt="2023-11-05T16:44:16.046" v="463"/>
          <ac:spMkLst>
            <pc:docMk/>
            <pc:sldMk cId="452620081" sldId="264"/>
            <ac:spMk id="8" creationId="{A7AE9375-4664-4DB2-922D-2782A6E439AC}"/>
          </ac:spMkLst>
        </pc:spChg>
        <pc:spChg chg="add">
          <ac:chgData name="Siva Prasanna S" userId="S::sivaprasanna.s@iamneo.ai::3f99ddd6-8f78-41d3-b6e2-fa1d0164a322" providerId="AD" clId="Web-{55428BC7-990C-4BC1-8B64-3DA6EB586F36}" dt="2023-11-05T16:44:16.046" v="463"/>
          <ac:spMkLst>
            <pc:docMk/>
            <pc:sldMk cId="452620081" sldId="264"/>
            <ac:spMk id="12" creationId="{9DD005C1-8C51-42D6-9BEE-B9B83849743D}"/>
          </ac:spMkLst>
        </pc:spChg>
        <pc:picChg chg="add mod">
          <ac:chgData name="Siva Prasanna S" userId="S::sivaprasanna.s@iamneo.ai::3f99ddd6-8f78-41d3-b6e2-fa1d0164a322" providerId="AD" clId="Web-{55428BC7-990C-4BC1-8B64-3DA6EB586F36}" dt="2023-11-05T16:55:36.645" v="527" actId="14100"/>
          <ac:picMkLst>
            <pc:docMk/>
            <pc:sldMk cId="452620081" sldId="264"/>
            <ac:picMk id="5" creationId="{1FF04F8B-B2C0-93DD-0E6C-371E6547DFE4}"/>
          </ac:picMkLst>
        </pc:picChg>
        <pc:cxnChg chg="add">
          <ac:chgData name="Siva Prasanna S" userId="S::sivaprasanna.s@iamneo.ai::3f99ddd6-8f78-41d3-b6e2-fa1d0164a322" providerId="AD" clId="Web-{55428BC7-990C-4BC1-8B64-3DA6EB586F36}" dt="2023-11-05T16:44:16.046" v="463"/>
          <ac:cxnSpMkLst>
            <pc:docMk/>
            <pc:sldMk cId="452620081" sldId="264"/>
            <ac:cxnSpMk id="10" creationId="{EE504C98-6397-41C1-A8D8-2D9C4ED307E0}"/>
          </ac:cxnSpMkLst>
        </pc:cxnChg>
      </pc:sldChg>
      <pc:sldChg chg="addSp delSp modSp add replId">
        <pc:chgData name="Siva Prasanna S" userId="S::sivaprasanna.s@iamneo.ai::3f99ddd6-8f78-41d3-b6e2-fa1d0164a322" providerId="AD" clId="Web-{55428BC7-990C-4BC1-8B64-3DA6EB586F36}" dt="2023-11-05T16:55:46.099" v="529"/>
        <pc:sldMkLst>
          <pc:docMk/>
          <pc:sldMk cId="2579071358" sldId="265"/>
        </pc:sldMkLst>
        <pc:spChg chg="mod">
          <ac:chgData name="Siva Prasanna S" userId="S::sivaprasanna.s@iamneo.ai::3f99ddd6-8f78-41d3-b6e2-fa1d0164a322" providerId="AD" clId="Web-{55428BC7-990C-4BC1-8B64-3DA6EB586F36}" dt="2023-11-05T16:45:03.047" v="473" actId="20577"/>
          <ac:spMkLst>
            <pc:docMk/>
            <pc:sldMk cId="2579071358" sldId="265"/>
            <ac:spMk id="3" creationId="{ED50FD2F-7D7C-350C-E593-E5DD8AF6EF09}"/>
          </ac:spMkLst>
        </pc:spChg>
        <pc:picChg chg="add del">
          <ac:chgData name="Siva Prasanna S" userId="S::sivaprasanna.s@iamneo.ai::3f99ddd6-8f78-41d3-b6e2-fa1d0164a322" providerId="AD" clId="Web-{55428BC7-990C-4BC1-8B64-3DA6EB586F36}" dt="2023-11-05T16:55:44.083" v="528"/>
          <ac:picMkLst>
            <pc:docMk/>
            <pc:sldMk cId="2579071358" sldId="265"/>
            <ac:picMk id="5" creationId="{6F6343E4-589A-D491-0110-2EE067588F62}"/>
          </ac:picMkLst>
        </pc:picChg>
        <pc:picChg chg="add">
          <ac:chgData name="Siva Prasanna S" userId="S::sivaprasanna.s@iamneo.ai::3f99ddd6-8f78-41d3-b6e2-fa1d0164a322" providerId="AD" clId="Web-{55428BC7-990C-4BC1-8B64-3DA6EB586F36}" dt="2023-11-05T16:55:46.099" v="529"/>
          <ac:picMkLst>
            <pc:docMk/>
            <pc:sldMk cId="2579071358" sldId="265"/>
            <ac:picMk id="7" creationId="{178A183C-37F3-BFD1-C0FE-7B32BCF6BBA2}"/>
          </ac:picMkLst>
        </pc:picChg>
      </pc:sldChg>
      <pc:sldChg chg="addSp delSp modSp add replId">
        <pc:chgData name="Siva Prasanna S" userId="S::sivaprasanna.s@iamneo.ai::3f99ddd6-8f78-41d3-b6e2-fa1d0164a322" providerId="AD" clId="Web-{55428BC7-990C-4BC1-8B64-3DA6EB586F36}" dt="2023-11-05T16:55:51.677" v="531"/>
        <pc:sldMkLst>
          <pc:docMk/>
          <pc:sldMk cId="3479423155" sldId="266"/>
        </pc:sldMkLst>
        <pc:spChg chg="mod">
          <ac:chgData name="Siva Prasanna S" userId="S::sivaprasanna.s@iamneo.ai::3f99ddd6-8f78-41d3-b6e2-fa1d0164a322" providerId="AD" clId="Web-{55428BC7-990C-4BC1-8B64-3DA6EB586F36}" dt="2023-11-05T16:48:42.476" v="500" actId="20577"/>
          <ac:spMkLst>
            <pc:docMk/>
            <pc:sldMk cId="3479423155" sldId="266"/>
            <ac:spMk id="3" creationId="{ED50FD2F-7D7C-350C-E593-E5DD8AF6EF09}"/>
          </ac:spMkLst>
        </pc:spChg>
        <pc:picChg chg="add del">
          <ac:chgData name="Siva Prasanna S" userId="S::sivaprasanna.s@iamneo.ai::3f99ddd6-8f78-41d3-b6e2-fa1d0164a322" providerId="AD" clId="Web-{55428BC7-990C-4BC1-8B64-3DA6EB586F36}" dt="2023-11-05T16:55:51.036" v="530"/>
          <ac:picMkLst>
            <pc:docMk/>
            <pc:sldMk cId="3479423155" sldId="266"/>
            <ac:picMk id="5" creationId="{11F7E8B0-7A35-E766-AE02-10B4082C9F27}"/>
          </ac:picMkLst>
        </pc:picChg>
        <pc:picChg chg="add del">
          <ac:chgData name="Siva Prasanna S" userId="S::sivaprasanna.s@iamneo.ai::3f99ddd6-8f78-41d3-b6e2-fa1d0164a322" providerId="AD" clId="Web-{55428BC7-990C-4BC1-8B64-3DA6EB586F36}" dt="2023-11-05T16:55:01.660" v="522"/>
          <ac:picMkLst>
            <pc:docMk/>
            <pc:sldMk cId="3479423155" sldId="266"/>
            <ac:picMk id="7" creationId="{BD10D68D-2859-90D3-446E-B779DAE97EA9}"/>
          </ac:picMkLst>
        </pc:picChg>
        <pc:picChg chg="add">
          <ac:chgData name="Siva Prasanna S" userId="S::sivaprasanna.s@iamneo.ai::3f99ddd6-8f78-41d3-b6e2-fa1d0164a322" providerId="AD" clId="Web-{55428BC7-990C-4BC1-8B64-3DA6EB586F36}" dt="2023-11-05T16:55:51.677" v="531"/>
          <ac:picMkLst>
            <pc:docMk/>
            <pc:sldMk cId="3479423155" sldId="266"/>
            <ac:picMk id="11" creationId="{ACB43BF8-454F-99B8-A423-EF41F99C178F}"/>
          </ac:picMkLst>
        </pc:picChg>
      </pc:sldChg>
      <pc:sldChg chg="addSp delSp modSp new mod setBg">
        <pc:chgData name="Siva Prasanna S" userId="S::sivaprasanna.s@iamneo.ai::3f99ddd6-8f78-41d3-b6e2-fa1d0164a322" providerId="AD" clId="Web-{55428BC7-990C-4BC1-8B64-3DA6EB586F36}" dt="2023-11-05T16:55:58.271" v="533"/>
        <pc:sldMkLst>
          <pc:docMk/>
          <pc:sldMk cId="1373347020" sldId="267"/>
        </pc:sldMkLst>
        <pc:spChg chg="mod">
          <ac:chgData name="Siva Prasanna S" userId="S::sivaprasanna.s@iamneo.ai::3f99ddd6-8f78-41d3-b6e2-fa1d0164a322" providerId="AD" clId="Web-{55428BC7-990C-4BC1-8B64-3DA6EB586F36}" dt="2023-11-05T16:49:43.618" v="505"/>
          <ac:spMkLst>
            <pc:docMk/>
            <pc:sldMk cId="1373347020" sldId="267"/>
            <ac:spMk id="2" creationId="{0833764A-6054-E198-9B9B-D9EBC1F4D245}"/>
          </ac:spMkLst>
        </pc:spChg>
        <pc:spChg chg="mod">
          <ac:chgData name="Siva Prasanna S" userId="S::sivaprasanna.s@iamneo.ai::3f99ddd6-8f78-41d3-b6e2-fa1d0164a322" providerId="AD" clId="Web-{55428BC7-990C-4BC1-8B64-3DA6EB586F36}" dt="2023-11-05T16:51:07.527" v="515" actId="14100"/>
          <ac:spMkLst>
            <pc:docMk/>
            <pc:sldMk cId="1373347020" sldId="267"/>
            <ac:spMk id="3" creationId="{BF6387C6-3A3A-ED00-D649-6CCE37F720FD}"/>
          </ac:spMkLst>
        </pc:spChg>
        <pc:spChg chg="add">
          <ac:chgData name="Siva Prasanna S" userId="S::sivaprasanna.s@iamneo.ai::3f99ddd6-8f78-41d3-b6e2-fa1d0164a322" providerId="AD" clId="Web-{55428BC7-990C-4BC1-8B64-3DA6EB586F36}" dt="2023-11-05T16:49:43.618" v="505"/>
          <ac:spMkLst>
            <pc:docMk/>
            <pc:sldMk cId="1373347020" sldId="267"/>
            <ac:spMk id="8" creationId="{E8A8EAB8-D2FF-444D-B34B-7D32F106AD0E}"/>
          </ac:spMkLst>
        </pc:spChg>
        <pc:picChg chg="add del mod">
          <ac:chgData name="Siva Prasanna S" userId="S::sivaprasanna.s@iamneo.ai::3f99ddd6-8f78-41d3-b6e2-fa1d0164a322" providerId="AD" clId="Web-{55428BC7-990C-4BC1-8B64-3DA6EB586F36}" dt="2023-11-05T16:55:56.552" v="532"/>
          <ac:picMkLst>
            <pc:docMk/>
            <pc:sldMk cId="1373347020" sldId="267"/>
            <ac:picMk id="4" creationId="{A17B1ABC-B53F-3CE3-5234-E221BBF19EF7}"/>
          </ac:picMkLst>
        </pc:picChg>
        <pc:picChg chg="add">
          <ac:chgData name="Siva Prasanna S" userId="S::sivaprasanna.s@iamneo.ai::3f99ddd6-8f78-41d3-b6e2-fa1d0164a322" providerId="AD" clId="Web-{55428BC7-990C-4BC1-8B64-3DA6EB586F36}" dt="2023-11-05T16:55:58.271" v="533"/>
          <ac:picMkLst>
            <pc:docMk/>
            <pc:sldMk cId="1373347020" sldId="267"/>
            <ac:picMk id="6" creationId="{613F53E4-F588-E339-4238-FD6621D61BA8}"/>
          </ac:picMkLst>
        </pc:picChg>
        <pc:cxnChg chg="add">
          <ac:chgData name="Siva Prasanna S" userId="S::sivaprasanna.s@iamneo.ai::3f99ddd6-8f78-41d3-b6e2-fa1d0164a322" providerId="AD" clId="Web-{55428BC7-990C-4BC1-8B64-3DA6EB586F36}" dt="2023-11-05T16:49:43.618" v="505"/>
          <ac:cxnSpMkLst>
            <pc:docMk/>
            <pc:sldMk cId="1373347020" sldId="267"/>
            <ac:cxnSpMk id="10" creationId="{067633D1-6EE6-4118-B9F0-B363477BEE7A}"/>
          </ac:cxnSpMkLst>
        </pc:cxnChg>
        <pc:cxnChg chg="add">
          <ac:chgData name="Siva Prasanna S" userId="S::sivaprasanna.s@iamneo.ai::3f99ddd6-8f78-41d3-b6e2-fa1d0164a322" providerId="AD" clId="Web-{55428BC7-990C-4BC1-8B64-3DA6EB586F36}" dt="2023-11-05T16:49:43.618" v="505"/>
          <ac:cxnSpMkLst>
            <pc:docMk/>
            <pc:sldMk cId="1373347020" sldId="267"/>
            <ac:cxnSpMk id="12" creationId="{4AD7FFC6-42A9-49CB-B5E9-B3F6B038331B}"/>
          </ac:cxnSpMkLst>
        </pc:cxnChg>
      </pc:sldChg>
    </pc:docChg>
  </pc:docChgLst>
  <pc:docChgLst>
    <pc:chgData name="Siva Prasanna S" userId="S::sivaprasanna.s@iamneo.ai::3f99ddd6-8f78-41d3-b6e2-fa1d0164a322" providerId="AD" clId="Web-{22ABDAFC-7C43-42EF-B8FA-22C02C265143}"/>
    <pc:docChg chg="addSld delSld modSld">
      <pc:chgData name="Siva Prasanna S" userId="S::sivaprasanna.s@iamneo.ai::3f99ddd6-8f78-41d3-b6e2-fa1d0164a322" providerId="AD" clId="Web-{22ABDAFC-7C43-42EF-B8FA-22C02C265143}" dt="2023-11-06T16:28:16.470" v="156" actId="20577"/>
      <pc:docMkLst>
        <pc:docMk/>
      </pc:docMkLst>
      <pc:sldChg chg="modSp add replId">
        <pc:chgData name="Siva Prasanna S" userId="S::sivaprasanna.s@iamneo.ai::3f99ddd6-8f78-41d3-b6e2-fa1d0164a322" providerId="AD" clId="Web-{22ABDAFC-7C43-42EF-B8FA-22C02C265143}" dt="2023-11-06T16:14:05.443" v="38" actId="20577"/>
        <pc:sldMkLst>
          <pc:docMk/>
          <pc:sldMk cId="1486928099" sldId="276"/>
        </pc:sldMkLst>
        <pc:spChg chg="mod">
          <ac:chgData name="Siva Prasanna S" userId="S::sivaprasanna.s@iamneo.ai::3f99ddd6-8f78-41d3-b6e2-fa1d0164a322" providerId="AD" clId="Web-{22ABDAFC-7C43-42EF-B8FA-22C02C265143}" dt="2023-11-06T16:13:06.442" v="35" actId="20577"/>
          <ac:spMkLst>
            <pc:docMk/>
            <pc:sldMk cId="1486928099" sldId="276"/>
            <ac:spMk id="2" creationId="{0833764A-6054-E198-9B9B-D9EBC1F4D245}"/>
          </ac:spMkLst>
        </pc:spChg>
        <pc:spChg chg="mod">
          <ac:chgData name="Siva Prasanna S" userId="S::sivaprasanna.s@iamneo.ai::3f99ddd6-8f78-41d3-b6e2-fa1d0164a322" providerId="AD" clId="Web-{22ABDAFC-7C43-42EF-B8FA-22C02C265143}" dt="2023-11-06T16:14:05.443" v="38" actId="20577"/>
          <ac:spMkLst>
            <pc:docMk/>
            <pc:sldMk cId="1486928099" sldId="276"/>
            <ac:spMk id="3" creationId="{BF6387C6-3A3A-ED00-D649-6CCE37F720FD}"/>
          </ac:spMkLst>
        </pc:spChg>
      </pc:sldChg>
      <pc:sldChg chg="modSp add replId">
        <pc:chgData name="Siva Prasanna S" userId="S::sivaprasanna.s@iamneo.ai::3f99ddd6-8f78-41d3-b6e2-fa1d0164a322" providerId="AD" clId="Web-{22ABDAFC-7C43-42EF-B8FA-22C02C265143}" dt="2023-11-06T16:28:16.470" v="156" actId="20577"/>
        <pc:sldMkLst>
          <pc:docMk/>
          <pc:sldMk cId="2393684056" sldId="277"/>
        </pc:sldMkLst>
        <pc:spChg chg="mod">
          <ac:chgData name="Siva Prasanna S" userId="S::sivaprasanna.s@iamneo.ai::3f99ddd6-8f78-41d3-b6e2-fa1d0164a322" providerId="AD" clId="Web-{22ABDAFC-7C43-42EF-B8FA-22C02C265143}" dt="2023-11-06T16:14:26.147" v="43" actId="20577"/>
          <ac:spMkLst>
            <pc:docMk/>
            <pc:sldMk cId="2393684056" sldId="277"/>
            <ac:spMk id="2" creationId="{0833764A-6054-E198-9B9B-D9EBC1F4D245}"/>
          </ac:spMkLst>
        </pc:spChg>
        <pc:spChg chg="mod">
          <ac:chgData name="Siva Prasanna S" userId="S::sivaprasanna.s@iamneo.ai::3f99ddd6-8f78-41d3-b6e2-fa1d0164a322" providerId="AD" clId="Web-{22ABDAFC-7C43-42EF-B8FA-22C02C265143}" dt="2023-11-06T16:28:16.470" v="156" actId="20577"/>
          <ac:spMkLst>
            <pc:docMk/>
            <pc:sldMk cId="2393684056" sldId="277"/>
            <ac:spMk id="3" creationId="{BF6387C6-3A3A-ED00-D649-6CCE37F720FD}"/>
          </ac:spMkLst>
        </pc:spChg>
      </pc:sldChg>
      <pc:sldChg chg="addSp delSp modSp add del replId">
        <pc:chgData name="Siva Prasanna S" userId="S::sivaprasanna.s@iamneo.ai::3f99ddd6-8f78-41d3-b6e2-fa1d0164a322" providerId="AD" clId="Web-{22ABDAFC-7C43-42EF-B8FA-22C02C265143}" dt="2023-11-06T16:21:12.925" v="155"/>
        <pc:sldMkLst>
          <pc:docMk/>
          <pc:sldMk cId="2279585627" sldId="278"/>
        </pc:sldMkLst>
        <pc:spChg chg="mod">
          <ac:chgData name="Siva Prasanna S" userId="S::sivaprasanna.s@iamneo.ai::3f99ddd6-8f78-41d3-b6e2-fa1d0164a322" providerId="AD" clId="Web-{22ABDAFC-7C43-42EF-B8FA-22C02C265143}" dt="2023-11-06T16:17:52.153" v="131"/>
          <ac:spMkLst>
            <pc:docMk/>
            <pc:sldMk cId="2279585627" sldId="278"/>
            <ac:spMk id="2" creationId="{0833764A-6054-E198-9B9B-D9EBC1F4D245}"/>
          </ac:spMkLst>
        </pc:spChg>
        <pc:spChg chg="mod">
          <ac:chgData name="Siva Prasanna S" userId="S::sivaprasanna.s@iamneo.ai::3f99ddd6-8f78-41d3-b6e2-fa1d0164a322" providerId="AD" clId="Web-{22ABDAFC-7C43-42EF-B8FA-22C02C265143}" dt="2023-11-06T16:20:58.300" v="154" actId="20577"/>
          <ac:spMkLst>
            <pc:docMk/>
            <pc:sldMk cId="2279585627" sldId="278"/>
            <ac:spMk id="3" creationId="{BF6387C6-3A3A-ED00-D649-6CCE37F720FD}"/>
          </ac:spMkLst>
        </pc:spChg>
        <pc:spChg chg="add del">
          <ac:chgData name="Siva Prasanna S" userId="S::sivaprasanna.s@iamneo.ai::3f99ddd6-8f78-41d3-b6e2-fa1d0164a322" providerId="AD" clId="Web-{22ABDAFC-7C43-42EF-B8FA-22C02C265143}" dt="2023-11-06T16:17:52.153" v="131"/>
          <ac:spMkLst>
            <pc:docMk/>
            <pc:sldMk cId="2279585627" sldId="278"/>
            <ac:spMk id="8" creationId="{E8A8EAB8-D2FF-444D-B34B-7D32F106AD0E}"/>
          </ac:spMkLst>
        </pc:spChg>
        <pc:spChg chg="add del">
          <ac:chgData name="Siva Prasanna S" userId="S::sivaprasanna.s@iamneo.ai::3f99ddd6-8f78-41d3-b6e2-fa1d0164a322" providerId="AD" clId="Web-{22ABDAFC-7C43-42EF-B8FA-22C02C265143}" dt="2023-11-06T16:17:52.153" v="131"/>
          <ac:spMkLst>
            <pc:docMk/>
            <pc:sldMk cId="2279585627" sldId="278"/>
            <ac:spMk id="17" creationId="{57AA3065-908F-4990-AE53-A40A58D208D7}"/>
          </ac:spMkLst>
        </pc:spChg>
        <pc:spChg chg="add del">
          <ac:chgData name="Siva Prasanna S" userId="S::sivaprasanna.s@iamneo.ai::3f99ddd6-8f78-41d3-b6e2-fa1d0164a322" providerId="AD" clId="Web-{22ABDAFC-7C43-42EF-B8FA-22C02C265143}" dt="2023-11-06T16:17:52.153" v="131"/>
          <ac:spMkLst>
            <pc:docMk/>
            <pc:sldMk cId="2279585627" sldId="278"/>
            <ac:spMk id="19" creationId="{5B7778FC-632E-4DCA-A7CB-0D7731CCF970}"/>
          </ac:spMkLst>
        </pc:spChg>
        <pc:spChg chg="add del">
          <ac:chgData name="Siva Prasanna S" userId="S::sivaprasanna.s@iamneo.ai::3f99ddd6-8f78-41d3-b6e2-fa1d0164a322" providerId="AD" clId="Web-{22ABDAFC-7C43-42EF-B8FA-22C02C265143}" dt="2023-11-06T16:17:52.153" v="131"/>
          <ac:spMkLst>
            <pc:docMk/>
            <pc:sldMk cId="2279585627" sldId="278"/>
            <ac:spMk id="21" creationId="{B10BB131-AC8E-4A8E-A5D1-36260F720C3B}"/>
          </ac:spMkLst>
        </pc:spChg>
        <pc:spChg chg="add del">
          <ac:chgData name="Siva Prasanna S" userId="S::sivaprasanna.s@iamneo.ai::3f99ddd6-8f78-41d3-b6e2-fa1d0164a322" providerId="AD" clId="Web-{22ABDAFC-7C43-42EF-B8FA-22C02C265143}" dt="2023-11-06T16:17:52.153" v="131"/>
          <ac:spMkLst>
            <pc:docMk/>
            <pc:sldMk cId="2279585627" sldId="278"/>
            <ac:spMk id="23" creationId="{FA23A907-97FB-4A8F-880A-DD77401C4296}"/>
          </ac:spMkLst>
        </pc:spChg>
        <pc:picChg chg="mod ord">
          <ac:chgData name="Siva Prasanna S" userId="S::sivaprasanna.s@iamneo.ai::3f99ddd6-8f78-41d3-b6e2-fa1d0164a322" providerId="AD" clId="Web-{22ABDAFC-7C43-42EF-B8FA-22C02C265143}" dt="2023-11-06T16:17:52.153" v="131"/>
          <ac:picMkLst>
            <pc:docMk/>
            <pc:sldMk cId="2279585627" sldId="278"/>
            <ac:picMk id="6" creationId="{613F53E4-F588-E339-4238-FD6621D61BA8}"/>
          </ac:picMkLst>
        </pc:picChg>
        <pc:cxnChg chg="add del">
          <ac:chgData name="Siva Prasanna S" userId="S::sivaprasanna.s@iamneo.ai::3f99ddd6-8f78-41d3-b6e2-fa1d0164a322" providerId="AD" clId="Web-{22ABDAFC-7C43-42EF-B8FA-22C02C265143}" dt="2023-11-06T16:17:52.153" v="131"/>
          <ac:cxnSpMkLst>
            <pc:docMk/>
            <pc:sldMk cId="2279585627" sldId="278"/>
            <ac:cxnSpMk id="10" creationId="{067633D1-6EE6-4118-B9F0-B363477BEE7A}"/>
          </ac:cxnSpMkLst>
        </pc:cxnChg>
        <pc:cxnChg chg="add del">
          <ac:chgData name="Siva Prasanna S" userId="S::sivaprasanna.s@iamneo.ai::3f99ddd6-8f78-41d3-b6e2-fa1d0164a322" providerId="AD" clId="Web-{22ABDAFC-7C43-42EF-B8FA-22C02C265143}" dt="2023-11-06T16:17:52.153" v="131"/>
          <ac:cxnSpMkLst>
            <pc:docMk/>
            <pc:sldMk cId="2279585627" sldId="278"/>
            <ac:cxnSpMk id="12" creationId="{4AD7FFC6-42A9-49CB-B5E9-B3F6B038331B}"/>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7BDFED6-6E33-4606-AFE2-886ADB1C0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group of yellow cartoon characters&#10;&#10;Description automatically generated">
            <a:extLst>
              <a:ext uri="{FF2B5EF4-FFF2-40B4-BE49-F238E27FC236}">
                <a16:creationId xmlns:a16="http://schemas.microsoft.com/office/drawing/2014/main" id="{42067609-D5D6-F989-462C-FE6CE8BAD15E}"/>
              </a:ext>
            </a:extLst>
          </p:cNvPr>
          <p:cNvPicPr>
            <a:picLocks noChangeAspect="1"/>
          </p:cNvPicPr>
          <p:nvPr/>
        </p:nvPicPr>
        <p:blipFill rotWithShape="1">
          <a:blip r:embed="rId2">
            <a:alphaModFix/>
          </a:blip>
          <a:srcRect l="22538" r="21399"/>
          <a:stretch/>
        </p:blipFill>
        <p:spPr>
          <a:xfrm>
            <a:off x="4343221" y="3298204"/>
            <a:ext cx="7644062" cy="3681406"/>
          </a:xfrm>
          <a:prstGeom prst="rect">
            <a:avLst/>
          </a:prstGeom>
        </p:spPr>
      </p:pic>
      <p:pic>
        <p:nvPicPr>
          <p:cNvPr id="9" name="Picture 8" descr="A blue and black symbol&#10;&#10;Description automatically generated">
            <a:extLst>
              <a:ext uri="{FF2B5EF4-FFF2-40B4-BE49-F238E27FC236}">
                <a16:creationId xmlns:a16="http://schemas.microsoft.com/office/drawing/2014/main" id="{5043AED8-56B4-6C79-D365-77755CA162F0}"/>
              </a:ext>
            </a:extLst>
          </p:cNvPr>
          <p:cNvPicPr>
            <a:picLocks noChangeAspect="1"/>
          </p:cNvPicPr>
          <p:nvPr/>
        </p:nvPicPr>
        <p:blipFill rotWithShape="1">
          <a:blip r:embed="rId3"/>
          <a:srcRect t="29541" r="1" b="28903"/>
          <a:stretch/>
        </p:blipFill>
        <p:spPr>
          <a:xfrm>
            <a:off x="4343221" y="502618"/>
            <a:ext cx="7644062" cy="3176595"/>
          </a:xfrm>
          <a:prstGeom prst="rect">
            <a:avLst/>
          </a:prstGeom>
        </p:spPr>
      </p:pic>
      <p:sp>
        <p:nvSpPr>
          <p:cNvPr id="12" name="Rectangle 11">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6EE52B4-2CDF-03D5-EC62-88D050ED47D1}"/>
              </a:ext>
            </a:extLst>
          </p:cNvPr>
          <p:cNvSpPr txBox="1"/>
          <p:nvPr/>
        </p:nvSpPr>
        <p:spPr>
          <a:xfrm>
            <a:off x="838200" y="1115219"/>
            <a:ext cx="5395912" cy="238760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000" kern="1200">
                <a:solidFill>
                  <a:schemeClr val="bg1"/>
                </a:solidFill>
                <a:latin typeface="+mj-lt"/>
                <a:ea typeface="+mj-ea"/>
                <a:cs typeface="+mj-cs"/>
              </a:rPr>
              <a:t>REACT</a:t>
            </a:r>
          </a:p>
        </p:txBody>
      </p:sp>
      <p:cxnSp>
        <p:nvCxnSpPr>
          <p:cNvPr id="13" name="Straight Connector 12">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3681408"/>
            <a:ext cx="113537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23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5EF009A4-3284-6583-2075-22F1A318A056}"/>
              </a:ext>
            </a:extLst>
          </p:cNvPr>
          <p:cNvSpPr>
            <a:spLocks noGrp="1"/>
          </p:cNvSpPr>
          <p:nvPr>
            <p:ph type="title"/>
          </p:nvPr>
        </p:nvSpPr>
        <p:spPr>
          <a:xfrm>
            <a:off x="838200" y="669925"/>
            <a:ext cx="4508946" cy="1325563"/>
          </a:xfrm>
        </p:spPr>
        <p:txBody>
          <a:bodyPr anchor="b">
            <a:normAutofit/>
          </a:bodyPr>
          <a:lstStyle/>
          <a:p>
            <a:pPr algn="r"/>
            <a:r>
              <a:rPr lang="en-GB">
                <a:solidFill>
                  <a:schemeClr val="bg1"/>
                </a:solidFill>
                <a:ea typeface="Calibri Light"/>
                <a:cs typeface="Calibri Light"/>
              </a:rPr>
              <a:t>Libraries</a:t>
            </a:r>
            <a:endParaRPr lang="en-GB">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D50FD2F-7D7C-350C-E593-E5DD8AF6EF09}"/>
              </a:ext>
            </a:extLst>
          </p:cNvPr>
          <p:cNvSpPr>
            <a:spLocks noGrp="1"/>
          </p:cNvSpPr>
          <p:nvPr>
            <p:ph idx="1"/>
          </p:nvPr>
        </p:nvSpPr>
        <p:spPr>
          <a:xfrm>
            <a:off x="1392667" y="2398957"/>
            <a:ext cx="9406666" cy="3526144"/>
          </a:xfrm>
        </p:spPr>
        <p:txBody>
          <a:bodyPr vert="horz" lIns="91440" tIns="45720" rIns="91440" bIns="45720" rtlCol="0" anchor="t">
            <a:normAutofit/>
          </a:bodyPr>
          <a:lstStyle/>
          <a:p>
            <a:pPr>
              <a:buFont typeface="Arial"/>
              <a:buChar char="•"/>
            </a:pPr>
            <a:r>
              <a:rPr lang="en-GB" sz="1600" b="1">
                <a:solidFill>
                  <a:schemeClr val="bg1"/>
                </a:solidFill>
                <a:latin typeface="Arial"/>
                <a:ea typeface="+mn-lt"/>
                <a:cs typeface="+mn-lt"/>
              </a:rPr>
              <a:t>UI Components and Styling</a:t>
            </a:r>
            <a:r>
              <a:rPr lang="en-GB" sz="1600">
                <a:solidFill>
                  <a:srgbClr val="D1D5DB"/>
                </a:solidFill>
                <a:latin typeface="Arial"/>
                <a:ea typeface="+mn-lt"/>
                <a:cs typeface="+mn-lt"/>
              </a:rPr>
              <a:t>:</a:t>
            </a:r>
            <a:endParaRPr lang="en-GB" sz="1600" dirty="0">
              <a:solidFill>
                <a:srgbClr val="D1D5DB"/>
              </a:solidFill>
              <a:latin typeface="Arial"/>
              <a:ea typeface="+mn-lt"/>
              <a:cs typeface="+mn-lt"/>
            </a:endParaRPr>
          </a:p>
          <a:p>
            <a:pPr marL="971550" lvl="1" indent="-285750">
              <a:buFont typeface="Arial"/>
              <a:buChar char="•"/>
            </a:pPr>
            <a:r>
              <a:rPr lang="en-GB" sz="1600" dirty="0">
                <a:solidFill>
                  <a:srgbClr val="D1D5DB"/>
                </a:solidFill>
                <a:latin typeface="Arial"/>
                <a:ea typeface="+mn-lt"/>
                <a:cs typeface="+mn-lt"/>
              </a:rPr>
              <a:t>Material-UI: A popular library that provides pre-designed, customizable components following the Material Design guidelines.</a:t>
            </a:r>
          </a:p>
          <a:p>
            <a:pPr marL="971550" lvl="1" indent="-285750">
              <a:buFont typeface="Arial"/>
              <a:buChar char="•"/>
            </a:pPr>
            <a:r>
              <a:rPr lang="en-GB" sz="1600" dirty="0">
                <a:solidFill>
                  <a:srgbClr val="D1D5DB"/>
                </a:solidFill>
                <a:latin typeface="Arial"/>
                <a:ea typeface="+mn-lt"/>
                <a:cs typeface="+mn-lt"/>
              </a:rPr>
              <a:t>Ant Design: A set of high-quality React components with a focus on enterprise applications.</a:t>
            </a:r>
          </a:p>
          <a:p>
            <a:pPr marL="971550" lvl="1" indent="-285750">
              <a:buFont typeface="Arial"/>
              <a:buChar char="•"/>
            </a:pPr>
            <a:r>
              <a:rPr lang="en-GB" sz="1600" dirty="0">
                <a:solidFill>
                  <a:srgbClr val="D1D5DB"/>
                </a:solidFill>
                <a:latin typeface="Arial"/>
                <a:ea typeface="+mn-lt"/>
                <a:cs typeface="+mn-lt"/>
              </a:rPr>
              <a:t>Styled-components: A library for writing CSS in your JavaScript code using tagged template literals.</a:t>
            </a:r>
          </a:p>
          <a:p>
            <a:pPr>
              <a:buFont typeface="Arial"/>
              <a:buChar char="•"/>
            </a:pPr>
            <a:r>
              <a:rPr lang="en-GB" sz="1600" b="1" dirty="0">
                <a:solidFill>
                  <a:schemeClr val="bg1"/>
                </a:solidFill>
                <a:latin typeface="Arial"/>
                <a:ea typeface="+mn-lt"/>
                <a:cs typeface="+mn-lt"/>
              </a:rPr>
              <a:t>HTTP Requests</a:t>
            </a:r>
            <a:r>
              <a:rPr lang="en-GB" sz="1600" dirty="0">
                <a:solidFill>
                  <a:srgbClr val="D1D5DB"/>
                </a:solidFill>
                <a:latin typeface="Arial"/>
                <a:ea typeface="+mn-lt"/>
                <a:cs typeface="+mn-lt"/>
              </a:rPr>
              <a:t>:</a:t>
            </a:r>
          </a:p>
          <a:p>
            <a:pPr marL="971550" lvl="1" indent="-285750">
              <a:buFont typeface="Arial"/>
              <a:buChar char="•"/>
            </a:pPr>
            <a:r>
              <a:rPr lang="en-GB" sz="1600" dirty="0">
                <a:solidFill>
                  <a:srgbClr val="D1D5DB"/>
                </a:solidFill>
                <a:latin typeface="Arial"/>
                <a:ea typeface="+mn-lt"/>
                <a:cs typeface="+mn-lt"/>
              </a:rPr>
              <a:t>Axios: A popular library for making HTTP requests from the browser.</a:t>
            </a:r>
          </a:p>
          <a:p>
            <a:pPr marL="971550" lvl="1" indent="-285750">
              <a:buFont typeface="Arial"/>
              <a:buChar char="•"/>
            </a:pPr>
            <a:r>
              <a:rPr lang="en-GB" sz="1600" dirty="0">
                <a:solidFill>
                  <a:srgbClr val="D1D5DB"/>
                </a:solidFill>
                <a:latin typeface="Arial"/>
                <a:ea typeface="+mn-lt"/>
                <a:cs typeface="+mn-lt"/>
              </a:rPr>
              <a:t>Fetch API: A built-in browser API for making HTTP requests, often used with libraries like </a:t>
            </a:r>
            <a:r>
              <a:rPr lang="en-GB" sz="1600" b="1" err="1">
                <a:solidFill>
                  <a:schemeClr val="bg1"/>
                </a:solidFill>
                <a:latin typeface="Arial"/>
                <a:ea typeface="+mn-lt"/>
                <a:cs typeface="+mn-lt"/>
              </a:rPr>
              <a:t>axios</a:t>
            </a:r>
            <a:r>
              <a:rPr lang="en-GB" sz="1600" dirty="0">
                <a:solidFill>
                  <a:srgbClr val="D1D5DB"/>
                </a:solidFill>
                <a:latin typeface="Arial"/>
                <a:ea typeface="+mn-lt"/>
                <a:cs typeface="+mn-lt"/>
              </a:rPr>
              <a:t> or as a standalone solution.</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ouple of yellow cartoon characters&#10;&#10;Description automatically generated">
            <a:extLst>
              <a:ext uri="{FF2B5EF4-FFF2-40B4-BE49-F238E27FC236}">
                <a16:creationId xmlns:a16="http://schemas.microsoft.com/office/drawing/2014/main" id="{178A183C-37F3-BFD1-C0FE-7B32BCF6BBA2}"/>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2579071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5EF009A4-3284-6583-2075-22F1A318A056}"/>
              </a:ext>
            </a:extLst>
          </p:cNvPr>
          <p:cNvSpPr>
            <a:spLocks noGrp="1"/>
          </p:cNvSpPr>
          <p:nvPr>
            <p:ph type="title"/>
          </p:nvPr>
        </p:nvSpPr>
        <p:spPr>
          <a:xfrm>
            <a:off x="838200" y="669925"/>
            <a:ext cx="4508946" cy="1325563"/>
          </a:xfrm>
        </p:spPr>
        <p:txBody>
          <a:bodyPr anchor="b">
            <a:normAutofit/>
          </a:bodyPr>
          <a:lstStyle/>
          <a:p>
            <a:pPr algn="r"/>
            <a:r>
              <a:rPr lang="en-GB">
                <a:solidFill>
                  <a:schemeClr val="bg1"/>
                </a:solidFill>
                <a:ea typeface="Calibri Light"/>
                <a:cs typeface="Calibri Light"/>
              </a:rPr>
              <a:t>Libraries</a:t>
            </a:r>
            <a:endParaRPr lang="en-GB">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D50FD2F-7D7C-350C-E593-E5DD8AF6EF09}"/>
              </a:ext>
            </a:extLst>
          </p:cNvPr>
          <p:cNvSpPr>
            <a:spLocks noGrp="1"/>
          </p:cNvSpPr>
          <p:nvPr>
            <p:ph idx="1"/>
          </p:nvPr>
        </p:nvSpPr>
        <p:spPr>
          <a:xfrm>
            <a:off x="1392667" y="2398957"/>
            <a:ext cx="9406666" cy="3526144"/>
          </a:xfrm>
        </p:spPr>
        <p:txBody>
          <a:bodyPr vert="horz" lIns="91440" tIns="45720" rIns="91440" bIns="45720" rtlCol="0" anchor="t">
            <a:noAutofit/>
          </a:bodyPr>
          <a:lstStyle/>
          <a:p>
            <a:pPr>
              <a:buFont typeface="Arial"/>
              <a:buChar char="•"/>
            </a:pPr>
            <a:r>
              <a:rPr lang="en-GB" sz="1600" b="1" dirty="0">
                <a:solidFill>
                  <a:srgbClr val="D1D5DB"/>
                </a:solidFill>
                <a:latin typeface="Arial"/>
                <a:ea typeface="+mn-lt"/>
                <a:cs typeface="+mn-lt"/>
              </a:rPr>
              <a:t>Form Handling:</a:t>
            </a:r>
            <a:endParaRPr lang="en-GB" sz="1600" b="1" dirty="0">
              <a:solidFill>
                <a:srgbClr val="D1D5DB"/>
              </a:solidFill>
              <a:latin typeface="Arial"/>
              <a:ea typeface="Calibri"/>
              <a:cs typeface="Calibri"/>
            </a:endParaRPr>
          </a:p>
          <a:p>
            <a:pPr lvl="1">
              <a:buFont typeface="Arial"/>
              <a:buChar char="•"/>
            </a:pPr>
            <a:r>
              <a:rPr lang="en-GB" sz="1600" dirty="0" err="1">
                <a:solidFill>
                  <a:srgbClr val="D1D5DB"/>
                </a:solidFill>
                <a:latin typeface="Arial"/>
                <a:ea typeface="+mn-lt"/>
                <a:cs typeface="+mn-lt"/>
              </a:rPr>
              <a:t>Formik</a:t>
            </a:r>
            <a:r>
              <a:rPr lang="en-GB" sz="1600" dirty="0">
                <a:solidFill>
                  <a:srgbClr val="D1D5DB"/>
                </a:solidFill>
                <a:latin typeface="Arial"/>
                <a:ea typeface="+mn-lt"/>
                <a:cs typeface="+mn-lt"/>
              </a:rPr>
              <a:t>: A library for building forms in React with ease.</a:t>
            </a:r>
            <a:endParaRPr lang="en-GB" sz="1600" dirty="0">
              <a:latin typeface="Arial"/>
              <a:cs typeface="Arial"/>
            </a:endParaRPr>
          </a:p>
          <a:p>
            <a:pPr lvl="1">
              <a:buFont typeface="Arial"/>
              <a:buChar char="•"/>
            </a:pPr>
            <a:r>
              <a:rPr lang="en-GB" sz="1600" dirty="0">
                <a:solidFill>
                  <a:srgbClr val="D1D5DB"/>
                </a:solidFill>
                <a:latin typeface="Arial"/>
                <a:ea typeface="+mn-lt"/>
                <a:cs typeface="+mn-lt"/>
              </a:rPr>
              <a:t>React Hook Form: A library for managing forms using React hooks.</a:t>
            </a:r>
            <a:endParaRPr lang="en-GB" sz="1600">
              <a:latin typeface="Arial"/>
              <a:cs typeface="Arial"/>
            </a:endParaRPr>
          </a:p>
          <a:p>
            <a:pPr>
              <a:buFont typeface="Arial"/>
              <a:buChar char="•"/>
            </a:pPr>
            <a:r>
              <a:rPr lang="en-GB" sz="1600" b="1" dirty="0">
                <a:solidFill>
                  <a:srgbClr val="D1D5DB"/>
                </a:solidFill>
                <a:latin typeface="Arial"/>
                <a:ea typeface="+mn-lt"/>
                <a:cs typeface="+mn-lt"/>
              </a:rPr>
              <a:t>Authentication and Authorization</a:t>
            </a:r>
            <a:r>
              <a:rPr lang="en-GB" sz="1600" dirty="0">
                <a:solidFill>
                  <a:srgbClr val="D1D5DB"/>
                </a:solidFill>
                <a:latin typeface="Arial"/>
                <a:ea typeface="+mn-lt"/>
                <a:cs typeface="+mn-lt"/>
              </a:rPr>
              <a:t>:</a:t>
            </a:r>
            <a:endParaRPr lang="en-GB" sz="1600">
              <a:latin typeface="Arial"/>
              <a:cs typeface="Arial"/>
            </a:endParaRPr>
          </a:p>
          <a:p>
            <a:pPr lvl="1">
              <a:buFont typeface="Arial"/>
              <a:buChar char="•"/>
            </a:pPr>
            <a:r>
              <a:rPr lang="en-GB" sz="1600" dirty="0">
                <a:solidFill>
                  <a:srgbClr val="D1D5DB"/>
                </a:solidFill>
                <a:latin typeface="Arial"/>
                <a:ea typeface="+mn-lt"/>
                <a:cs typeface="+mn-lt"/>
              </a:rPr>
              <a:t>Firebase: A comprehensive platform that provides authentication, real-time database, cloud functions, and more.</a:t>
            </a:r>
            <a:endParaRPr lang="en-GB" sz="1600">
              <a:latin typeface="Arial"/>
              <a:cs typeface="Arial"/>
            </a:endParaRPr>
          </a:p>
          <a:p>
            <a:pPr lvl="1">
              <a:buFont typeface="Arial"/>
              <a:buChar char="•"/>
            </a:pPr>
            <a:r>
              <a:rPr lang="en-GB" sz="1600" dirty="0">
                <a:solidFill>
                  <a:srgbClr val="D1D5DB"/>
                </a:solidFill>
                <a:latin typeface="Arial"/>
                <a:ea typeface="+mn-lt"/>
                <a:cs typeface="+mn-lt"/>
              </a:rPr>
              <a:t>Auth0: An authentication and authorization platform with various SDKs for React applications.</a:t>
            </a:r>
            <a:endParaRPr lang="en-GB" sz="1600" dirty="0">
              <a:latin typeface="Arial"/>
              <a:cs typeface="Arial"/>
            </a:endParaRPr>
          </a:p>
          <a:p>
            <a:pPr>
              <a:buFont typeface="Arial"/>
              <a:buChar char="•"/>
            </a:pPr>
            <a:endParaRPr lang="en-GB" sz="1600" b="1" dirty="0">
              <a:solidFill>
                <a:srgbClr val="D1D5DB"/>
              </a:solidFill>
              <a:latin typeface="Arial"/>
              <a:ea typeface="Calibri"/>
              <a:cs typeface="Calibri"/>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couple of yellow cartoon characters&#10;&#10;Description automatically generated">
            <a:extLst>
              <a:ext uri="{FF2B5EF4-FFF2-40B4-BE49-F238E27FC236}">
                <a16:creationId xmlns:a16="http://schemas.microsoft.com/office/drawing/2014/main" id="{ACB43BF8-454F-99B8-A423-EF41F99C178F}"/>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3479423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1014141" y="1450655"/>
            <a:ext cx="3932030" cy="3956690"/>
          </a:xfrm>
        </p:spPr>
        <p:txBody>
          <a:bodyPr anchor="ctr">
            <a:normAutofit/>
          </a:bodyPr>
          <a:lstStyle/>
          <a:p>
            <a:r>
              <a:rPr lang="en-GB" sz="8000" dirty="0">
                <a:solidFill>
                  <a:schemeClr val="bg1"/>
                </a:solidFill>
                <a:ea typeface="Calibri Light"/>
                <a:cs typeface="Calibri Light"/>
              </a:rPr>
              <a:t>React DOM</a:t>
            </a:r>
            <a:endParaRPr lang="en-GB" sz="8000" dirty="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5252937" y="1108061"/>
            <a:ext cx="6581538" cy="4571972"/>
          </a:xfrm>
        </p:spPr>
        <p:txBody>
          <a:bodyPr vert="horz" lIns="91440" tIns="45720" rIns="91440" bIns="45720" rtlCol="0" anchor="ctr">
            <a:normAutofit/>
          </a:bodyPr>
          <a:lstStyle/>
          <a:p>
            <a:pPr marL="0" indent="0">
              <a:buNone/>
            </a:pPr>
            <a:r>
              <a:rPr lang="en-GB" sz="1800" dirty="0">
                <a:solidFill>
                  <a:schemeClr val="bg1"/>
                </a:solidFill>
                <a:latin typeface="Arial"/>
                <a:ea typeface="+mn-lt"/>
                <a:cs typeface="+mn-lt"/>
              </a:rPr>
              <a:t>The term "React DOM" refers to the part of the React library that is responsible for rendering your React components to the actual Document Object Model (DOM) of a web page. It is a specific package within the React ecosystem called "</a:t>
            </a:r>
            <a:r>
              <a:rPr lang="en-GB" sz="1800" b="1" dirty="0">
                <a:solidFill>
                  <a:schemeClr val="bg1"/>
                </a:solidFill>
                <a:latin typeface="Arial"/>
                <a:ea typeface="+mn-lt"/>
                <a:cs typeface="+mn-lt"/>
              </a:rPr>
              <a:t>react-</a:t>
            </a:r>
            <a:r>
              <a:rPr lang="en-GB" sz="1800" b="1" err="1">
                <a:solidFill>
                  <a:schemeClr val="bg1"/>
                </a:solidFill>
                <a:latin typeface="Arial"/>
                <a:ea typeface="+mn-lt"/>
                <a:cs typeface="+mn-lt"/>
              </a:rPr>
              <a:t>dom</a:t>
            </a:r>
            <a:r>
              <a:rPr lang="en-GB" sz="1800" b="1" dirty="0">
                <a:solidFill>
                  <a:schemeClr val="bg1"/>
                </a:solidFill>
                <a:latin typeface="Arial"/>
                <a:ea typeface="+mn-lt"/>
                <a:cs typeface="+mn-lt"/>
              </a:rPr>
              <a:t>"</a:t>
            </a:r>
            <a:r>
              <a:rPr lang="en-GB" sz="1800" dirty="0">
                <a:solidFill>
                  <a:schemeClr val="bg1"/>
                </a:solidFill>
                <a:latin typeface="Arial"/>
                <a:ea typeface="+mn-lt"/>
                <a:cs typeface="+mn-lt"/>
              </a:rPr>
              <a:t>.</a:t>
            </a:r>
            <a:br>
              <a:rPr lang="en-GB" sz="1800" dirty="0">
                <a:latin typeface="Arial"/>
                <a:ea typeface="+mn-lt"/>
                <a:cs typeface="+mn-lt"/>
              </a:rPr>
            </a:br>
            <a:br>
              <a:rPr lang="en-GB" sz="1800" dirty="0">
                <a:latin typeface="Arial"/>
                <a:ea typeface="Calibri"/>
                <a:cs typeface="Calibri"/>
              </a:rPr>
            </a:br>
            <a:br>
              <a:rPr lang="en-GB" sz="1800" dirty="0">
                <a:latin typeface="Arial"/>
                <a:ea typeface="Calibri"/>
                <a:cs typeface="Calibri"/>
              </a:rPr>
            </a:br>
            <a:r>
              <a:rPr lang="en-GB" sz="1800" dirty="0">
                <a:solidFill>
                  <a:srgbClr val="2E95D3"/>
                </a:solidFill>
                <a:latin typeface="Arial"/>
                <a:ea typeface="+mn-lt"/>
                <a:cs typeface="+mn-lt"/>
              </a:rPr>
              <a:t>import</a:t>
            </a:r>
            <a:r>
              <a:rPr lang="en-GB" sz="1800" dirty="0">
                <a:solidFill>
                  <a:schemeClr val="bg1"/>
                </a:solidFill>
                <a:latin typeface="Arial"/>
                <a:ea typeface="+mn-lt"/>
                <a:cs typeface="+mn-lt"/>
              </a:rPr>
              <a:t> </a:t>
            </a:r>
            <a:r>
              <a:rPr lang="en-GB" sz="1800" dirty="0">
                <a:solidFill>
                  <a:srgbClr val="F22C3D"/>
                </a:solidFill>
                <a:latin typeface="Arial"/>
                <a:ea typeface="+mn-lt"/>
                <a:cs typeface="+mn-lt"/>
              </a:rPr>
              <a:t>React</a:t>
            </a:r>
            <a:r>
              <a:rPr lang="en-GB" sz="1800" dirty="0">
                <a:solidFill>
                  <a:schemeClr val="bg1"/>
                </a:solidFill>
                <a:latin typeface="Arial"/>
                <a:ea typeface="+mn-lt"/>
                <a:cs typeface="+mn-lt"/>
              </a:rPr>
              <a:t> </a:t>
            </a:r>
            <a:r>
              <a:rPr lang="en-GB" sz="1800" dirty="0">
                <a:solidFill>
                  <a:srgbClr val="2E95D3"/>
                </a:solidFill>
                <a:latin typeface="Arial"/>
                <a:ea typeface="+mn-lt"/>
                <a:cs typeface="+mn-lt"/>
              </a:rPr>
              <a:t>from</a:t>
            </a:r>
            <a:r>
              <a:rPr lang="en-GB" sz="1800" dirty="0">
                <a:solidFill>
                  <a:schemeClr val="bg1"/>
                </a:solidFill>
                <a:latin typeface="Arial"/>
                <a:ea typeface="+mn-lt"/>
                <a:cs typeface="+mn-lt"/>
              </a:rPr>
              <a:t> </a:t>
            </a:r>
            <a:r>
              <a:rPr lang="en-GB" sz="1800" dirty="0">
                <a:solidFill>
                  <a:srgbClr val="00A67D"/>
                </a:solidFill>
                <a:latin typeface="Arial"/>
                <a:ea typeface="+mn-lt"/>
                <a:cs typeface="+mn-lt"/>
              </a:rPr>
              <a:t>'react'</a:t>
            </a:r>
            <a:r>
              <a:rPr lang="en-GB" sz="1800" dirty="0">
                <a:solidFill>
                  <a:schemeClr val="bg1"/>
                </a:solidFill>
                <a:latin typeface="Arial"/>
                <a:ea typeface="+mn-lt"/>
                <a:cs typeface="+mn-lt"/>
              </a:rPr>
              <a:t>;</a:t>
            </a:r>
            <a:endParaRPr lang="en-GB" sz="1800">
              <a:solidFill>
                <a:schemeClr val="bg1"/>
              </a:solidFill>
              <a:latin typeface="Arial"/>
              <a:ea typeface="Calibri"/>
              <a:cs typeface="Calibri"/>
            </a:endParaRPr>
          </a:p>
          <a:p>
            <a:pPr marL="0" indent="0">
              <a:buNone/>
            </a:pPr>
            <a:r>
              <a:rPr lang="en-GB" sz="1800" dirty="0">
                <a:solidFill>
                  <a:srgbClr val="2E95D3"/>
                </a:solidFill>
                <a:latin typeface="Arial"/>
                <a:ea typeface="+mn-lt"/>
                <a:cs typeface="+mn-lt"/>
              </a:rPr>
              <a:t>import</a:t>
            </a:r>
            <a:r>
              <a:rPr lang="en-GB" sz="1800" dirty="0">
                <a:solidFill>
                  <a:schemeClr val="bg1"/>
                </a:solidFill>
                <a:latin typeface="Arial"/>
                <a:ea typeface="+mn-lt"/>
                <a:cs typeface="+mn-lt"/>
              </a:rPr>
              <a:t> </a:t>
            </a:r>
            <a:r>
              <a:rPr lang="en-GB" sz="1800" err="1">
                <a:solidFill>
                  <a:srgbClr val="F22C3D"/>
                </a:solidFill>
                <a:latin typeface="Arial"/>
                <a:ea typeface="+mn-lt"/>
                <a:cs typeface="+mn-lt"/>
              </a:rPr>
              <a:t>ReactDOM</a:t>
            </a:r>
            <a:r>
              <a:rPr lang="en-GB" sz="1800" dirty="0">
                <a:solidFill>
                  <a:schemeClr val="bg1"/>
                </a:solidFill>
                <a:latin typeface="Arial"/>
                <a:ea typeface="+mn-lt"/>
                <a:cs typeface="+mn-lt"/>
              </a:rPr>
              <a:t> </a:t>
            </a:r>
            <a:r>
              <a:rPr lang="en-GB" sz="1800" dirty="0">
                <a:solidFill>
                  <a:srgbClr val="2E95D3"/>
                </a:solidFill>
                <a:latin typeface="Arial"/>
                <a:ea typeface="+mn-lt"/>
                <a:cs typeface="+mn-lt"/>
              </a:rPr>
              <a:t>from</a:t>
            </a:r>
            <a:r>
              <a:rPr lang="en-GB" sz="1800" dirty="0">
                <a:solidFill>
                  <a:schemeClr val="bg1"/>
                </a:solidFill>
                <a:latin typeface="Arial"/>
                <a:ea typeface="+mn-lt"/>
                <a:cs typeface="+mn-lt"/>
              </a:rPr>
              <a:t> </a:t>
            </a:r>
            <a:r>
              <a:rPr lang="en-GB" sz="1800" dirty="0">
                <a:solidFill>
                  <a:srgbClr val="00A67D"/>
                </a:solidFill>
                <a:latin typeface="Arial"/>
                <a:ea typeface="+mn-lt"/>
                <a:cs typeface="+mn-lt"/>
              </a:rPr>
              <a:t>'react-</a:t>
            </a:r>
            <a:r>
              <a:rPr lang="en-GB" sz="1800" err="1">
                <a:solidFill>
                  <a:srgbClr val="00A67D"/>
                </a:solidFill>
                <a:latin typeface="Arial"/>
                <a:ea typeface="+mn-lt"/>
                <a:cs typeface="+mn-lt"/>
              </a:rPr>
              <a:t>dom</a:t>
            </a:r>
            <a:r>
              <a:rPr lang="en-GB" sz="1800" dirty="0">
                <a:solidFill>
                  <a:srgbClr val="00A67D"/>
                </a:solidFill>
                <a:latin typeface="Arial"/>
                <a:ea typeface="+mn-lt"/>
                <a:cs typeface="+mn-lt"/>
              </a:rPr>
              <a:t>'</a:t>
            </a:r>
            <a:r>
              <a:rPr lang="en-GB" sz="1800" dirty="0">
                <a:solidFill>
                  <a:schemeClr val="bg1"/>
                </a:solidFill>
                <a:latin typeface="Arial"/>
                <a:ea typeface="+mn-lt"/>
                <a:cs typeface="+mn-lt"/>
              </a:rPr>
              <a:t>; </a:t>
            </a:r>
          </a:p>
          <a:p>
            <a:pPr marL="0" indent="0">
              <a:buNone/>
            </a:pPr>
            <a:r>
              <a:rPr lang="en-GB" sz="1800" dirty="0" err="1">
                <a:solidFill>
                  <a:srgbClr val="2E95D3"/>
                </a:solidFill>
                <a:latin typeface="Arial"/>
                <a:ea typeface="+mn-lt"/>
                <a:cs typeface="+mn-lt"/>
              </a:rPr>
              <a:t>const</a:t>
            </a:r>
            <a:r>
              <a:rPr lang="en-GB" sz="1800" dirty="0">
                <a:solidFill>
                  <a:schemeClr val="bg1"/>
                </a:solidFill>
                <a:latin typeface="Arial"/>
                <a:ea typeface="+mn-lt"/>
                <a:cs typeface="+mn-lt"/>
              </a:rPr>
              <a:t> element = &lt;h1&gt;Hello, World!&lt;/h1&gt;;</a:t>
            </a:r>
          </a:p>
          <a:p>
            <a:pPr marL="0" indent="0">
              <a:buNone/>
            </a:pPr>
            <a:r>
              <a:rPr lang="en-GB" sz="1800" dirty="0" err="1">
                <a:solidFill>
                  <a:srgbClr val="F22C3D"/>
                </a:solidFill>
                <a:latin typeface="Arial"/>
                <a:ea typeface="+mn-lt"/>
                <a:cs typeface="+mn-lt"/>
              </a:rPr>
              <a:t>ReactDOM</a:t>
            </a:r>
            <a:r>
              <a:rPr lang="en-GB" sz="1800" dirty="0" err="1">
                <a:solidFill>
                  <a:schemeClr val="bg1"/>
                </a:solidFill>
                <a:latin typeface="Arial"/>
                <a:ea typeface="+mn-lt"/>
                <a:cs typeface="+mn-lt"/>
              </a:rPr>
              <a:t>.</a:t>
            </a:r>
            <a:r>
              <a:rPr lang="en-GB" sz="1800" dirty="0" err="1">
                <a:solidFill>
                  <a:srgbClr val="F22C3D"/>
                </a:solidFill>
                <a:latin typeface="Arial"/>
                <a:ea typeface="+mn-lt"/>
                <a:cs typeface="+mn-lt"/>
              </a:rPr>
              <a:t>render</a:t>
            </a:r>
            <a:r>
              <a:rPr lang="en-GB" sz="1800" dirty="0">
                <a:solidFill>
                  <a:schemeClr val="bg1"/>
                </a:solidFill>
                <a:latin typeface="Arial"/>
                <a:ea typeface="+mn-lt"/>
                <a:cs typeface="+mn-lt"/>
              </a:rPr>
              <a:t>(element, </a:t>
            </a:r>
            <a:r>
              <a:rPr lang="en-GB" sz="1800" dirty="0" err="1">
                <a:solidFill>
                  <a:srgbClr val="DF3079"/>
                </a:solidFill>
                <a:latin typeface="Arial"/>
                <a:ea typeface="+mn-lt"/>
                <a:cs typeface="+mn-lt"/>
              </a:rPr>
              <a:t>document</a:t>
            </a:r>
            <a:r>
              <a:rPr lang="en-GB" sz="1800" dirty="0" err="1">
                <a:solidFill>
                  <a:schemeClr val="bg1"/>
                </a:solidFill>
                <a:latin typeface="Arial"/>
                <a:ea typeface="+mn-lt"/>
                <a:cs typeface="+mn-lt"/>
              </a:rPr>
              <a:t>.</a:t>
            </a:r>
            <a:r>
              <a:rPr lang="en-GB" sz="1800" dirty="0" err="1">
                <a:solidFill>
                  <a:srgbClr val="F22C3D"/>
                </a:solidFill>
                <a:latin typeface="Arial"/>
                <a:ea typeface="+mn-lt"/>
                <a:cs typeface="+mn-lt"/>
              </a:rPr>
              <a:t>getElementById</a:t>
            </a:r>
            <a:r>
              <a:rPr lang="en-GB" sz="1800" dirty="0">
                <a:solidFill>
                  <a:schemeClr val="bg1"/>
                </a:solidFill>
                <a:latin typeface="Arial"/>
                <a:ea typeface="+mn-lt"/>
                <a:cs typeface="+mn-lt"/>
              </a:rPr>
              <a:t>(</a:t>
            </a:r>
            <a:r>
              <a:rPr lang="en-GB" sz="1800" dirty="0">
                <a:solidFill>
                  <a:srgbClr val="00A67D"/>
                </a:solidFill>
                <a:latin typeface="Arial"/>
                <a:ea typeface="+mn-lt"/>
                <a:cs typeface="+mn-lt"/>
              </a:rPr>
              <a:t>'root'</a:t>
            </a:r>
            <a:r>
              <a:rPr lang="en-GB" sz="1800" dirty="0">
                <a:solidFill>
                  <a:schemeClr val="bg1"/>
                </a:solidFill>
                <a:latin typeface="Arial"/>
                <a:ea typeface="+mn-lt"/>
                <a:cs typeface="+mn-lt"/>
              </a:rPr>
              <a:t>));</a:t>
            </a:r>
            <a:endParaRPr lang="en-GB" sz="1800">
              <a:solidFill>
                <a:schemeClr val="bg1"/>
              </a:solidFill>
              <a:latin typeface="Arial"/>
              <a:ea typeface="Calibri"/>
              <a:cs typeface="Calibri"/>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1373347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852014" y="1491187"/>
            <a:ext cx="4515689" cy="3916159"/>
          </a:xfrm>
        </p:spPr>
        <p:txBody>
          <a:bodyPr anchor="ctr">
            <a:normAutofit/>
          </a:bodyPr>
          <a:lstStyle/>
          <a:p>
            <a:r>
              <a:rPr lang="en-GB" sz="8000" dirty="0">
                <a:solidFill>
                  <a:schemeClr val="bg1"/>
                </a:solidFill>
                <a:cs typeface="Calibri Light"/>
              </a:rPr>
              <a:t>Overview of webpack</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5252937" y="1108061"/>
            <a:ext cx="6581538" cy="4571972"/>
          </a:xfrm>
        </p:spPr>
        <p:txBody>
          <a:bodyPr vert="horz" lIns="91440" tIns="45720" rIns="91440" bIns="45720" rtlCol="0" anchor="ctr">
            <a:normAutofit/>
          </a:bodyPr>
          <a:lstStyle/>
          <a:p>
            <a:pPr marL="0" indent="0">
              <a:buNone/>
            </a:pPr>
            <a:r>
              <a:rPr lang="en-GB" sz="2400" dirty="0">
                <a:solidFill>
                  <a:srgbClr val="D1D5DB"/>
                </a:solidFill>
                <a:latin typeface="Arial"/>
                <a:ea typeface="+mn-lt"/>
                <a:cs typeface="Arial"/>
              </a:rPr>
              <a:t>Webpack is a popular open-source JavaScript module bundler that is commonly used in modern web development. Its primary purpose is to take various web assets, such as JavaScript, CSS, and images, and bundle them together into a format that is optimized for efficient delivery to a web browser. Webpack is highly configurable and extensible, making it a versatile tool for managing and optimizing your project's assets.</a:t>
            </a:r>
            <a:endParaRPr lang="en-US" sz="2400" dirty="0">
              <a:latin typeface="Arial"/>
              <a:cs typeface="Arial"/>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2077616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852014" y="1491187"/>
            <a:ext cx="4515689" cy="3916159"/>
          </a:xfrm>
        </p:spPr>
        <p:txBody>
          <a:bodyPr anchor="ctr">
            <a:normAutofit/>
          </a:bodyPr>
          <a:lstStyle/>
          <a:p>
            <a:r>
              <a:rPr lang="en-GB" sz="8000" dirty="0">
                <a:solidFill>
                  <a:srgbClr val="FFFFFF"/>
                </a:solidFill>
                <a:latin typeface="Calibri Light"/>
                <a:ea typeface="Calibri Light"/>
                <a:cs typeface="Calibri Light"/>
              </a:rPr>
              <a:t>Install Webpack</a:t>
            </a:r>
            <a:endParaRPr lang="en-US" dirty="0"/>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5241564" y="1853001"/>
            <a:ext cx="6581538" cy="4571972"/>
          </a:xfrm>
        </p:spPr>
        <p:txBody>
          <a:bodyPr vert="horz" lIns="91440" tIns="45720" rIns="91440" bIns="45720" rtlCol="0" anchor="ctr">
            <a:normAutofit/>
          </a:bodyPr>
          <a:lstStyle/>
          <a:p>
            <a:pPr marL="0" indent="0">
              <a:buNone/>
            </a:pPr>
            <a:r>
              <a:rPr lang="en-GB" sz="2000" dirty="0">
                <a:solidFill>
                  <a:srgbClr val="D1D5DB"/>
                </a:solidFill>
                <a:latin typeface="Arial"/>
                <a:ea typeface="+mn-lt"/>
                <a:cs typeface="+mn-lt"/>
              </a:rPr>
              <a:t>Install Webpack and necessary loaders and plugins:</a:t>
            </a:r>
          </a:p>
          <a:p>
            <a:pPr marL="342900" indent="-342900">
              <a:buAutoNum type="arabicPeriod"/>
            </a:pPr>
            <a:r>
              <a:rPr lang="en-GB" sz="2000" err="1">
                <a:solidFill>
                  <a:srgbClr val="D1D5DB"/>
                </a:solidFill>
                <a:latin typeface="Arial"/>
                <a:ea typeface="+mn-lt"/>
                <a:cs typeface="Arial"/>
              </a:rPr>
              <a:t>npm</a:t>
            </a:r>
            <a:r>
              <a:rPr lang="en-GB" sz="2000" dirty="0">
                <a:solidFill>
                  <a:srgbClr val="D1D5DB"/>
                </a:solidFill>
                <a:latin typeface="Arial"/>
                <a:ea typeface="+mn-lt"/>
                <a:cs typeface="Arial"/>
              </a:rPr>
              <a:t> install --save-dev webpack webpack-cli </a:t>
            </a:r>
            <a:r>
              <a:rPr lang="en-GB" sz="2000">
                <a:solidFill>
                  <a:srgbClr val="D1D5DB"/>
                </a:solidFill>
                <a:latin typeface="Arial"/>
                <a:ea typeface="+mn-lt"/>
                <a:cs typeface="Arial"/>
              </a:rPr>
              <a:t>webpack-dev-server</a:t>
            </a:r>
            <a:r>
              <a:rPr lang="en-GB" sz="2000" dirty="0">
                <a:solidFill>
                  <a:srgbClr val="D1D5DB"/>
                </a:solidFill>
                <a:latin typeface="Arial"/>
                <a:ea typeface="+mn-lt"/>
                <a:cs typeface="Arial"/>
              </a:rPr>
              <a:t> html-webpack-plugin</a:t>
            </a:r>
            <a:endParaRPr lang="en-GB" sz="2000">
              <a:latin typeface="Arial"/>
              <a:ea typeface="Calibri" panose="020F0502020204030204"/>
              <a:cs typeface="Calibri" panose="020F0502020204030204"/>
            </a:endParaRPr>
          </a:p>
          <a:p>
            <a:pPr marL="342900" indent="-342900">
              <a:buAutoNum type="arabicPeriod"/>
            </a:pPr>
            <a:r>
              <a:rPr lang="en-GB" sz="2000" dirty="0" err="1">
                <a:solidFill>
                  <a:srgbClr val="D1D5DB"/>
                </a:solidFill>
                <a:latin typeface="Arial"/>
                <a:ea typeface="+mn-lt"/>
                <a:cs typeface="+mn-lt"/>
              </a:rPr>
              <a:t>npm</a:t>
            </a:r>
            <a:r>
              <a:rPr lang="en-GB" sz="2000" dirty="0">
                <a:solidFill>
                  <a:srgbClr val="D1D5DB"/>
                </a:solidFill>
                <a:latin typeface="Arial"/>
                <a:ea typeface="+mn-lt"/>
                <a:cs typeface="+mn-lt"/>
              </a:rPr>
              <a:t> install --save-dev style-loader </a:t>
            </a:r>
            <a:r>
              <a:rPr lang="en-GB" sz="2000" dirty="0" err="1">
                <a:solidFill>
                  <a:srgbClr val="D1D5DB"/>
                </a:solidFill>
                <a:latin typeface="Arial"/>
                <a:ea typeface="+mn-lt"/>
                <a:cs typeface="+mn-lt"/>
              </a:rPr>
              <a:t>css</a:t>
            </a:r>
            <a:r>
              <a:rPr lang="en-GB" sz="2000" dirty="0">
                <a:solidFill>
                  <a:srgbClr val="D1D5DB"/>
                </a:solidFill>
                <a:latin typeface="Arial"/>
                <a:ea typeface="+mn-lt"/>
                <a:cs typeface="+mn-lt"/>
              </a:rPr>
              <a:t>-loader file-loader</a:t>
            </a:r>
            <a:endParaRPr lang="en-GB" sz="2000" dirty="0">
              <a:solidFill>
                <a:srgbClr val="D1D5DB"/>
              </a:solidFill>
              <a:latin typeface="Arial"/>
              <a:ea typeface="Calibri"/>
              <a:cs typeface="Arial"/>
            </a:endParaRPr>
          </a:p>
          <a:p>
            <a:pPr marL="342900" indent="-342900">
              <a:buAutoNum type="arabicPeriod"/>
            </a:pPr>
            <a:endParaRPr lang="en-GB" sz="2000" dirty="0">
              <a:solidFill>
                <a:srgbClr val="D1D5DB"/>
              </a:solidFill>
              <a:latin typeface="Arial"/>
              <a:ea typeface="Calibri"/>
              <a:cs typeface="Arial"/>
            </a:endParaRPr>
          </a:p>
          <a:p>
            <a:pPr marL="342900" indent="-342900">
              <a:buAutoNum type="arabicPeriod"/>
            </a:pPr>
            <a:endParaRPr lang="en-GB" sz="2000" dirty="0">
              <a:solidFill>
                <a:srgbClr val="D1D5DB"/>
              </a:solidFill>
              <a:latin typeface="Arial"/>
              <a:ea typeface="Calibri"/>
              <a:cs typeface="Arial"/>
            </a:endParaRPr>
          </a:p>
          <a:p>
            <a:pPr marL="0" indent="0">
              <a:buNone/>
            </a:pPr>
            <a:endParaRPr lang="en-GB" sz="2000" dirty="0">
              <a:solidFill>
                <a:srgbClr val="D1D5DB"/>
              </a:solidFill>
              <a:latin typeface="Arial"/>
              <a:ea typeface="Calibri"/>
              <a:cs typeface="Calibri"/>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1486928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852014" y="1491187"/>
            <a:ext cx="4515689" cy="3916159"/>
          </a:xfrm>
        </p:spPr>
        <p:txBody>
          <a:bodyPr anchor="ctr">
            <a:normAutofit/>
          </a:bodyPr>
          <a:lstStyle/>
          <a:p>
            <a:r>
              <a:rPr lang="en-GB" sz="8000" dirty="0">
                <a:solidFill>
                  <a:schemeClr val="bg1"/>
                </a:solidFill>
                <a:cs typeface="Calibri Light"/>
              </a:rPr>
              <a:t>Babel</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5252937" y="1108061"/>
            <a:ext cx="6581538" cy="4571972"/>
          </a:xfrm>
        </p:spPr>
        <p:txBody>
          <a:bodyPr vert="horz" lIns="91440" tIns="45720" rIns="91440" bIns="45720" rtlCol="0" anchor="ctr">
            <a:normAutofit/>
          </a:bodyPr>
          <a:lstStyle/>
          <a:p>
            <a:pPr marL="0" indent="0">
              <a:buNone/>
            </a:pPr>
            <a:r>
              <a:rPr lang="en-GB" dirty="0">
                <a:solidFill>
                  <a:srgbClr val="D1D5DB"/>
                </a:solidFill>
                <a:latin typeface="Arial"/>
                <a:ea typeface="+mn-lt"/>
                <a:cs typeface="+mn-lt"/>
              </a:rPr>
              <a:t>Babel is an open-source JavaScript compiler that allows developers to write code in the latest ECMAScript (ES) standards (such as ES6/ES2015 and beyond) and then transform or "</a:t>
            </a:r>
            <a:r>
              <a:rPr lang="en-GB" err="1">
                <a:solidFill>
                  <a:srgbClr val="D1D5DB"/>
                </a:solidFill>
                <a:latin typeface="Arial"/>
                <a:ea typeface="+mn-lt"/>
                <a:cs typeface="+mn-lt"/>
              </a:rPr>
              <a:t>transpile</a:t>
            </a:r>
            <a:r>
              <a:rPr lang="en-GB" dirty="0">
                <a:solidFill>
                  <a:srgbClr val="D1D5DB"/>
                </a:solidFill>
                <a:latin typeface="Arial"/>
                <a:ea typeface="+mn-lt"/>
                <a:cs typeface="+mn-lt"/>
              </a:rPr>
              <a:t>" that code into a backward-compatible version of JavaScript that can run in older web browsers or environments.</a:t>
            </a:r>
            <a:endParaRPr lang="en-US">
              <a:latin typeface="Arial"/>
              <a:ea typeface="+mn-lt"/>
              <a:cs typeface="+mn-lt"/>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3640928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852014" y="1491187"/>
            <a:ext cx="4515689" cy="3916159"/>
          </a:xfrm>
        </p:spPr>
        <p:txBody>
          <a:bodyPr anchor="ctr">
            <a:normAutofit/>
          </a:bodyPr>
          <a:lstStyle/>
          <a:p>
            <a:r>
              <a:rPr lang="en-GB" sz="8000" dirty="0">
                <a:solidFill>
                  <a:srgbClr val="FFFFFF"/>
                </a:solidFill>
                <a:latin typeface="Calibri Light"/>
                <a:ea typeface="Calibri Light"/>
                <a:cs typeface="Calibri Light"/>
              </a:rPr>
              <a:t>Install Babel</a:t>
            </a:r>
            <a:endParaRPr lang="en-US" dirty="0"/>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5366668" y="1921240"/>
            <a:ext cx="6581538" cy="4571972"/>
          </a:xfrm>
        </p:spPr>
        <p:txBody>
          <a:bodyPr vert="horz" lIns="91440" tIns="45720" rIns="91440" bIns="45720" rtlCol="0" anchor="ctr">
            <a:normAutofit/>
          </a:bodyPr>
          <a:lstStyle/>
          <a:p>
            <a:pPr marL="0" indent="0">
              <a:buNone/>
            </a:pPr>
            <a:r>
              <a:rPr lang="en-GB" sz="2000" dirty="0">
                <a:solidFill>
                  <a:srgbClr val="D1D5DB"/>
                </a:solidFill>
                <a:latin typeface="Arial"/>
                <a:ea typeface="+mn-lt"/>
                <a:cs typeface="+mn-lt"/>
              </a:rPr>
              <a:t>Install Babel and necessary loaders and plugins:</a:t>
            </a:r>
          </a:p>
          <a:p>
            <a:pPr marL="457200" indent="-457200">
              <a:buAutoNum type="arabicPeriod"/>
            </a:pPr>
            <a:r>
              <a:rPr lang="en-GB" sz="2000" dirty="0" err="1">
                <a:solidFill>
                  <a:srgbClr val="D1D5DB"/>
                </a:solidFill>
                <a:latin typeface="Arial"/>
                <a:ea typeface="+mn-lt"/>
                <a:cs typeface="Arial"/>
              </a:rPr>
              <a:t>npm</a:t>
            </a:r>
            <a:r>
              <a:rPr lang="en-GB" sz="2000" dirty="0">
                <a:solidFill>
                  <a:srgbClr val="D1D5DB"/>
                </a:solidFill>
                <a:latin typeface="Arial"/>
                <a:ea typeface="+mn-lt"/>
                <a:cs typeface="Arial"/>
              </a:rPr>
              <a:t> install --save-dev babel-loader @babel/core @babel/preset-env @babel/preset-react</a:t>
            </a:r>
          </a:p>
          <a:p>
            <a:pPr marL="457200" indent="-457200">
              <a:buAutoNum type="arabicPeriod"/>
            </a:pPr>
            <a:endParaRPr lang="en-GB" sz="2000" dirty="0">
              <a:solidFill>
                <a:srgbClr val="D1D5DB"/>
              </a:solidFill>
              <a:latin typeface="Arial"/>
              <a:ea typeface="Calibri"/>
              <a:cs typeface="Arial"/>
            </a:endParaRPr>
          </a:p>
          <a:p>
            <a:pPr marL="0" indent="0">
              <a:buNone/>
            </a:pPr>
            <a:r>
              <a:rPr lang="en-GB" sz="2000" dirty="0">
                <a:solidFill>
                  <a:srgbClr val="D1D5DB"/>
                </a:solidFill>
                <a:latin typeface="Arial"/>
                <a:ea typeface="Calibri"/>
                <a:cs typeface="Arial"/>
              </a:rPr>
              <a:t>Create a file .</a:t>
            </a:r>
            <a:r>
              <a:rPr lang="en-GB" sz="2000" dirty="0" err="1">
                <a:solidFill>
                  <a:srgbClr val="D1D5DB"/>
                </a:solidFill>
                <a:latin typeface="Arial"/>
                <a:ea typeface="Calibri"/>
                <a:cs typeface="Arial"/>
              </a:rPr>
              <a:t>babelrc</a:t>
            </a:r>
            <a:endParaRPr lang="en-GB" sz="2000" dirty="0">
              <a:solidFill>
                <a:srgbClr val="D1D5DB"/>
              </a:solidFill>
              <a:latin typeface="Arial"/>
              <a:ea typeface="Calibri"/>
              <a:cs typeface="Arial"/>
            </a:endParaRPr>
          </a:p>
          <a:p>
            <a:pPr marL="0" indent="0">
              <a:buNone/>
            </a:pPr>
            <a:endParaRPr lang="en-GB" sz="2000" dirty="0">
              <a:solidFill>
                <a:srgbClr val="D1D5DB"/>
              </a:solidFill>
              <a:latin typeface="Arial"/>
              <a:ea typeface="Calibri"/>
              <a:cs typeface="Arial"/>
            </a:endParaRPr>
          </a:p>
          <a:p>
            <a:pPr>
              <a:buNone/>
            </a:pPr>
            <a:r>
              <a:rPr lang="en-GB" sz="1800" dirty="0">
                <a:solidFill>
                  <a:srgbClr val="89DDFF"/>
                </a:solidFill>
                <a:latin typeface="Menlo"/>
                <a:ea typeface="Calibri"/>
                <a:cs typeface="Arial"/>
              </a:rPr>
              <a:t>{</a:t>
            </a:r>
            <a:endParaRPr lang="en-GB" sz="1800" dirty="0">
              <a:ea typeface="Calibri"/>
              <a:cs typeface="Calibri"/>
            </a:endParaRPr>
          </a:p>
          <a:p>
            <a:pPr>
              <a:buNone/>
            </a:pPr>
            <a:r>
              <a:rPr lang="en-GB" sz="1800" dirty="0">
                <a:solidFill>
                  <a:srgbClr val="89DDFF"/>
                </a:solidFill>
                <a:latin typeface="Menlo"/>
                <a:ea typeface="Calibri"/>
                <a:cs typeface="Arial"/>
              </a:rPr>
              <a:t>  "</a:t>
            </a:r>
            <a:r>
              <a:rPr lang="en-GB" sz="1800" dirty="0">
                <a:solidFill>
                  <a:srgbClr val="C792EA"/>
                </a:solidFill>
                <a:latin typeface="Menlo"/>
                <a:ea typeface="Calibri"/>
                <a:cs typeface="Arial"/>
              </a:rPr>
              <a:t>presets</a:t>
            </a:r>
            <a:r>
              <a:rPr lang="en-GB" sz="1800" dirty="0">
                <a:solidFill>
                  <a:srgbClr val="89DDFF"/>
                </a:solidFill>
                <a:latin typeface="Menlo"/>
                <a:ea typeface="Calibri"/>
                <a:cs typeface="Arial"/>
              </a:rPr>
              <a:t>":</a:t>
            </a:r>
            <a:r>
              <a:rPr lang="en-GB" sz="1800" dirty="0">
                <a:solidFill>
                  <a:srgbClr val="BABED8"/>
                </a:solidFill>
                <a:latin typeface="Menlo"/>
                <a:ea typeface="Calibri"/>
                <a:cs typeface="Arial"/>
              </a:rPr>
              <a:t> </a:t>
            </a:r>
            <a:r>
              <a:rPr lang="en-GB" sz="1800" dirty="0">
                <a:solidFill>
                  <a:srgbClr val="89DDFF"/>
                </a:solidFill>
                <a:latin typeface="Menlo"/>
                <a:ea typeface="Calibri"/>
                <a:cs typeface="Arial"/>
              </a:rPr>
              <a:t>[</a:t>
            </a:r>
            <a:endParaRPr lang="en-GB" sz="1800" dirty="0">
              <a:ea typeface="Calibri"/>
              <a:cs typeface="Calibri"/>
            </a:endParaRPr>
          </a:p>
          <a:p>
            <a:pPr>
              <a:buNone/>
            </a:pPr>
            <a:r>
              <a:rPr lang="en-GB" sz="1800" dirty="0">
                <a:solidFill>
                  <a:srgbClr val="89DDFF"/>
                </a:solidFill>
                <a:latin typeface="Menlo"/>
                <a:ea typeface="Calibri"/>
                <a:cs typeface="Arial"/>
              </a:rPr>
              <a:t>     "</a:t>
            </a:r>
            <a:r>
              <a:rPr lang="en-GB" sz="1800" dirty="0">
                <a:solidFill>
                  <a:srgbClr val="C3E88D"/>
                </a:solidFill>
                <a:latin typeface="Menlo"/>
                <a:ea typeface="Calibri"/>
                <a:cs typeface="Arial"/>
              </a:rPr>
              <a:t>@babel/preset-env</a:t>
            </a:r>
            <a:r>
              <a:rPr lang="en-GB" sz="1800" dirty="0">
                <a:solidFill>
                  <a:srgbClr val="89DDFF"/>
                </a:solidFill>
                <a:latin typeface="Menlo"/>
                <a:ea typeface="Calibri"/>
                <a:cs typeface="Arial"/>
              </a:rPr>
              <a:t>",</a:t>
            </a:r>
            <a:endParaRPr lang="en-GB" sz="1800" dirty="0">
              <a:solidFill>
                <a:srgbClr val="000000"/>
              </a:solidFill>
              <a:latin typeface="Calibri" panose="020F0502020204030204"/>
              <a:ea typeface="Calibri"/>
              <a:cs typeface="Calibri"/>
            </a:endParaRPr>
          </a:p>
          <a:p>
            <a:pPr>
              <a:buNone/>
            </a:pPr>
            <a:r>
              <a:rPr lang="en-GB" sz="1800" dirty="0">
                <a:solidFill>
                  <a:srgbClr val="89DDFF"/>
                </a:solidFill>
                <a:latin typeface="Menlo"/>
                <a:ea typeface="Calibri"/>
                <a:cs typeface="Arial"/>
              </a:rPr>
              <a:t>     "</a:t>
            </a:r>
            <a:r>
              <a:rPr lang="en-GB" sz="1800" dirty="0">
                <a:solidFill>
                  <a:srgbClr val="C3E88D"/>
                </a:solidFill>
                <a:latin typeface="Menlo"/>
                <a:ea typeface="Calibri"/>
                <a:cs typeface="Arial"/>
              </a:rPr>
              <a:t>@babel/preset-react</a:t>
            </a:r>
            <a:r>
              <a:rPr lang="en-GB" sz="1800" dirty="0">
                <a:solidFill>
                  <a:srgbClr val="89DDFF"/>
                </a:solidFill>
                <a:latin typeface="Menlo"/>
                <a:ea typeface="Calibri"/>
                <a:cs typeface="Arial"/>
              </a:rPr>
              <a:t>"</a:t>
            </a:r>
            <a:endParaRPr lang="en-GB" sz="1800" dirty="0">
              <a:ea typeface="Calibri"/>
              <a:cs typeface="Calibri"/>
            </a:endParaRPr>
          </a:p>
          <a:p>
            <a:pPr>
              <a:buNone/>
            </a:pPr>
            <a:r>
              <a:rPr lang="en-GB" sz="1800" dirty="0">
                <a:solidFill>
                  <a:srgbClr val="89DDFF"/>
                </a:solidFill>
                <a:latin typeface="Menlo"/>
                <a:ea typeface="Calibri"/>
                <a:cs typeface="Arial"/>
              </a:rPr>
              <a:t>   ]</a:t>
            </a:r>
            <a:endParaRPr lang="en-GB" sz="1800" dirty="0">
              <a:ea typeface="Calibri"/>
              <a:cs typeface="Calibri"/>
            </a:endParaRPr>
          </a:p>
          <a:p>
            <a:pPr>
              <a:buNone/>
            </a:pPr>
            <a:r>
              <a:rPr lang="en-GB" sz="1800" dirty="0">
                <a:solidFill>
                  <a:srgbClr val="89DDFF"/>
                </a:solidFill>
                <a:latin typeface="Menlo"/>
                <a:ea typeface="Calibri"/>
                <a:cs typeface="Arial"/>
              </a:rPr>
              <a:t>}</a:t>
            </a:r>
            <a:endParaRPr lang="en-GB" sz="1800" dirty="0"/>
          </a:p>
          <a:p>
            <a:pPr marL="0" indent="0">
              <a:buNone/>
            </a:pPr>
            <a:endParaRPr lang="en-GB" sz="2000" dirty="0">
              <a:solidFill>
                <a:srgbClr val="D1D5DB"/>
              </a:solidFill>
              <a:latin typeface="Arial"/>
              <a:ea typeface="Calibri"/>
              <a:cs typeface="Arial"/>
            </a:endParaRPr>
          </a:p>
          <a:p>
            <a:pPr marL="342900" indent="-342900">
              <a:buAutoNum type="arabicPeriod"/>
            </a:pPr>
            <a:endParaRPr lang="en-GB" sz="2000" dirty="0">
              <a:solidFill>
                <a:srgbClr val="D1D5DB"/>
              </a:solidFill>
              <a:latin typeface="Arial"/>
              <a:ea typeface="Calibri"/>
              <a:cs typeface="Arial"/>
            </a:endParaRPr>
          </a:p>
          <a:p>
            <a:pPr marL="342900" indent="-342900">
              <a:buAutoNum type="arabicPeriod"/>
            </a:pPr>
            <a:endParaRPr lang="en-GB" sz="2000" dirty="0">
              <a:solidFill>
                <a:srgbClr val="D1D5DB"/>
              </a:solidFill>
              <a:latin typeface="Arial"/>
              <a:ea typeface="Calibri"/>
              <a:cs typeface="Arial"/>
            </a:endParaRPr>
          </a:p>
          <a:p>
            <a:pPr marL="0" indent="0">
              <a:buNone/>
            </a:pPr>
            <a:endParaRPr lang="en-GB" sz="2000" dirty="0">
              <a:solidFill>
                <a:srgbClr val="D1D5DB"/>
              </a:solidFill>
              <a:latin typeface="Arial"/>
              <a:ea typeface="Calibri"/>
              <a:cs typeface="Calibri"/>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2393684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a:extLst>
              <a:ext uri="{FF2B5EF4-FFF2-40B4-BE49-F238E27FC236}">
                <a16:creationId xmlns:a16="http://schemas.microsoft.com/office/drawing/2014/main" id="{72F566C7-63F6-430E-A25E-75C1BAA56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alphaModFix amt="55000"/>
          </a:blip>
          <a:srcRect l="7001" r="2333" b="1"/>
          <a:stretch/>
        </p:blipFill>
        <p:spPr>
          <a:xfrm>
            <a:off x="-121576" y="-852171"/>
            <a:ext cx="12191980" cy="6858000"/>
          </a:xfrm>
          <a:prstGeom prst="rect">
            <a:avLst/>
          </a:prstGeom>
        </p:spPr>
      </p:pic>
      <p:sp>
        <p:nvSpPr>
          <p:cNvPr id="37" name="Rectangle: Rounded Corners 36">
            <a:extLst>
              <a:ext uri="{FF2B5EF4-FFF2-40B4-BE49-F238E27FC236}">
                <a16:creationId xmlns:a16="http://schemas.microsoft.com/office/drawing/2014/main" id="{C8701D3F-ED29-4931-958A-CBC8AE704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6345936" y="969264"/>
            <a:ext cx="4215384" cy="1664208"/>
          </a:xfrm>
        </p:spPr>
        <p:txBody>
          <a:bodyPr>
            <a:normAutofit/>
          </a:bodyPr>
          <a:lstStyle/>
          <a:p>
            <a:r>
              <a:rPr lang="en-GB">
                <a:cs typeface="Calibri Light"/>
              </a:rPr>
              <a:t>React Component Basic</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6354042" y="2491643"/>
            <a:ext cx="4873752" cy="2505456"/>
          </a:xfrm>
        </p:spPr>
        <p:txBody>
          <a:bodyPr vert="horz" lIns="91440" tIns="45720" rIns="91440" bIns="45720" rtlCol="0" anchor="t">
            <a:noAutofit/>
          </a:bodyPr>
          <a:lstStyle/>
          <a:p>
            <a:pPr marL="0" indent="0">
              <a:buNone/>
            </a:pPr>
            <a:r>
              <a:rPr lang="en-GB" sz="2400" dirty="0">
                <a:latin typeface="Arial"/>
                <a:ea typeface="+mn-lt"/>
                <a:cs typeface="+mn-lt"/>
              </a:rPr>
              <a:t>In React, a component is a fundamental building block that encapsulates a piece of user interface and its </a:t>
            </a:r>
            <a:r>
              <a:rPr lang="en-GB" sz="2400" err="1">
                <a:latin typeface="Arial"/>
                <a:ea typeface="+mn-lt"/>
                <a:cs typeface="+mn-lt"/>
              </a:rPr>
              <a:t>behavior</a:t>
            </a:r>
            <a:r>
              <a:rPr lang="en-GB" sz="2400" dirty="0">
                <a:latin typeface="Arial"/>
                <a:ea typeface="+mn-lt"/>
                <a:cs typeface="+mn-lt"/>
              </a:rPr>
              <a:t>. React components can be reusable and are used to create the UI of a web application. There are two primary types of components in React: functional components and class components.</a:t>
            </a:r>
            <a:endParaRPr lang="en-US" sz="2400">
              <a:latin typeface="Arial"/>
              <a:ea typeface="+mn-lt"/>
              <a:cs typeface="+mn-lt"/>
            </a:endParaRPr>
          </a:p>
        </p:txBody>
      </p:sp>
      <p:sp>
        <p:nvSpPr>
          <p:cNvPr id="35" name="Arc 34">
            <a:extLst>
              <a:ext uri="{FF2B5EF4-FFF2-40B4-BE49-F238E27FC236}">
                <a16:creationId xmlns:a16="http://schemas.microsoft.com/office/drawing/2014/main" id="{40A0961B-9DBA-43AD-A3C0-F7EBBFF2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1500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a:extLst>
              <a:ext uri="{FF2B5EF4-FFF2-40B4-BE49-F238E27FC236}">
                <a16:creationId xmlns:a16="http://schemas.microsoft.com/office/drawing/2014/main" id="{72F566C7-63F6-430E-A25E-75C1BAA56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alphaModFix amt="55000"/>
          </a:blip>
          <a:srcRect l="7001" r="2333" b="1"/>
          <a:stretch/>
        </p:blipFill>
        <p:spPr>
          <a:xfrm>
            <a:off x="20" y="-989979"/>
            <a:ext cx="12191980" cy="6858000"/>
          </a:xfrm>
          <a:prstGeom prst="rect">
            <a:avLst/>
          </a:prstGeom>
        </p:spPr>
      </p:pic>
      <p:sp>
        <p:nvSpPr>
          <p:cNvPr id="19" name="Rectangle: Rounded Corners 18">
            <a:extLst>
              <a:ext uri="{FF2B5EF4-FFF2-40B4-BE49-F238E27FC236}">
                <a16:creationId xmlns:a16="http://schemas.microsoft.com/office/drawing/2014/main" id="{C8701D3F-ED29-4931-958A-CBC8AE704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6345936" y="969264"/>
            <a:ext cx="4215384" cy="1664208"/>
          </a:xfrm>
        </p:spPr>
        <p:txBody>
          <a:bodyPr>
            <a:normAutofit/>
          </a:bodyPr>
          <a:lstStyle/>
          <a:p>
            <a:r>
              <a:rPr lang="en-GB">
                <a:cs typeface="Calibri Light"/>
              </a:rPr>
              <a:t>Functional Component</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6345936" y="2832111"/>
            <a:ext cx="4873752" cy="2505456"/>
          </a:xfrm>
        </p:spPr>
        <p:txBody>
          <a:bodyPr vert="horz" lIns="91440" tIns="45720" rIns="91440" bIns="45720" rtlCol="0" anchor="t">
            <a:noAutofit/>
          </a:bodyPr>
          <a:lstStyle/>
          <a:p>
            <a:pPr marL="0" indent="0">
              <a:buNone/>
            </a:pPr>
            <a:r>
              <a:rPr lang="en-GB" dirty="0">
                <a:solidFill>
                  <a:srgbClr val="000000"/>
                </a:solidFill>
                <a:latin typeface="Arial"/>
                <a:ea typeface="+mn-lt"/>
                <a:cs typeface="Arial"/>
              </a:rPr>
              <a:t>Functional components are the simplest form of React components. They are JavaScript functions that return JSX (JavaScript XML) to describe what the UI should look like.</a:t>
            </a:r>
            <a:endParaRPr lang="en-US" dirty="0">
              <a:latin typeface="Arial"/>
              <a:cs typeface="Arial"/>
            </a:endParaRPr>
          </a:p>
        </p:txBody>
      </p:sp>
      <p:sp>
        <p:nvSpPr>
          <p:cNvPr id="21" name="Arc 20">
            <a:extLst>
              <a:ext uri="{FF2B5EF4-FFF2-40B4-BE49-F238E27FC236}">
                <a16:creationId xmlns:a16="http://schemas.microsoft.com/office/drawing/2014/main" id="{40A0961B-9DBA-43AD-A3C0-F7EBBFF2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8309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srcRect l="7001" r="2333" b="1"/>
          <a:stretch/>
        </p:blipFill>
        <p:spPr>
          <a:xfrm>
            <a:off x="20" y="10"/>
            <a:ext cx="12191980" cy="6857990"/>
          </a:xfrm>
          <a:prstGeom prst="rect">
            <a:avLst/>
          </a:prstGeom>
        </p:spPr>
      </p:pic>
      <p:sp>
        <p:nvSpPr>
          <p:cNvPr id="28" name="Rectangle 27">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1104900" y="910431"/>
            <a:ext cx="4724400" cy="1466455"/>
          </a:xfrm>
        </p:spPr>
        <p:txBody>
          <a:bodyPr anchor="b">
            <a:normAutofit/>
          </a:bodyPr>
          <a:lstStyle/>
          <a:p>
            <a:r>
              <a:rPr lang="en-GB">
                <a:solidFill>
                  <a:schemeClr val="bg1"/>
                </a:solidFill>
                <a:cs typeface="Calibri Light"/>
              </a:rPr>
              <a:t>Example</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1104900" y="2589357"/>
            <a:ext cx="4724400" cy="3015849"/>
          </a:xfrm>
        </p:spPr>
        <p:txBody>
          <a:bodyPr vert="horz" lIns="91440" tIns="45720" rIns="91440" bIns="45720" rtlCol="0" anchor="t">
            <a:normAutofit/>
          </a:bodyPr>
          <a:lstStyle/>
          <a:p>
            <a:pPr>
              <a:buNone/>
            </a:pPr>
            <a:r>
              <a:rPr lang="en-GB" sz="2000" dirty="0">
                <a:solidFill>
                  <a:schemeClr val="bg1"/>
                </a:solidFill>
                <a:ea typeface="+mn-lt"/>
                <a:cs typeface="+mn-lt"/>
              </a:rPr>
              <a:t>import React from 'react';</a:t>
            </a:r>
            <a:endParaRPr lang="en-US" sz="2000" dirty="0">
              <a:solidFill>
                <a:schemeClr val="bg1"/>
              </a:solidFill>
            </a:endParaRPr>
          </a:p>
          <a:p>
            <a:pPr>
              <a:buNone/>
            </a:pPr>
            <a:endParaRPr lang="en-GB" sz="2000">
              <a:solidFill>
                <a:schemeClr val="bg1"/>
              </a:solidFill>
            </a:endParaRPr>
          </a:p>
          <a:p>
            <a:pPr>
              <a:buNone/>
            </a:pPr>
            <a:r>
              <a:rPr lang="en-GB" sz="2000" dirty="0">
                <a:solidFill>
                  <a:schemeClr val="bg1"/>
                </a:solidFill>
                <a:ea typeface="+mn-lt"/>
                <a:cs typeface="+mn-lt"/>
              </a:rPr>
              <a:t>function HelloWorld() {</a:t>
            </a:r>
            <a:endParaRPr lang="en-GB" sz="2000" dirty="0">
              <a:solidFill>
                <a:schemeClr val="bg1"/>
              </a:solidFill>
            </a:endParaRPr>
          </a:p>
          <a:p>
            <a:pPr>
              <a:buNone/>
            </a:pPr>
            <a:r>
              <a:rPr lang="en-GB" sz="2000" dirty="0">
                <a:solidFill>
                  <a:schemeClr val="bg1"/>
                </a:solidFill>
                <a:ea typeface="+mn-lt"/>
                <a:cs typeface="+mn-lt"/>
              </a:rPr>
              <a:t>  return &lt;div&gt;Hello, World!&lt;/div&gt;;</a:t>
            </a:r>
            <a:endParaRPr lang="en-GB" sz="2000" dirty="0">
              <a:solidFill>
                <a:schemeClr val="bg1"/>
              </a:solidFill>
            </a:endParaRPr>
          </a:p>
          <a:p>
            <a:pPr>
              <a:buNone/>
            </a:pPr>
            <a:r>
              <a:rPr lang="en-GB" sz="2000" dirty="0">
                <a:solidFill>
                  <a:schemeClr val="bg1"/>
                </a:solidFill>
                <a:ea typeface="+mn-lt"/>
                <a:cs typeface="+mn-lt"/>
              </a:rPr>
              <a:t>}</a:t>
            </a:r>
            <a:endParaRPr lang="en-GB" sz="2000" dirty="0">
              <a:solidFill>
                <a:schemeClr val="bg1"/>
              </a:solidFill>
            </a:endParaRPr>
          </a:p>
          <a:p>
            <a:pPr>
              <a:buNone/>
            </a:pPr>
            <a:endParaRPr lang="en-GB" sz="2000">
              <a:solidFill>
                <a:schemeClr val="bg1"/>
              </a:solidFill>
            </a:endParaRPr>
          </a:p>
          <a:p>
            <a:pPr>
              <a:buNone/>
            </a:pPr>
            <a:r>
              <a:rPr lang="en-GB" sz="2000" dirty="0">
                <a:solidFill>
                  <a:schemeClr val="bg1"/>
                </a:solidFill>
                <a:ea typeface="+mn-lt"/>
                <a:cs typeface="+mn-lt"/>
              </a:rPr>
              <a:t>export default HelloWorld;</a:t>
            </a:r>
            <a:endParaRPr lang="en-GB" sz="2000" dirty="0">
              <a:solidFill>
                <a:schemeClr val="bg1"/>
              </a:solidFill>
            </a:endParaRPr>
          </a:p>
          <a:p>
            <a:pPr marL="0" indent="0">
              <a:buNone/>
            </a:pPr>
            <a:endParaRPr lang="en-GB" sz="2000">
              <a:solidFill>
                <a:schemeClr val="bg1"/>
              </a:solidFill>
              <a:latin typeface="Arial"/>
              <a:cs typeface="Arial"/>
            </a:endParaRPr>
          </a:p>
        </p:txBody>
      </p:sp>
      <p:sp>
        <p:nvSpPr>
          <p:cNvPr id="30" name="Rectangle 29">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6996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artoon character holding a notebook&#10;&#10;Description automatically generated">
            <a:extLst>
              <a:ext uri="{FF2B5EF4-FFF2-40B4-BE49-F238E27FC236}">
                <a16:creationId xmlns:a16="http://schemas.microsoft.com/office/drawing/2014/main" id="{FFAFD5CF-45DC-0120-1519-A4DD0C9F8F39}"/>
              </a:ext>
            </a:extLst>
          </p:cNvPr>
          <p:cNvPicPr>
            <a:picLocks noChangeAspect="1"/>
          </p:cNvPicPr>
          <p:nvPr/>
        </p:nvPicPr>
        <p:blipFill rotWithShape="1">
          <a:blip r:embed="rId2"/>
          <a:srcRect t="16784" b="37794"/>
          <a:stretch/>
        </p:blipFill>
        <p:spPr>
          <a:xfrm>
            <a:off x="3712744" y="907925"/>
            <a:ext cx="9160193" cy="5155650"/>
          </a:xfrm>
          <a:prstGeom prst="rect">
            <a:avLst/>
          </a:prstGeom>
        </p:spPr>
      </p:pic>
      <p:sp>
        <p:nvSpPr>
          <p:cNvPr id="39" name="Rectangle 38">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9E16CB-DAC4-717E-0E7D-DD909F18D66F}"/>
              </a:ext>
            </a:extLst>
          </p:cNvPr>
          <p:cNvSpPr>
            <a:spLocks noGrp="1"/>
          </p:cNvSpPr>
          <p:nvPr>
            <p:ph type="title"/>
          </p:nvPr>
        </p:nvSpPr>
        <p:spPr>
          <a:xfrm>
            <a:off x="1104900" y="-127186"/>
            <a:ext cx="4724400" cy="1466455"/>
          </a:xfrm>
        </p:spPr>
        <p:txBody>
          <a:bodyPr anchor="b">
            <a:normAutofit/>
          </a:bodyPr>
          <a:lstStyle/>
          <a:p>
            <a:r>
              <a:rPr lang="en-GB">
                <a:solidFill>
                  <a:schemeClr val="bg1"/>
                </a:solidFill>
                <a:ea typeface="Calibri Light"/>
                <a:cs typeface="Calibri Light"/>
              </a:rPr>
              <a:t>Agenda</a:t>
            </a:r>
            <a:endParaRPr lang="en-GB">
              <a:solidFill>
                <a:schemeClr val="bg1"/>
              </a:solidFill>
            </a:endParaRPr>
          </a:p>
        </p:txBody>
      </p:sp>
      <p:sp>
        <p:nvSpPr>
          <p:cNvPr id="3" name="Content Placeholder 2">
            <a:extLst>
              <a:ext uri="{FF2B5EF4-FFF2-40B4-BE49-F238E27FC236}">
                <a16:creationId xmlns:a16="http://schemas.microsoft.com/office/drawing/2014/main" id="{6BC158D1-70BE-32F3-7EAB-1E4704A43B35}"/>
              </a:ext>
            </a:extLst>
          </p:cNvPr>
          <p:cNvSpPr>
            <a:spLocks noGrp="1"/>
          </p:cNvSpPr>
          <p:nvPr>
            <p:ph idx="1"/>
          </p:nvPr>
        </p:nvSpPr>
        <p:spPr>
          <a:xfrm>
            <a:off x="1104900" y="1486888"/>
            <a:ext cx="4724400" cy="3015849"/>
          </a:xfrm>
        </p:spPr>
        <p:txBody>
          <a:bodyPr vert="horz" lIns="91440" tIns="45720" rIns="91440" bIns="45720" rtlCol="0" anchor="t">
            <a:noAutofit/>
          </a:bodyPr>
          <a:lstStyle/>
          <a:p>
            <a:r>
              <a:rPr lang="en-GB" sz="2000" dirty="0">
                <a:solidFill>
                  <a:schemeClr val="bg1"/>
                </a:solidFill>
                <a:latin typeface="Arial"/>
                <a:ea typeface="Calibri"/>
                <a:cs typeface="Calibri"/>
              </a:rPr>
              <a:t>JavaScript Essentials</a:t>
            </a:r>
          </a:p>
          <a:p>
            <a:r>
              <a:rPr lang="en-GB" sz="2000" dirty="0">
                <a:solidFill>
                  <a:schemeClr val="bg1"/>
                </a:solidFill>
                <a:latin typeface="Arial"/>
                <a:ea typeface="Calibri"/>
                <a:cs typeface="Calibri"/>
              </a:rPr>
              <a:t>Event loop</a:t>
            </a:r>
          </a:p>
          <a:p>
            <a:r>
              <a:rPr lang="en-GB" sz="2000" dirty="0">
                <a:solidFill>
                  <a:schemeClr val="bg1"/>
                </a:solidFill>
                <a:latin typeface="Arial"/>
                <a:ea typeface="Calibri"/>
                <a:cs typeface="Calibri"/>
              </a:rPr>
              <a:t>React JSX</a:t>
            </a:r>
          </a:p>
          <a:p>
            <a:r>
              <a:rPr lang="en-GB" sz="2000" dirty="0">
                <a:solidFill>
                  <a:schemeClr val="bg1"/>
                </a:solidFill>
                <a:latin typeface="Arial"/>
                <a:ea typeface="Calibri"/>
                <a:cs typeface="Calibri"/>
              </a:rPr>
              <a:t>Libraries for </a:t>
            </a:r>
            <a:r>
              <a:rPr lang="en-GB" sz="2000" err="1">
                <a:solidFill>
                  <a:schemeClr val="bg1"/>
                </a:solidFill>
                <a:latin typeface="Arial"/>
                <a:ea typeface="Calibri"/>
                <a:cs typeface="Calibri"/>
              </a:rPr>
              <a:t>ClientSide</a:t>
            </a:r>
            <a:r>
              <a:rPr lang="en-GB" sz="2000" dirty="0">
                <a:solidFill>
                  <a:schemeClr val="bg1"/>
                </a:solidFill>
                <a:latin typeface="Arial"/>
                <a:ea typeface="Calibri"/>
                <a:cs typeface="Calibri"/>
              </a:rPr>
              <a:t> Web Applications</a:t>
            </a:r>
          </a:p>
          <a:p>
            <a:r>
              <a:rPr lang="en-GB" sz="2000" dirty="0">
                <a:solidFill>
                  <a:schemeClr val="bg1"/>
                </a:solidFill>
                <a:latin typeface="Arial"/>
                <a:ea typeface="Calibri"/>
                <a:cs typeface="Calibri"/>
              </a:rPr>
              <a:t>React DOM</a:t>
            </a:r>
          </a:p>
          <a:p>
            <a:r>
              <a:rPr lang="en-GB" sz="2000" dirty="0">
                <a:solidFill>
                  <a:schemeClr val="bg1"/>
                </a:solidFill>
                <a:latin typeface="Arial"/>
                <a:ea typeface="Calibri"/>
                <a:cs typeface="Calibri"/>
              </a:rPr>
              <a:t>Environmental Setup</a:t>
            </a:r>
          </a:p>
          <a:p>
            <a:r>
              <a:rPr lang="en-GB" sz="2000" dirty="0">
                <a:solidFill>
                  <a:schemeClr val="bg1"/>
                </a:solidFill>
                <a:latin typeface="Arial"/>
                <a:ea typeface="Calibri"/>
                <a:cs typeface="Calibri"/>
              </a:rPr>
              <a:t>NPM commands</a:t>
            </a:r>
          </a:p>
          <a:p>
            <a:r>
              <a:rPr lang="en-GB" sz="2000" dirty="0">
                <a:solidFill>
                  <a:schemeClr val="bg1"/>
                </a:solidFill>
                <a:latin typeface="Arial"/>
                <a:ea typeface="Calibri"/>
                <a:cs typeface="Calibri"/>
              </a:rPr>
              <a:t>Overview of webpack</a:t>
            </a:r>
          </a:p>
          <a:p>
            <a:r>
              <a:rPr lang="en-GB" sz="2000" dirty="0">
                <a:solidFill>
                  <a:schemeClr val="bg1"/>
                </a:solidFill>
                <a:latin typeface="Arial"/>
                <a:ea typeface="Calibri"/>
                <a:cs typeface="Calibri"/>
              </a:rPr>
              <a:t>Babel</a:t>
            </a:r>
          </a:p>
          <a:p>
            <a:r>
              <a:rPr lang="en-GB" sz="2000" dirty="0">
                <a:solidFill>
                  <a:schemeClr val="bg1"/>
                </a:solidFill>
                <a:latin typeface="Arial"/>
                <a:ea typeface="Calibri"/>
                <a:cs typeface="Calibri"/>
              </a:rPr>
              <a:t>React Component</a:t>
            </a:r>
          </a:p>
          <a:p>
            <a:r>
              <a:rPr lang="en-GB" sz="2000" dirty="0">
                <a:solidFill>
                  <a:schemeClr val="bg1"/>
                </a:solidFill>
                <a:latin typeface="Arial"/>
                <a:ea typeface="Calibri"/>
                <a:cs typeface="Calibri"/>
              </a:rPr>
              <a:t>Limitations of JSX</a:t>
            </a:r>
          </a:p>
        </p:txBody>
      </p:sp>
      <p:sp>
        <p:nvSpPr>
          <p:cNvPr id="41" name="Rectangle 40">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6907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a:extLst>
              <a:ext uri="{FF2B5EF4-FFF2-40B4-BE49-F238E27FC236}">
                <a16:creationId xmlns:a16="http://schemas.microsoft.com/office/drawing/2014/main" id="{72F566C7-63F6-430E-A25E-75C1BAA56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alphaModFix amt="55000"/>
          </a:blip>
          <a:srcRect l="7001" r="2333" b="1"/>
          <a:stretch/>
        </p:blipFill>
        <p:spPr>
          <a:xfrm>
            <a:off x="20" y="-771107"/>
            <a:ext cx="12191980" cy="6858000"/>
          </a:xfrm>
          <a:prstGeom prst="rect">
            <a:avLst/>
          </a:prstGeom>
        </p:spPr>
      </p:pic>
      <p:sp>
        <p:nvSpPr>
          <p:cNvPr id="19" name="Rectangle: Rounded Corners 18">
            <a:extLst>
              <a:ext uri="{FF2B5EF4-FFF2-40B4-BE49-F238E27FC236}">
                <a16:creationId xmlns:a16="http://schemas.microsoft.com/office/drawing/2014/main" id="{C8701D3F-ED29-4931-958A-CBC8AE704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6345936" y="734179"/>
            <a:ext cx="4215384" cy="1664208"/>
          </a:xfrm>
        </p:spPr>
        <p:txBody>
          <a:bodyPr>
            <a:normAutofit/>
          </a:bodyPr>
          <a:lstStyle/>
          <a:p>
            <a:r>
              <a:rPr lang="en-GB" dirty="0">
                <a:cs typeface="Calibri Light"/>
              </a:rPr>
              <a:t>Class Component</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6345936" y="2045792"/>
            <a:ext cx="4873752" cy="2505456"/>
          </a:xfrm>
        </p:spPr>
        <p:txBody>
          <a:bodyPr vert="horz" lIns="91440" tIns="45720" rIns="91440" bIns="45720" rtlCol="0" anchor="t">
            <a:noAutofit/>
          </a:bodyPr>
          <a:lstStyle/>
          <a:p>
            <a:pPr marL="0" indent="0">
              <a:buNone/>
            </a:pPr>
            <a:r>
              <a:rPr lang="en-GB" sz="2400" dirty="0">
                <a:solidFill>
                  <a:srgbClr val="000000"/>
                </a:solidFill>
                <a:latin typeface="Arial"/>
                <a:ea typeface="+mn-lt"/>
                <a:cs typeface="Arial"/>
              </a:rPr>
              <a:t>Class components are more advanced and can hold their own internal state, making them suitable for more complex interactions. They extend the (</a:t>
            </a:r>
            <a:r>
              <a:rPr lang="en-GB" sz="2400" dirty="0" err="1">
                <a:solidFill>
                  <a:srgbClr val="000000"/>
                </a:solidFill>
                <a:latin typeface="Arial"/>
                <a:ea typeface="+mn-lt"/>
                <a:cs typeface="Arial"/>
              </a:rPr>
              <a:t>React.Component</a:t>
            </a:r>
            <a:r>
              <a:rPr lang="en-GB" sz="2400" dirty="0">
                <a:solidFill>
                  <a:srgbClr val="000000"/>
                </a:solidFill>
                <a:latin typeface="Arial"/>
                <a:ea typeface="+mn-lt"/>
                <a:cs typeface="Arial"/>
              </a:rPr>
              <a:t>) class and provide additional features, such as lifecycle methods. Class components are sometimes referred to as stateful components.</a:t>
            </a:r>
            <a:endParaRPr lang="en-US" sz="2400">
              <a:latin typeface="Arial"/>
              <a:cs typeface="Arial"/>
            </a:endParaRPr>
          </a:p>
        </p:txBody>
      </p:sp>
      <p:sp>
        <p:nvSpPr>
          <p:cNvPr id="21" name="Arc 20">
            <a:extLst>
              <a:ext uri="{FF2B5EF4-FFF2-40B4-BE49-F238E27FC236}">
                <a16:creationId xmlns:a16="http://schemas.microsoft.com/office/drawing/2014/main" id="{40A0961B-9DBA-43AD-A3C0-F7EBBFF2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4477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srcRect l="7001" r="2333" b="1"/>
          <a:stretch/>
        </p:blipFill>
        <p:spPr>
          <a:xfrm>
            <a:off x="20" y="10"/>
            <a:ext cx="12191980" cy="6857990"/>
          </a:xfrm>
          <a:prstGeom prst="rect">
            <a:avLst/>
          </a:prstGeom>
        </p:spPr>
      </p:pic>
      <p:sp>
        <p:nvSpPr>
          <p:cNvPr id="28" name="Rectangle 27">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1104900" y="910431"/>
            <a:ext cx="4724400" cy="1466455"/>
          </a:xfrm>
        </p:spPr>
        <p:txBody>
          <a:bodyPr anchor="b">
            <a:normAutofit/>
          </a:bodyPr>
          <a:lstStyle/>
          <a:p>
            <a:r>
              <a:rPr lang="en-GB">
                <a:solidFill>
                  <a:schemeClr val="bg1"/>
                </a:solidFill>
                <a:cs typeface="Calibri Light"/>
              </a:rPr>
              <a:t>Example</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1104900" y="2702846"/>
            <a:ext cx="5081080" cy="3242827"/>
          </a:xfrm>
        </p:spPr>
        <p:txBody>
          <a:bodyPr vert="horz" lIns="91440" tIns="45720" rIns="91440" bIns="45720" rtlCol="0" anchor="t">
            <a:normAutofit/>
          </a:bodyPr>
          <a:lstStyle/>
          <a:p>
            <a:pPr>
              <a:lnSpc>
                <a:spcPct val="70000"/>
              </a:lnSpc>
              <a:buNone/>
            </a:pPr>
            <a:r>
              <a:rPr lang="en-GB" sz="1800" dirty="0">
                <a:solidFill>
                  <a:schemeClr val="bg1"/>
                </a:solidFill>
                <a:latin typeface="Arial"/>
                <a:ea typeface="+mn-lt"/>
                <a:cs typeface="+mn-lt"/>
              </a:rPr>
              <a:t>import React, { Component } from 'react';</a:t>
            </a:r>
            <a:endParaRPr lang="en-US" sz="1800">
              <a:solidFill>
                <a:schemeClr val="bg1"/>
              </a:solidFill>
              <a:latin typeface="Arial"/>
              <a:cs typeface="Arial"/>
            </a:endParaRPr>
          </a:p>
          <a:p>
            <a:pPr>
              <a:lnSpc>
                <a:spcPct val="70000"/>
              </a:lnSpc>
              <a:buNone/>
            </a:pPr>
            <a:endParaRPr lang="en-GB" sz="1800" dirty="0">
              <a:latin typeface="Arial"/>
              <a:cs typeface="Arial"/>
            </a:endParaRPr>
          </a:p>
          <a:p>
            <a:pPr>
              <a:lnSpc>
                <a:spcPct val="70000"/>
              </a:lnSpc>
              <a:buNone/>
            </a:pPr>
            <a:r>
              <a:rPr lang="en-GB" sz="1800" dirty="0">
                <a:solidFill>
                  <a:schemeClr val="bg1"/>
                </a:solidFill>
                <a:latin typeface="Arial"/>
                <a:ea typeface="+mn-lt"/>
                <a:cs typeface="+mn-lt"/>
              </a:rPr>
              <a:t>class HelloWorld extends Component {</a:t>
            </a:r>
            <a:endParaRPr lang="en-GB" sz="1800">
              <a:solidFill>
                <a:schemeClr val="bg1"/>
              </a:solidFill>
              <a:latin typeface="Arial"/>
              <a:cs typeface="Arial"/>
            </a:endParaRPr>
          </a:p>
          <a:p>
            <a:pPr>
              <a:lnSpc>
                <a:spcPct val="70000"/>
              </a:lnSpc>
              <a:buNone/>
            </a:pPr>
            <a:r>
              <a:rPr lang="en-GB" sz="1800" dirty="0">
                <a:solidFill>
                  <a:schemeClr val="bg1"/>
                </a:solidFill>
                <a:latin typeface="Arial"/>
                <a:ea typeface="+mn-lt"/>
                <a:cs typeface="+mn-lt"/>
              </a:rPr>
              <a:t>  render() {</a:t>
            </a:r>
            <a:endParaRPr lang="en-GB" sz="1800">
              <a:solidFill>
                <a:schemeClr val="bg1"/>
              </a:solidFill>
              <a:latin typeface="Arial"/>
              <a:cs typeface="Arial"/>
            </a:endParaRPr>
          </a:p>
          <a:p>
            <a:pPr>
              <a:lnSpc>
                <a:spcPct val="70000"/>
              </a:lnSpc>
              <a:buNone/>
            </a:pPr>
            <a:r>
              <a:rPr lang="en-GB" sz="1800" dirty="0">
                <a:solidFill>
                  <a:schemeClr val="bg1"/>
                </a:solidFill>
                <a:latin typeface="Arial"/>
                <a:ea typeface="+mn-lt"/>
                <a:cs typeface="+mn-lt"/>
              </a:rPr>
              <a:t>    return &lt;div&gt;Hello, World!&lt;/div&gt;;</a:t>
            </a:r>
            <a:endParaRPr lang="en-GB" sz="1800">
              <a:solidFill>
                <a:schemeClr val="bg1"/>
              </a:solidFill>
              <a:latin typeface="Arial"/>
              <a:cs typeface="Arial"/>
            </a:endParaRPr>
          </a:p>
          <a:p>
            <a:pPr>
              <a:lnSpc>
                <a:spcPct val="70000"/>
              </a:lnSpc>
              <a:buNone/>
            </a:pPr>
            <a:r>
              <a:rPr lang="en-GB" sz="1800" dirty="0">
                <a:solidFill>
                  <a:schemeClr val="bg1"/>
                </a:solidFill>
                <a:latin typeface="Arial"/>
                <a:ea typeface="+mn-lt"/>
                <a:cs typeface="+mn-lt"/>
              </a:rPr>
              <a:t>  }</a:t>
            </a:r>
            <a:endParaRPr lang="en-GB" sz="1800">
              <a:solidFill>
                <a:schemeClr val="bg1"/>
              </a:solidFill>
              <a:latin typeface="Arial"/>
              <a:cs typeface="Arial"/>
            </a:endParaRPr>
          </a:p>
          <a:p>
            <a:pPr>
              <a:lnSpc>
                <a:spcPct val="70000"/>
              </a:lnSpc>
              <a:buNone/>
            </a:pPr>
            <a:r>
              <a:rPr lang="en-GB" sz="1800" dirty="0">
                <a:solidFill>
                  <a:schemeClr val="bg1"/>
                </a:solidFill>
                <a:latin typeface="Arial"/>
                <a:ea typeface="+mn-lt"/>
                <a:cs typeface="+mn-lt"/>
              </a:rPr>
              <a:t>}</a:t>
            </a:r>
            <a:endParaRPr lang="en-GB" sz="1800">
              <a:solidFill>
                <a:schemeClr val="bg1"/>
              </a:solidFill>
              <a:latin typeface="Arial"/>
              <a:cs typeface="Arial"/>
            </a:endParaRPr>
          </a:p>
          <a:p>
            <a:pPr>
              <a:lnSpc>
                <a:spcPct val="70000"/>
              </a:lnSpc>
              <a:buNone/>
            </a:pPr>
            <a:endParaRPr lang="en-GB" sz="1800" dirty="0">
              <a:latin typeface="Arial"/>
              <a:cs typeface="Arial"/>
            </a:endParaRPr>
          </a:p>
          <a:p>
            <a:pPr>
              <a:lnSpc>
                <a:spcPct val="70000"/>
              </a:lnSpc>
              <a:buNone/>
            </a:pPr>
            <a:r>
              <a:rPr lang="en-GB" sz="1800" dirty="0">
                <a:solidFill>
                  <a:schemeClr val="bg1"/>
                </a:solidFill>
                <a:latin typeface="Arial"/>
                <a:ea typeface="+mn-lt"/>
                <a:cs typeface="+mn-lt"/>
              </a:rPr>
              <a:t>export default HelloWorld;</a:t>
            </a:r>
            <a:endParaRPr lang="en-GB" sz="1800" dirty="0">
              <a:solidFill>
                <a:schemeClr val="bg1"/>
              </a:solidFill>
              <a:latin typeface="Arial"/>
              <a:cs typeface="Arial"/>
            </a:endParaRPr>
          </a:p>
          <a:p>
            <a:pPr>
              <a:buNone/>
            </a:pPr>
            <a:endParaRPr lang="en-GB" sz="1800" dirty="0">
              <a:solidFill>
                <a:schemeClr val="bg1"/>
              </a:solidFill>
              <a:latin typeface="Arial"/>
              <a:cs typeface="Calibri"/>
            </a:endParaRPr>
          </a:p>
        </p:txBody>
      </p:sp>
      <p:sp>
        <p:nvSpPr>
          <p:cNvPr id="30" name="Rectangle 29">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8529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375B19E4-0108-41C4-8DB1-11BAE0B49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1295398" y="669925"/>
            <a:ext cx="4686295" cy="1325563"/>
          </a:xfrm>
        </p:spPr>
        <p:txBody>
          <a:bodyPr anchor="b">
            <a:normAutofit/>
          </a:bodyPr>
          <a:lstStyle/>
          <a:p>
            <a:r>
              <a:rPr lang="en-GB" sz="3800">
                <a:solidFill>
                  <a:schemeClr val="bg1"/>
                </a:solidFill>
                <a:cs typeface="Calibri Light"/>
              </a:rPr>
              <a:t>Limitations of JSX</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1295398" y="2350698"/>
            <a:ext cx="7296550" cy="3466011"/>
          </a:xfrm>
        </p:spPr>
        <p:txBody>
          <a:bodyPr vert="horz" lIns="91440" tIns="45720" rIns="91440" bIns="45720" rtlCol="0" anchor="t">
            <a:noAutofit/>
          </a:bodyPr>
          <a:lstStyle/>
          <a:p>
            <a:pPr marL="342900" indent="-342900">
              <a:buAutoNum type="arabicPeriod"/>
            </a:pPr>
            <a:r>
              <a:rPr lang="en-GB" sz="1600" dirty="0">
                <a:solidFill>
                  <a:schemeClr val="bg1"/>
                </a:solidFill>
                <a:latin typeface="Arial"/>
                <a:ea typeface="+mn-lt"/>
                <a:cs typeface="+mn-lt"/>
              </a:rPr>
              <a:t>JSX requires compilation before running in the browser.</a:t>
            </a:r>
            <a:endParaRPr lang="en-US" sz="1600">
              <a:solidFill>
                <a:schemeClr val="bg1"/>
              </a:solidFill>
              <a:latin typeface="Arial"/>
              <a:cs typeface="Arial"/>
            </a:endParaRPr>
          </a:p>
          <a:p>
            <a:pPr marL="342900" indent="-342900">
              <a:buAutoNum type="arabicPeriod"/>
            </a:pPr>
            <a:r>
              <a:rPr lang="en-GB" sz="1600" dirty="0">
                <a:solidFill>
                  <a:schemeClr val="bg1"/>
                </a:solidFill>
                <a:latin typeface="Arial"/>
                <a:ea typeface="+mn-lt"/>
                <a:cs typeface="+mn-lt"/>
              </a:rPr>
              <a:t>Complex logic and control structures can make JSX code verbose and harder to read.</a:t>
            </a:r>
            <a:endParaRPr lang="en-GB" sz="1600">
              <a:solidFill>
                <a:schemeClr val="bg1"/>
              </a:solidFill>
              <a:latin typeface="Arial"/>
              <a:cs typeface="Arial"/>
            </a:endParaRPr>
          </a:p>
          <a:p>
            <a:pPr>
              <a:buNone/>
            </a:pPr>
            <a:r>
              <a:rPr lang="en-GB" sz="1600" b="1" dirty="0">
                <a:solidFill>
                  <a:schemeClr val="bg1"/>
                </a:solidFill>
                <a:latin typeface="Arial"/>
                <a:ea typeface="+mn-lt"/>
                <a:cs typeface="+mn-lt"/>
              </a:rPr>
              <a:t>Important Points:</a:t>
            </a:r>
            <a:endParaRPr lang="en-GB" sz="1600">
              <a:solidFill>
                <a:schemeClr val="bg1"/>
              </a:solidFill>
              <a:latin typeface="Arial"/>
              <a:cs typeface="Arial"/>
            </a:endParaRPr>
          </a:p>
          <a:p>
            <a:pPr>
              <a:buFont typeface="Arial"/>
              <a:buChar char="•"/>
            </a:pPr>
            <a:r>
              <a:rPr lang="en-GB" sz="1600" dirty="0">
                <a:solidFill>
                  <a:schemeClr val="bg1"/>
                </a:solidFill>
                <a:latin typeface="Arial"/>
                <a:ea typeface="+mn-lt"/>
                <a:cs typeface="+mn-lt"/>
              </a:rPr>
              <a:t>Learning curve for newcomers.</a:t>
            </a:r>
            <a:endParaRPr lang="en-GB" sz="1600">
              <a:solidFill>
                <a:schemeClr val="bg1"/>
              </a:solidFill>
              <a:latin typeface="Arial"/>
              <a:cs typeface="Arial"/>
            </a:endParaRPr>
          </a:p>
          <a:p>
            <a:pPr>
              <a:buFont typeface="Arial"/>
              <a:buChar char="•"/>
            </a:pPr>
            <a:r>
              <a:rPr lang="en-GB" sz="1600" dirty="0">
                <a:solidFill>
                  <a:schemeClr val="bg1"/>
                </a:solidFill>
                <a:latin typeface="Arial"/>
                <a:ea typeface="+mn-lt"/>
                <a:cs typeface="+mn-lt"/>
              </a:rPr>
              <a:t>No direct HTML comments; use </a:t>
            </a:r>
            <a:r>
              <a:rPr lang="en-GB" sz="1600" b="1" dirty="0">
                <a:solidFill>
                  <a:schemeClr val="bg1"/>
                </a:solidFill>
                <a:latin typeface="Arial"/>
                <a:ea typeface="+mn-lt"/>
                <a:cs typeface="+mn-lt"/>
              </a:rPr>
              <a:t>{/* ... */}</a:t>
            </a:r>
            <a:r>
              <a:rPr lang="en-GB" sz="1600" dirty="0">
                <a:solidFill>
                  <a:schemeClr val="bg1"/>
                </a:solidFill>
                <a:latin typeface="Arial"/>
                <a:ea typeface="+mn-lt"/>
                <a:cs typeface="+mn-lt"/>
              </a:rPr>
              <a:t>.</a:t>
            </a:r>
            <a:endParaRPr lang="en-GB" sz="1600">
              <a:solidFill>
                <a:schemeClr val="bg1"/>
              </a:solidFill>
              <a:latin typeface="Arial"/>
              <a:cs typeface="Arial"/>
            </a:endParaRPr>
          </a:p>
          <a:p>
            <a:pPr>
              <a:buFont typeface="Arial"/>
              <a:buChar char="•"/>
            </a:pPr>
            <a:r>
              <a:rPr lang="en-GB" sz="1600" dirty="0">
                <a:solidFill>
                  <a:schemeClr val="bg1"/>
                </a:solidFill>
                <a:latin typeface="Arial"/>
                <a:ea typeface="+mn-lt"/>
                <a:cs typeface="+mn-lt"/>
              </a:rPr>
              <a:t>Self-closing tags should include a trailing slash.</a:t>
            </a:r>
            <a:endParaRPr lang="en-GB" sz="1600">
              <a:solidFill>
                <a:schemeClr val="bg1"/>
              </a:solidFill>
              <a:latin typeface="Arial"/>
              <a:cs typeface="Arial"/>
            </a:endParaRPr>
          </a:p>
          <a:p>
            <a:pPr>
              <a:buFont typeface="Arial"/>
              <a:buChar char="•"/>
            </a:pPr>
            <a:r>
              <a:rPr lang="en-GB" sz="1600" dirty="0">
                <a:solidFill>
                  <a:schemeClr val="bg1"/>
                </a:solidFill>
                <a:latin typeface="Arial"/>
                <a:ea typeface="+mn-lt"/>
                <a:cs typeface="+mn-lt"/>
              </a:rPr>
              <a:t>Use </a:t>
            </a:r>
            <a:r>
              <a:rPr lang="en-GB" sz="1600" b="1" dirty="0" err="1">
                <a:solidFill>
                  <a:schemeClr val="bg1"/>
                </a:solidFill>
                <a:latin typeface="Arial"/>
                <a:ea typeface="+mn-lt"/>
                <a:cs typeface="+mn-lt"/>
              </a:rPr>
              <a:t>className</a:t>
            </a:r>
            <a:r>
              <a:rPr lang="en-GB" sz="1600" dirty="0">
                <a:solidFill>
                  <a:schemeClr val="bg1"/>
                </a:solidFill>
                <a:latin typeface="Arial"/>
                <a:ea typeface="+mn-lt"/>
                <a:cs typeface="+mn-lt"/>
              </a:rPr>
              <a:t> for CSS classes.</a:t>
            </a:r>
            <a:endParaRPr lang="en-GB" sz="1600">
              <a:solidFill>
                <a:schemeClr val="bg1"/>
              </a:solidFill>
              <a:latin typeface="Arial"/>
              <a:cs typeface="Arial"/>
            </a:endParaRPr>
          </a:p>
          <a:p>
            <a:pPr>
              <a:buFont typeface="Arial"/>
              <a:buChar char="•"/>
            </a:pPr>
            <a:r>
              <a:rPr lang="en-GB" sz="1600" dirty="0">
                <a:solidFill>
                  <a:schemeClr val="bg1"/>
                </a:solidFill>
                <a:latin typeface="Arial"/>
                <a:ea typeface="+mn-lt"/>
                <a:cs typeface="+mn-lt"/>
              </a:rPr>
              <a:t>Wrapping elements in parentheses when multiple elements are returned.</a:t>
            </a:r>
            <a:endParaRPr lang="en-GB" sz="1600">
              <a:solidFill>
                <a:schemeClr val="bg1"/>
              </a:solidFill>
              <a:latin typeface="Arial"/>
              <a:cs typeface="Arial"/>
            </a:endParaRPr>
          </a:p>
          <a:p>
            <a:pPr>
              <a:buFont typeface="Arial"/>
              <a:buChar char="•"/>
            </a:pPr>
            <a:r>
              <a:rPr lang="en-GB" sz="1600" dirty="0">
                <a:solidFill>
                  <a:schemeClr val="bg1"/>
                </a:solidFill>
                <a:latin typeface="Arial"/>
                <a:ea typeface="+mn-lt"/>
                <a:cs typeface="+mn-lt"/>
              </a:rPr>
              <a:t>Potential naming conflicts with reserved words (e.g., </a:t>
            </a:r>
            <a:r>
              <a:rPr lang="en-GB" sz="1600" b="1" dirty="0">
                <a:solidFill>
                  <a:schemeClr val="bg1"/>
                </a:solidFill>
                <a:latin typeface="Arial"/>
                <a:ea typeface="+mn-lt"/>
                <a:cs typeface="+mn-lt"/>
              </a:rPr>
              <a:t>class</a:t>
            </a:r>
            <a:r>
              <a:rPr lang="en-GB" sz="1600" dirty="0">
                <a:solidFill>
                  <a:schemeClr val="bg1"/>
                </a:solidFill>
                <a:latin typeface="Arial"/>
                <a:ea typeface="+mn-lt"/>
                <a:cs typeface="+mn-lt"/>
              </a:rPr>
              <a:t> vs. </a:t>
            </a:r>
            <a:r>
              <a:rPr lang="en-GB" sz="1600" b="1" dirty="0" err="1">
                <a:solidFill>
                  <a:schemeClr val="bg1"/>
                </a:solidFill>
                <a:latin typeface="Arial"/>
                <a:ea typeface="+mn-lt"/>
                <a:cs typeface="+mn-lt"/>
              </a:rPr>
              <a:t>className</a:t>
            </a:r>
            <a:r>
              <a:rPr lang="en-GB" sz="1600" dirty="0">
                <a:solidFill>
                  <a:schemeClr val="bg1"/>
                </a:solidFill>
                <a:latin typeface="Arial"/>
                <a:ea typeface="+mn-lt"/>
                <a:cs typeface="+mn-lt"/>
              </a:rPr>
              <a:t>).</a:t>
            </a:r>
            <a:endParaRPr lang="en-GB" sz="1600">
              <a:solidFill>
                <a:schemeClr val="bg1"/>
              </a:solidFill>
              <a:latin typeface="Arial"/>
              <a:cs typeface="Arial"/>
            </a:endParaRPr>
          </a:p>
          <a:p>
            <a:pPr>
              <a:buFont typeface="Arial"/>
              <a:buChar char="•"/>
            </a:pPr>
            <a:r>
              <a:rPr lang="en-GB" sz="1600" dirty="0">
                <a:solidFill>
                  <a:schemeClr val="bg1"/>
                </a:solidFill>
                <a:latin typeface="Arial"/>
                <a:ea typeface="+mn-lt"/>
                <a:cs typeface="+mn-lt"/>
              </a:rPr>
              <a:t>Not enforcing accessibility; developers need to ensure accessibility manually.</a:t>
            </a:r>
            <a:endParaRPr lang="en-GB" sz="1600">
              <a:solidFill>
                <a:schemeClr val="bg1"/>
              </a:solidFill>
              <a:latin typeface="Arial"/>
              <a:cs typeface="Arial"/>
            </a:endParaRPr>
          </a:p>
          <a:p>
            <a:pPr>
              <a:buFont typeface="Arial"/>
              <a:buChar char="•"/>
            </a:pPr>
            <a:r>
              <a:rPr lang="en-GB" sz="1600" dirty="0">
                <a:solidFill>
                  <a:schemeClr val="bg1"/>
                </a:solidFill>
                <a:latin typeface="Arial"/>
                <a:ea typeface="+mn-lt"/>
                <a:cs typeface="+mn-lt"/>
              </a:rPr>
              <a:t>JSX is primarily used with React for UI development.</a:t>
            </a:r>
            <a:endParaRPr lang="en-GB" sz="1600">
              <a:solidFill>
                <a:schemeClr val="bg1"/>
              </a:solidFill>
              <a:latin typeface="Arial"/>
              <a:cs typeface="Arial"/>
            </a:endParaRPr>
          </a:p>
          <a:p>
            <a:pPr marL="0" indent="0">
              <a:buNone/>
            </a:pPr>
            <a:endParaRPr lang="en-GB" sz="1600" dirty="0">
              <a:solidFill>
                <a:schemeClr val="bg1"/>
              </a:solidFill>
              <a:latin typeface="Arial"/>
              <a:cs typeface="Calibri"/>
            </a:endParaRPr>
          </a:p>
          <a:p>
            <a:pPr>
              <a:buNone/>
            </a:pPr>
            <a:endParaRPr lang="en-GB" sz="1600" dirty="0">
              <a:solidFill>
                <a:schemeClr val="bg1"/>
              </a:solidFill>
              <a:latin typeface="Arial"/>
              <a:cs typeface="Calibri"/>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srcRect l="7001" r="2333" b="1"/>
          <a:stretch/>
        </p:blipFill>
        <p:spPr>
          <a:xfrm>
            <a:off x="8781642" y="4627081"/>
            <a:ext cx="3961592" cy="2230918"/>
          </a:xfrm>
          <a:prstGeom prst="rect">
            <a:avLst/>
          </a:prstGeom>
        </p:spPr>
      </p:pic>
      <p:cxnSp>
        <p:nvCxnSpPr>
          <p:cNvPr id="76" name="Straight Connector 75">
            <a:extLst>
              <a:ext uri="{FF2B5EF4-FFF2-40B4-BE49-F238E27FC236}">
                <a16:creationId xmlns:a16="http://schemas.microsoft.com/office/drawing/2014/main" id="{C727A21A-62F5-405C-B7A5-439FD39932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2905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641577A-888F-4E56-B9E4-CC57AC7B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95399" y="2026340"/>
            <a:ext cx="1089660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3485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a:extLst>
              <a:ext uri="{FF2B5EF4-FFF2-40B4-BE49-F238E27FC236}">
                <a16:creationId xmlns:a16="http://schemas.microsoft.com/office/drawing/2014/main" id="{72F566C7-63F6-430E-A25E-75C1BAA56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alphaModFix amt="55000"/>
          </a:blip>
          <a:srcRect l="7001" r="2333" b="1"/>
          <a:stretch/>
        </p:blipFill>
        <p:spPr>
          <a:xfrm>
            <a:off x="20" y="-989979"/>
            <a:ext cx="12191980" cy="6858000"/>
          </a:xfrm>
          <a:prstGeom prst="rect">
            <a:avLst/>
          </a:prstGeom>
        </p:spPr>
      </p:pic>
      <p:sp>
        <p:nvSpPr>
          <p:cNvPr id="19" name="Rectangle: Rounded Corners 18">
            <a:extLst>
              <a:ext uri="{FF2B5EF4-FFF2-40B4-BE49-F238E27FC236}">
                <a16:creationId xmlns:a16="http://schemas.microsoft.com/office/drawing/2014/main" id="{C8701D3F-ED29-4931-958A-CBC8AE704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6345936" y="969264"/>
            <a:ext cx="4215384" cy="1664208"/>
          </a:xfrm>
        </p:spPr>
        <p:txBody>
          <a:bodyPr>
            <a:normAutofit fontScale="90000"/>
          </a:bodyPr>
          <a:lstStyle/>
          <a:p>
            <a:r>
              <a:rPr lang="en-GB" dirty="0">
                <a:cs typeface="Calibri Light"/>
              </a:rPr>
              <a:t>Props in Functional Component</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6345936" y="2832111"/>
            <a:ext cx="4873752" cy="2823903"/>
          </a:xfrm>
        </p:spPr>
        <p:txBody>
          <a:bodyPr vert="horz" lIns="91440" tIns="45720" rIns="91440" bIns="45720" rtlCol="0" anchor="t">
            <a:noAutofit/>
          </a:bodyPr>
          <a:lstStyle/>
          <a:p>
            <a:pPr>
              <a:buFont typeface="Arial"/>
              <a:buChar char="•"/>
            </a:pPr>
            <a:r>
              <a:rPr lang="en-GB" sz="1800" dirty="0">
                <a:latin typeface="Arial"/>
                <a:ea typeface="+mn-lt"/>
                <a:cs typeface="+mn-lt"/>
              </a:rPr>
              <a:t>In functional components, props are received as an argument in the component function.</a:t>
            </a:r>
            <a:endParaRPr lang="en-US" sz="1800">
              <a:latin typeface="Arial"/>
              <a:ea typeface="+mn-lt"/>
              <a:cs typeface="+mn-lt"/>
            </a:endParaRPr>
          </a:p>
          <a:p>
            <a:pPr>
              <a:buFont typeface="Arial"/>
              <a:buChar char="•"/>
            </a:pPr>
            <a:r>
              <a:rPr lang="en-GB" sz="1800" dirty="0">
                <a:latin typeface="Arial"/>
                <a:ea typeface="+mn-lt"/>
                <a:cs typeface="+mn-lt"/>
              </a:rPr>
              <a:t>They are read-only and are used to pass data from a parent component to a child component.</a:t>
            </a:r>
            <a:endParaRPr lang="en-GB" sz="1800">
              <a:latin typeface="Arial"/>
              <a:cs typeface="Arial"/>
            </a:endParaRPr>
          </a:p>
          <a:p>
            <a:pPr>
              <a:buFont typeface="Arial"/>
              <a:buChar char="•"/>
            </a:pPr>
            <a:r>
              <a:rPr lang="en-GB" sz="1800" dirty="0">
                <a:latin typeface="Arial"/>
                <a:ea typeface="+mn-lt"/>
                <a:cs typeface="+mn-lt"/>
              </a:rPr>
              <a:t>Props are typically defined when you render a component and can be accessed inside the component function.</a:t>
            </a:r>
          </a:p>
        </p:txBody>
      </p:sp>
      <p:sp>
        <p:nvSpPr>
          <p:cNvPr id="21" name="Arc 20">
            <a:extLst>
              <a:ext uri="{FF2B5EF4-FFF2-40B4-BE49-F238E27FC236}">
                <a16:creationId xmlns:a16="http://schemas.microsoft.com/office/drawing/2014/main" id="{40A0961B-9DBA-43AD-A3C0-F7EBBFF2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2476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srcRect l="7001" r="2333" b="1"/>
          <a:stretch/>
        </p:blipFill>
        <p:spPr>
          <a:xfrm>
            <a:off x="20" y="10"/>
            <a:ext cx="12191980" cy="6857990"/>
          </a:xfrm>
          <a:prstGeom prst="rect">
            <a:avLst/>
          </a:prstGeom>
        </p:spPr>
      </p:pic>
      <p:sp>
        <p:nvSpPr>
          <p:cNvPr id="28" name="Rectangle 27">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1104900" y="651027"/>
            <a:ext cx="4724400" cy="1466455"/>
          </a:xfrm>
        </p:spPr>
        <p:txBody>
          <a:bodyPr anchor="b">
            <a:normAutofit/>
          </a:bodyPr>
          <a:lstStyle/>
          <a:p>
            <a:r>
              <a:rPr lang="en-GB">
                <a:solidFill>
                  <a:schemeClr val="bg1"/>
                </a:solidFill>
                <a:cs typeface="Calibri Light"/>
              </a:rPr>
              <a:t>Example</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1104900" y="2346165"/>
            <a:ext cx="4724400" cy="3015849"/>
          </a:xfrm>
        </p:spPr>
        <p:txBody>
          <a:bodyPr vert="horz" lIns="91440" tIns="45720" rIns="91440" bIns="45720" rtlCol="0" anchor="t">
            <a:noAutofit/>
          </a:bodyPr>
          <a:lstStyle/>
          <a:p>
            <a:pPr>
              <a:buNone/>
            </a:pPr>
            <a:r>
              <a:rPr lang="en-GB" sz="2400" dirty="0">
                <a:solidFill>
                  <a:schemeClr val="bg1"/>
                </a:solidFill>
                <a:latin typeface="Arial"/>
                <a:ea typeface="+mn-lt"/>
                <a:cs typeface="+mn-lt"/>
              </a:rPr>
              <a:t>import React from 'react';</a:t>
            </a:r>
            <a:endParaRPr lang="en-US" sz="2400">
              <a:solidFill>
                <a:schemeClr val="bg1"/>
              </a:solidFill>
              <a:latin typeface="Arial"/>
              <a:cs typeface="Arial"/>
            </a:endParaRPr>
          </a:p>
          <a:p>
            <a:pPr>
              <a:buNone/>
            </a:pPr>
            <a:endParaRPr lang="en-GB" sz="2400" dirty="0">
              <a:solidFill>
                <a:schemeClr val="bg1"/>
              </a:solidFill>
              <a:latin typeface="Arial"/>
              <a:cs typeface="Arial"/>
            </a:endParaRPr>
          </a:p>
          <a:p>
            <a:pPr>
              <a:buNone/>
            </a:pPr>
            <a:r>
              <a:rPr lang="en-GB" sz="2400" dirty="0">
                <a:solidFill>
                  <a:srgbClr val="FFFFFF"/>
                </a:solidFill>
                <a:latin typeface="Arial"/>
                <a:ea typeface="+mn-lt"/>
                <a:cs typeface="+mn-lt"/>
              </a:rPr>
              <a:t>function</a:t>
            </a:r>
            <a:r>
              <a:rPr lang="en-GB" sz="2400" dirty="0">
                <a:solidFill>
                  <a:schemeClr val="bg1"/>
                </a:solidFill>
                <a:latin typeface="Arial"/>
                <a:ea typeface="+mn-lt"/>
                <a:cs typeface="+mn-lt"/>
              </a:rPr>
              <a:t> Hero(props) { </a:t>
            </a:r>
          </a:p>
          <a:p>
            <a:pPr>
              <a:buNone/>
            </a:pPr>
            <a:r>
              <a:rPr lang="en-GB" sz="2400" dirty="0">
                <a:solidFill>
                  <a:srgbClr val="FFFFFF"/>
                </a:solidFill>
                <a:latin typeface="Arial"/>
                <a:ea typeface="+mn-lt"/>
                <a:cs typeface="+mn-lt"/>
              </a:rPr>
              <a:t>     return</a:t>
            </a:r>
            <a:r>
              <a:rPr lang="en-GB" sz="2400" dirty="0">
                <a:solidFill>
                  <a:schemeClr val="bg1"/>
                </a:solidFill>
                <a:latin typeface="Arial"/>
                <a:ea typeface="+mn-lt"/>
                <a:cs typeface="+mn-lt"/>
              </a:rPr>
              <a:t> (</a:t>
            </a:r>
          </a:p>
          <a:p>
            <a:pPr>
              <a:buNone/>
            </a:pPr>
            <a:r>
              <a:rPr lang="en-GB" sz="2400" dirty="0">
                <a:solidFill>
                  <a:schemeClr val="bg1"/>
                </a:solidFill>
                <a:latin typeface="Arial"/>
                <a:ea typeface="+mn-lt"/>
                <a:cs typeface="+mn-lt"/>
              </a:rPr>
              <a:t>         &lt;div&gt;{props}&lt;/div&gt;; </a:t>
            </a:r>
          </a:p>
          <a:p>
            <a:pPr>
              <a:buNone/>
            </a:pPr>
            <a:r>
              <a:rPr lang="en-GB" sz="2400" dirty="0">
                <a:solidFill>
                  <a:schemeClr val="bg1"/>
                </a:solidFill>
                <a:latin typeface="Arial"/>
                <a:ea typeface="+mn-lt"/>
                <a:cs typeface="+mn-lt"/>
              </a:rPr>
              <a:t>     )</a:t>
            </a:r>
          </a:p>
          <a:p>
            <a:pPr>
              <a:buNone/>
            </a:pPr>
            <a:r>
              <a:rPr lang="en-GB" sz="2400" dirty="0">
                <a:solidFill>
                  <a:schemeClr val="bg1"/>
                </a:solidFill>
                <a:latin typeface="Arial"/>
                <a:ea typeface="+mn-lt"/>
                <a:cs typeface="+mn-lt"/>
              </a:rPr>
              <a:t>}</a:t>
            </a:r>
            <a:endParaRPr lang="en-GB" sz="2400">
              <a:solidFill>
                <a:schemeClr val="bg1"/>
              </a:solidFill>
              <a:latin typeface="Arial"/>
              <a:ea typeface="Calibri"/>
              <a:cs typeface="Calibri"/>
            </a:endParaRPr>
          </a:p>
          <a:p>
            <a:pPr>
              <a:buNone/>
            </a:pPr>
            <a:endParaRPr lang="en-GB" sz="2400" dirty="0">
              <a:solidFill>
                <a:schemeClr val="bg1"/>
              </a:solidFill>
              <a:latin typeface="Arial"/>
              <a:cs typeface="Arial"/>
            </a:endParaRPr>
          </a:p>
          <a:p>
            <a:pPr>
              <a:buNone/>
            </a:pPr>
            <a:r>
              <a:rPr lang="en-GB" sz="2400" dirty="0">
                <a:solidFill>
                  <a:schemeClr val="bg1"/>
                </a:solidFill>
                <a:latin typeface="Arial"/>
                <a:ea typeface="+mn-lt"/>
                <a:cs typeface="+mn-lt"/>
              </a:rPr>
              <a:t>export default Hero;</a:t>
            </a:r>
            <a:endParaRPr lang="en-GB" sz="2400" dirty="0">
              <a:solidFill>
                <a:schemeClr val="bg1"/>
              </a:solidFill>
              <a:latin typeface="Arial"/>
              <a:cs typeface="Arial"/>
            </a:endParaRPr>
          </a:p>
          <a:p>
            <a:pPr marL="0" indent="0">
              <a:buNone/>
            </a:pPr>
            <a:endParaRPr lang="en-GB" sz="2400" dirty="0">
              <a:solidFill>
                <a:schemeClr val="bg1"/>
              </a:solidFill>
              <a:latin typeface="Arial"/>
              <a:cs typeface="Arial"/>
            </a:endParaRPr>
          </a:p>
        </p:txBody>
      </p:sp>
      <p:sp>
        <p:nvSpPr>
          <p:cNvPr id="30" name="Rectangle 29">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9564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a:extLst>
              <a:ext uri="{FF2B5EF4-FFF2-40B4-BE49-F238E27FC236}">
                <a16:creationId xmlns:a16="http://schemas.microsoft.com/office/drawing/2014/main" id="{72F566C7-63F6-430E-A25E-75C1BAA56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alphaModFix amt="55000"/>
          </a:blip>
          <a:srcRect l="7001" r="2333" b="1"/>
          <a:stretch/>
        </p:blipFill>
        <p:spPr>
          <a:xfrm>
            <a:off x="20" y="-989979"/>
            <a:ext cx="12191980" cy="6858000"/>
          </a:xfrm>
          <a:prstGeom prst="rect">
            <a:avLst/>
          </a:prstGeom>
        </p:spPr>
      </p:pic>
      <p:sp>
        <p:nvSpPr>
          <p:cNvPr id="19" name="Rectangle: Rounded Corners 18">
            <a:extLst>
              <a:ext uri="{FF2B5EF4-FFF2-40B4-BE49-F238E27FC236}">
                <a16:creationId xmlns:a16="http://schemas.microsoft.com/office/drawing/2014/main" id="{C8701D3F-ED29-4931-958A-CBC8AE704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6345936" y="969264"/>
            <a:ext cx="4215384" cy="1664208"/>
          </a:xfrm>
        </p:spPr>
        <p:txBody>
          <a:bodyPr>
            <a:normAutofit/>
          </a:bodyPr>
          <a:lstStyle/>
          <a:p>
            <a:r>
              <a:rPr lang="en-GB" dirty="0">
                <a:cs typeface="Calibri Light"/>
              </a:rPr>
              <a:t>Props in Class Component</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6345936" y="2832111"/>
            <a:ext cx="4873752" cy="2823903"/>
          </a:xfrm>
        </p:spPr>
        <p:txBody>
          <a:bodyPr vert="horz" lIns="91440" tIns="45720" rIns="91440" bIns="45720" rtlCol="0" anchor="t">
            <a:noAutofit/>
          </a:bodyPr>
          <a:lstStyle/>
          <a:p>
            <a:pPr>
              <a:buFont typeface="Arial"/>
              <a:buChar char="•"/>
            </a:pPr>
            <a:r>
              <a:rPr lang="en-GB" sz="1800">
                <a:solidFill>
                  <a:srgbClr val="000000"/>
                </a:solidFill>
                <a:latin typeface="Arial"/>
                <a:ea typeface="+mn-lt"/>
                <a:cs typeface="+mn-lt"/>
              </a:rPr>
              <a:t>In class components, props are accessed through </a:t>
            </a:r>
            <a:r>
              <a:rPr lang="en-GB" sz="1800" err="1">
                <a:latin typeface="Arial"/>
                <a:ea typeface="+mn-lt"/>
                <a:cs typeface="+mn-lt"/>
              </a:rPr>
              <a:t>this.props</a:t>
            </a:r>
            <a:r>
              <a:rPr lang="en-GB" sz="1800">
                <a:solidFill>
                  <a:srgbClr val="000000"/>
                </a:solidFill>
                <a:latin typeface="Arial"/>
                <a:ea typeface="+mn-lt"/>
                <a:cs typeface="+mn-lt"/>
              </a:rPr>
              <a:t>.</a:t>
            </a:r>
            <a:endParaRPr lang="en-US" sz="1800">
              <a:solidFill>
                <a:srgbClr val="000000"/>
              </a:solidFill>
              <a:latin typeface="Arial"/>
              <a:ea typeface="+mn-lt"/>
              <a:cs typeface="+mn-lt"/>
            </a:endParaRPr>
          </a:p>
          <a:p>
            <a:pPr>
              <a:buFont typeface="Arial"/>
              <a:buChar char="•"/>
            </a:pPr>
            <a:r>
              <a:rPr lang="en-GB" sz="1800">
                <a:solidFill>
                  <a:srgbClr val="000000"/>
                </a:solidFill>
                <a:latin typeface="Arial"/>
                <a:ea typeface="+mn-lt"/>
                <a:cs typeface="Arial"/>
              </a:rPr>
              <a:t>Like in functional components, props are used to pass data from parent to child components.</a:t>
            </a:r>
            <a:endParaRPr lang="en-GB" sz="1800">
              <a:latin typeface="Arial"/>
              <a:cs typeface="Arial"/>
            </a:endParaRPr>
          </a:p>
          <a:p>
            <a:pPr>
              <a:buFont typeface="Arial"/>
              <a:buChar char="•"/>
            </a:pPr>
            <a:r>
              <a:rPr lang="en-GB" sz="1800" dirty="0">
                <a:solidFill>
                  <a:srgbClr val="000000"/>
                </a:solidFill>
                <a:latin typeface="Arial"/>
                <a:ea typeface="+mn-lt"/>
                <a:cs typeface="Arial"/>
              </a:rPr>
              <a:t>Props are set when you create an instance of the class component and can be accessed throughout the class component's methods.</a:t>
            </a:r>
            <a:endParaRPr lang="en-GB" sz="1800">
              <a:latin typeface="Arial"/>
              <a:cs typeface="Arial"/>
            </a:endParaRPr>
          </a:p>
        </p:txBody>
      </p:sp>
      <p:sp>
        <p:nvSpPr>
          <p:cNvPr id="21" name="Arc 20">
            <a:extLst>
              <a:ext uri="{FF2B5EF4-FFF2-40B4-BE49-F238E27FC236}">
                <a16:creationId xmlns:a16="http://schemas.microsoft.com/office/drawing/2014/main" id="{40A0961B-9DBA-43AD-A3C0-F7EBBFF2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49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srcRect l="7001" r="2333" b="1"/>
          <a:stretch/>
        </p:blipFill>
        <p:spPr>
          <a:xfrm>
            <a:off x="20" y="10"/>
            <a:ext cx="12191980" cy="6857990"/>
          </a:xfrm>
          <a:prstGeom prst="rect">
            <a:avLst/>
          </a:prstGeom>
        </p:spPr>
      </p:pic>
      <p:sp>
        <p:nvSpPr>
          <p:cNvPr id="28" name="Rectangle 27">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1104900" y="107899"/>
            <a:ext cx="4724400" cy="1466455"/>
          </a:xfrm>
        </p:spPr>
        <p:txBody>
          <a:bodyPr anchor="b">
            <a:normAutofit/>
          </a:bodyPr>
          <a:lstStyle/>
          <a:p>
            <a:r>
              <a:rPr lang="en-GB">
                <a:solidFill>
                  <a:schemeClr val="bg1"/>
                </a:solidFill>
                <a:cs typeface="Calibri Light"/>
              </a:rPr>
              <a:t>Example</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1104900" y="1713867"/>
            <a:ext cx="5599889" cy="3015849"/>
          </a:xfrm>
        </p:spPr>
        <p:txBody>
          <a:bodyPr vert="horz" lIns="91440" tIns="45720" rIns="91440" bIns="45720" rtlCol="0" anchor="t">
            <a:noAutofit/>
          </a:bodyPr>
          <a:lstStyle/>
          <a:p>
            <a:pPr>
              <a:buNone/>
            </a:pPr>
            <a:r>
              <a:rPr lang="en-GB" sz="2400" dirty="0">
                <a:solidFill>
                  <a:schemeClr val="bg1"/>
                </a:solidFill>
                <a:latin typeface="Arial"/>
                <a:ea typeface="+mn-lt"/>
                <a:cs typeface="Calibri"/>
              </a:rPr>
              <a:t>import React from 'react';</a:t>
            </a:r>
            <a:endParaRPr lang="en-US" sz="2400">
              <a:solidFill>
                <a:schemeClr val="bg1"/>
              </a:solidFill>
              <a:latin typeface="Arial"/>
              <a:ea typeface="+mn-lt"/>
              <a:cs typeface="Arial"/>
            </a:endParaRPr>
          </a:p>
          <a:p>
            <a:pPr>
              <a:buNone/>
            </a:pPr>
            <a:endParaRPr lang="en-GB" sz="2400" dirty="0">
              <a:solidFill>
                <a:schemeClr val="bg1"/>
              </a:solidFill>
              <a:latin typeface="Arial"/>
              <a:ea typeface="+mn-lt"/>
              <a:cs typeface="Arial"/>
            </a:endParaRPr>
          </a:p>
          <a:p>
            <a:pPr>
              <a:buNone/>
            </a:pPr>
            <a:r>
              <a:rPr lang="en-GB" sz="2400" dirty="0">
                <a:solidFill>
                  <a:srgbClr val="FFFFFF"/>
                </a:solidFill>
                <a:latin typeface="Arial"/>
                <a:ea typeface="+mn-lt"/>
                <a:cs typeface="Arial"/>
              </a:rPr>
              <a:t>class Hero extends </a:t>
            </a:r>
            <a:r>
              <a:rPr lang="en-GB" sz="2400" dirty="0" err="1">
                <a:solidFill>
                  <a:srgbClr val="FFFFFF"/>
                </a:solidFill>
                <a:latin typeface="Arial"/>
                <a:ea typeface="+mn-lt"/>
                <a:cs typeface="Arial"/>
              </a:rPr>
              <a:t>React.Component</a:t>
            </a:r>
            <a:r>
              <a:rPr lang="en-GB" sz="2400" dirty="0">
                <a:solidFill>
                  <a:schemeClr val="bg1"/>
                </a:solidFill>
                <a:latin typeface="Arial"/>
                <a:ea typeface="+mn-lt"/>
                <a:cs typeface="Arial"/>
              </a:rPr>
              <a:t> { </a:t>
            </a:r>
            <a:endParaRPr lang="en-GB" dirty="0">
              <a:solidFill>
                <a:schemeClr val="bg1"/>
              </a:solidFill>
              <a:latin typeface="Calibri" panose="020F0502020204030204"/>
              <a:ea typeface="+mn-lt"/>
              <a:cs typeface="Calibri" panose="020F0502020204030204"/>
            </a:endParaRPr>
          </a:p>
          <a:p>
            <a:pPr>
              <a:buNone/>
            </a:pPr>
            <a:r>
              <a:rPr lang="en-GB" sz="2400" dirty="0">
                <a:solidFill>
                  <a:srgbClr val="FFFFFF"/>
                </a:solidFill>
                <a:latin typeface="Arial"/>
                <a:ea typeface="+mn-lt"/>
                <a:cs typeface="Arial"/>
              </a:rPr>
              <a:t>   render() </a:t>
            </a:r>
            <a:r>
              <a:rPr lang="en-GB" sz="2400" dirty="0">
                <a:solidFill>
                  <a:schemeClr val="bg1"/>
                </a:solidFill>
                <a:latin typeface="Arial"/>
                <a:ea typeface="+mn-lt"/>
                <a:cs typeface="Arial"/>
              </a:rPr>
              <a:t>{</a:t>
            </a:r>
            <a:r>
              <a:rPr lang="en-GB" sz="2400" dirty="0">
                <a:solidFill>
                  <a:srgbClr val="FFFFFF"/>
                </a:solidFill>
                <a:latin typeface="Arial"/>
                <a:ea typeface="+mn-lt"/>
                <a:cs typeface="Arial"/>
              </a:rPr>
              <a:t> </a:t>
            </a:r>
            <a:endParaRPr lang="en-GB" dirty="0">
              <a:solidFill>
                <a:srgbClr val="FFFFFF"/>
              </a:solidFill>
              <a:latin typeface="Calibri" panose="020F0502020204030204"/>
              <a:ea typeface="+mn-lt"/>
              <a:cs typeface="Calibri"/>
            </a:endParaRPr>
          </a:p>
          <a:p>
            <a:pPr>
              <a:buNone/>
            </a:pPr>
            <a:r>
              <a:rPr lang="en-GB" sz="2400" dirty="0">
                <a:solidFill>
                  <a:srgbClr val="FFFFFF"/>
                </a:solidFill>
                <a:latin typeface="Arial"/>
                <a:ea typeface="+mn-lt"/>
                <a:cs typeface="Arial"/>
              </a:rPr>
              <a:t>        return</a:t>
            </a:r>
            <a:r>
              <a:rPr lang="en-GB" sz="2400" dirty="0">
                <a:solidFill>
                  <a:schemeClr val="bg1"/>
                </a:solidFill>
                <a:latin typeface="Arial"/>
                <a:ea typeface="+mn-lt"/>
                <a:cs typeface="Arial"/>
              </a:rPr>
              <a:t> (</a:t>
            </a:r>
            <a:endParaRPr lang="en-GB" dirty="0">
              <a:solidFill>
                <a:schemeClr val="bg1"/>
              </a:solidFill>
              <a:latin typeface="Calibri" panose="020F0502020204030204"/>
              <a:ea typeface="+mn-lt"/>
              <a:cs typeface="Calibri"/>
            </a:endParaRPr>
          </a:p>
          <a:p>
            <a:pPr>
              <a:buNone/>
            </a:pPr>
            <a:r>
              <a:rPr lang="en-GB" sz="2400" dirty="0">
                <a:solidFill>
                  <a:schemeClr val="bg1"/>
                </a:solidFill>
                <a:latin typeface="Arial"/>
                <a:ea typeface="+mn-lt"/>
                <a:cs typeface="Arial"/>
              </a:rPr>
              <a:t>        &lt;div&gt;{</a:t>
            </a:r>
            <a:r>
              <a:rPr lang="en-GB" sz="2400" dirty="0" err="1">
                <a:solidFill>
                  <a:schemeClr val="bg1"/>
                </a:solidFill>
                <a:latin typeface="Arial"/>
                <a:ea typeface="+mn-lt"/>
                <a:cs typeface="Arial"/>
              </a:rPr>
              <a:t>this.props.message</a:t>
            </a:r>
            <a:r>
              <a:rPr lang="en-GB" sz="2400" dirty="0">
                <a:solidFill>
                  <a:schemeClr val="bg1"/>
                </a:solidFill>
                <a:latin typeface="Arial"/>
                <a:ea typeface="+mn-lt"/>
                <a:cs typeface="Arial"/>
              </a:rPr>
              <a:t>}&lt;/div&gt;</a:t>
            </a:r>
            <a:endParaRPr lang="en-GB" dirty="0">
              <a:solidFill>
                <a:schemeClr val="bg1"/>
              </a:solidFill>
              <a:latin typeface="Calibri" panose="020F0502020204030204"/>
              <a:ea typeface="+mn-lt"/>
              <a:cs typeface="Calibri"/>
            </a:endParaRPr>
          </a:p>
          <a:p>
            <a:pPr>
              <a:buNone/>
            </a:pPr>
            <a:r>
              <a:rPr lang="en-GB" sz="2400" dirty="0">
                <a:solidFill>
                  <a:schemeClr val="bg1"/>
                </a:solidFill>
                <a:latin typeface="Arial"/>
                <a:ea typeface="+mn-lt"/>
                <a:cs typeface="Arial"/>
              </a:rPr>
              <a:t>        ) </a:t>
            </a:r>
            <a:endParaRPr lang="en-GB" dirty="0">
              <a:solidFill>
                <a:schemeClr val="bg1"/>
              </a:solidFill>
              <a:latin typeface="Calibri" panose="020F0502020204030204"/>
              <a:ea typeface="+mn-lt"/>
              <a:cs typeface="Calibri"/>
            </a:endParaRPr>
          </a:p>
          <a:p>
            <a:pPr>
              <a:buNone/>
            </a:pPr>
            <a:r>
              <a:rPr lang="en-GB" sz="2400" dirty="0">
                <a:solidFill>
                  <a:schemeClr val="bg1"/>
                </a:solidFill>
                <a:latin typeface="Arial"/>
                <a:ea typeface="+mn-lt"/>
                <a:cs typeface="Arial"/>
              </a:rPr>
              <a:t>     }</a:t>
            </a:r>
            <a:endParaRPr lang="en-GB" dirty="0">
              <a:solidFill>
                <a:schemeClr val="bg1"/>
              </a:solidFill>
              <a:latin typeface="Calibri" panose="020F0502020204030204"/>
              <a:ea typeface="+mn-lt"/>
              <a:cs typeface="Calibri"/>
            </a:endParaRPr>
          </a:p>
          <a:p>
            <a:pPr>
              <a:buNone/>
            </a:pPr>
            <a:r>
              <a:rPr lang="en-GB" sz="2400" dirty="0">
                <a:solidFill>
                  <a:schemeClr val="bg1"/>
                </a:solidFill>
                <a:latin typeface="Arial"/>
                <a:ea typeface="+mn-lt"/>
                <a:cs typeface="Arial"/>
              </a:rPr>
              <a:t> }</a:t>
            </a:r>
            <a:endParaRPr lang="en-GB">
              <a:solidFill>
                <a:schemeClr val="bg1"/>
              </a:solidFill>
              <a:ea typeface="Calibri"/>
              <a:cs typeface="Calibri"/>
            </a:endParaRPr>
          </a:p>
          <a:p>
            <a:pPr>
              <a:buNone/>
            </a:pPr>
            <a:endParaRPr lang="en-GB" sz="2400" dirty="0">
              <a:solidFill>
                <a:schemeClr val="bg1"/>
              </a:solidFill>
              <a:latin typeface="Arial"/>
              <a:ea typeface="+mn-lt"/>
              <a:cs typeface="Arial"/>
            </a:endParaRPr>
          </a:p>
          <a:p>
            <a:pPr>
              <a:buNone/>
            </a:pPr>
            <a:r>
              <a:rPr lang="en-GB" sz="2400" dirty="0">
                <a:solidFill>
                  <a:schemeClr val="bg1"/>
                </a:solidFill>
                <a:latin typeface="Arial"/>
                <a:ea typeface="+mn-lt"/>
                <a:cs typeface="Calibri"/>
              </a:rPr>
              <a:t>export default Hero;</a:t>
            </a:r>
            <a:endParaRPr lang="en-GB" sz="2400" dirty="0">
              <a:solidFill>
                <a:schemeClr val="bg1"/>
              </a:solidFill>
              <a:latin typeface="Arial"/>
              <a:ea typeface="+mn-lt"/>
              <a:cs typeface="Arial"/>
            </a:endParaRPr>
          </a:p>
          <a:p>
            <a:pPr marL="0" indent="0">
              <a:buNone/>
            </a:pPr>
            <a:endParaRPr lang="en-GB" sz="2400" dirty="0">
              <a:solidFill>
                <a:schemeClr val="bg1"/>
              </a:solidFill>
              <a:latin typeface="Arial"/>
              <a:ea typeface="Calibri"/>
              <a:cs typeface="Arial"/>
            </a:endParaRPr>
          </a:p>
        </p:txBody>
      </p:sp>
      <p:sp>
        <p:nvSpPr>
          <p:cNvPr id="30" name="Rectangle 29">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4619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a:extLst>
              <a:ext uri="{FF2B5EF4-FFF2-40B4-BE49-F238E27FC236}">
                <a16:creationId xmlns:a16="http://schemas.microsoft.com/office/drawing/2014/main" id="{72F566C7-63F6-430E-A25E-75C1BAA56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alphaModFix amt="55000"/>
          </a:blip>
          <a:srcRect l="7001" r="2333" b="1"/>
          <a:stretch/>
        </p:blipFill>
        <p:spPr>
          <a:xfrm>
            <a:off x="20" y="-989979"/>
            <a:ext cx="12191980" cy="6858000"/>
          </a:xfrm>
          <a:prstGeom prst="rect">
            <a:avLst/>
          </a:prstGeom>
        </p:spPr>
      </p:pic>
      <p:sp>
        <p:nvSpPr>
          <p:cNvPr id="19" name="Rectangle: Rounded Corners 18">
            <a:extLst>
              <a:ext uri="{FF2B5EF4-FFF2-40B4-BE49-F238E27FC236}">
                <a16:creationId xmlns:a16="http://schemas.microsoft.com/office/drawing/2014/main" id="{C8701D3F-ED29-4931-958A-CBC8AE704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6345936" y="969264"/>
            <a:ext cx="2772448" cy="1096762"/>
          </a:xfrm>
        </p:spPr>
        <p:txBody>
          <a:bodyPr>
            <a:normAutofit/>
          </a:bodyPr>
          <a:lstStyle/>
          <a:p>
            <a:r>
              <a:rPr lang="en-GB" dirty="0">
                <a:cs typeface="Calibri Light"/>
              </a:rPr>
              <a:t>Hooks</a:t>
            </a:r>
            <a:endParaRPr lang="en-GB" dirty="0">
              <a:ea typeface="Calibri Light"/>
              <a:cs typeface="Calibri Light"/>
            </a:endParaRP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6345936" y="2216026"/>
            <a:ext cx="5100730" cy="2953605"/>
          </a:xfrm>
        </p:spPr>
        <p:txBody>
          <a:bodyPr vert="horz" lIns="91440" tIns="45720" rIns="91440" bIns="45720" rtlCol="0" anchor="t">
            <a:noAutofit/>
          </a:bodyPr>
          <a:lstStyle/>
          <a:p>
            <a:pPr marL="0" indent="0">
              <a:buNone/>
            </a:pPr>
            <a:r>
              <a:rPr lang="en-GB" sz="2000" dirty="0">
                <a:latin typeface="Arial"/>
                <a:ea typeface="+mn-lt"/>
                <a:cs typeface="+mn-lt"/>
              </a:rPr>
              <a:t>React Hooks are functions that let you "hook into" React state and lifecycle features from functional components. They were introduced in React 16.8 as a way to manage state and side effects in functional components, which were previously only possible in class components. Hooks provide a more concise and flexible way to work with component state and side effects, making functional components as powerful as class components.</a:t>
            </a:r>
            <a:endParaRPr lang="en-US" sz="2000">
              <a:latin typeface="Arial"/>
              <a:ea typeface="+mn-lt"/>
              <a:cs typeface="+mn-lt"/>
            </a:endParaRPr>
          </a:p>
        </p:txBody>
      </p:sp>
      <p:sp>
        <p:nvSpPr>
          <p:cNvPr id="21" name="Arc 20">
            <a:extLst>
              <a:ext uri="{FF2B5EF4-FFF2-40B4-BE49-F238E27FC236}">
                <a16:creationId xmlns:a16="http://schemas.microsoft.com/office/drawing/2014/main" id="{40A0961B-9DBA-43AD-A3C0-F7EBBFF2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9764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a:extLst>
              <a:ext uri="{FF2B5EF4-FFF2-40B4-BE49-F238E27FC236}">
                <a16:creationId xmlns:a16="http://schemas.microsoft.com/office/drawing/2014/main" id="{72F566C7-63F6-430E-A25E-75C1BAA56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alphaModFix amt="55000"/>
          </a:blip>
          <a:srcRect l="7001" r="2333" b="1"/>
          <a:stretch/>
        </p:blipFill>
        <p:spPr>
          <a:xfrm>
            <a:off x="20" y="-989979"/>
            <a:ext cx="12191980" cy="6858000"/>
          </a:xfrm>
          <a:prstGeom prst="rect">
            <a:avLst/>
          </a:prstGeom>
        </p:spPr>
      </p:pic>
      <p:sp>
        <p:nvSpPr>
          <p:cNvPr id="19" name="Rectangle: Rounded Corners 18">
            <a:extLst>
              <a:ext uri="{FF2B5EF4-FFF2-40B4-BE49-F238E27FC236}">
                <a16:creationId xmlns:a16="http://schemas.microsoft.com/office/drawing/2014/main" id="{C8701D3F-ED29-4931-958A-CBC8AE704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6345936" y="969264"/>
            <a:ext cx="4215384" cy="1664208"/>
          </a:xfrm>
        </p:spPr>
        <p:txBody>
          <a:bodyPr>
            <a:normAutofit fontScale="90000"/>
          </a:bodyPr>
          <a:lstStyle/>
          <a:p>
            <a:r>
              <a:rPr lang="en-GB" dirty="0">
                <a:cs typeface="Calibri Light"/>
              </a:rPr>
              <a:t>State in Functional Component</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6345936" y="2832111"/>
            <a:ext cx="4873752" cy="2823903"/>
          </a:xfrm>
        </p:spPr>
        <p:txBody>
          <a:bodyPr vert="horz" lIns="91440" tIns="45720" rIns="91440" bIns="45720" rtlCol="0" anchor="t">
            <a:noAutofit/>
          </a:bodyPr>
          <a:lstStyle/>
          <a:p>
            <a:pPr>
              <a:buFont typeface="Arial"/>
              <a:buChar char="•"/>
            </a:pPr>
            <a:r>
              <a:rPr lang="en-GB" sz="1800" dirty="0">
                <a:latin typeface="Arial"/>
                <a:ea typeface="+mn-lt"/>
                <a:cs typeface="+mn-lt"/>
              </a:rPr>
              <a:t>Functional components can manage state using the "</a:t>
            </a:r>
            <a:r>
              <a:rPr lang="en-GB" sz="1800" b="1" dirty="0" err="1">
                <a:latin typeface="Arial"/>
                <a:ea typeface="+mn-lt"/>
                <a:cs typeface="+mn-lt"/>
              </a:rPr>
              <a:t>useState</a:t>
            </a:r>
            <a:r>
              <a:rPr lang="en-GB" sz="1800" b="1" dirty="0">
                <a:latin typeface="Arial"/>
                <a:ea typeface="+mn-lt"/>
                <a:cs typeface="+mn-lt"/>
              </a:rPr>
              <a:t>"</a:t>
            </a:r>
            <a:r>
              <a:rPr lang="en-GB" sz="1800" dirty="0">
                <a:latin typeface="Arial"/>
                <a:ea typeface="+mn-lt"/>
                <a:cs typeface="+mn-lt"/>
              </a:rPr>
              <a:t> hook from the React library.</a:t>
            </a:r>
            <a:endParaRPr lang="en-US" sz="1800">
              <a:latin typeface="Arial"/>
              <a:ea typeface="+mn-lt"/>
              <a:cs typeface="+mn-lt"/>
            </a:endParaRPr>
          </a:p>
          <a:p>
            <a:pPr>
              <a:buFont typeface="Arial"/>
              <a:buChar char="•"/>
            </a:pPr>
            <a:r>
              <a:rPr lang="en-GB" sz="1800" dirty="0">
                <a:latin typeface="Arial"/>
                <a:ea typeface="+mn-lt"/>
                <a:cs typeface="+mn-lt"/>
              </a:rPr>
              <a:t>State allows a functional component to manage and update its internal data.</a:t>
            </a:r>
          </a:p>
          <a:p>
            <a:pPr>
              <a:buFont typeface="Arial"/>
              <a:buChar char="•"/>
            </a:pPr>
            <a:r>
              <a:rPr lang="en-GB" sz="1800" dirty="0">
                <a:latin typeface="Arial"/>
                <a:ea typeface="+mn-lt"/>
                <a:cs typeface="+mn-lt"/>
              </a:rPr>
              <a:t>State is defined and initialized using the "</a:t>
            </a:r>
            <a:r>
              <a:rPr lang="en-GB" sz="1800" b="1" dirty="0" err="1">
                <a:latin typeface="Arial"/>
                <a:ea typeface="+mn-lt"/>
                <a:cs typeface="+mn-lt"/>
              </a:rPr>
              <a:t>useState</a:t>
            </a:r>
            <a:r>
              <a:rPr lang="en-GB" sz="1800" b="1" dirty="0">
                <a:latin typeface="Arial"/>
                <a:ea typeface="+mn-lt"/>
                <a:cs typeface="+mn-lt"/>
              </a:rPr>
              <a:t>"</a:t>
            </a:r>
            <a:r>
              <a:rPr lang="en-GB" sz="1800" dirty="0">
                <a:latin typeface="Arial"/>
                <a:ea typeface="+mn-lt"/>
                <a:cs typeface="+mn-lt"/>
              </a:rPr>
              <a:t> hook, and it returns an array with the current state and a function to update it.</a:t>
            </a:r>
          </a:p>
          <a:p>
            <a:pPr marL="0" indent="0">
              <a:buNone/>
            </a:pPr>
            <a:endParaRPr lang="en-GB" sz="1800" dirty="0">
              <a:latin typeface="Arial"/>
              <a:ea typeface="+mn-lt"/>
              <a:cs typeface="+mn-lt"/>
            </a:endParaRPr>
          </a:p>
        </p:txBody>
      </p:sp>
      <p:sp>
        <p:nvSpPr>
          <p:cNvPr id="21" name="Arc 20">
            <a:extLst>
              <a:ext uri="{FF2B5EF4-FFF2-40B4-BE49-F238E27FC236}">
                <a16:creationId xmlns:a16="http://schemas.microsoft.com/office/drawing/2014/main" id="{40A0961B-9DBA-43AD-A3C0-F7EBBFF2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37886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a:extLst>
              <a:ext uri="{FF2B5EF4-FFF2-40B4-BE49-F238E27FC236}">
                <a16:creationId xmlns:a16="http://schemas.microsoft.com/office/drawing/2014/main" id="{72F566C7-63F6-430E-A25E-75C1BAA56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alphaModFix amt="55000"/>
          </a:blip>
          <a:srcRect l="7001" r="2333" b="1"/>
          <a:stretch/>
        </p:blipFill>
        <p:spPr>
          <a:xfrm>
            <a:off x="20" y="-989979"/>
            <a:ext cx="12191980" cy="6858000"/>
          </a:xfrm>
          <a:prstGeom prst="rect">
            <a:avLst/>
          </a:prstGeom>
        </p:spPr>
      </p:pic>
      <p:sp>
        <p:nvSpPr>
          <p:cNvPr id="19" name="Rectangle: Rounded Corners 18">
            <a:extLst>
              <a:ext uri="{FF2B5EF4-FFF2-40B4-BE49-F238E27FC236}">
                <a16:creationId xmlns:a16="http://schemas.microsoft.com/office/drawing/2014/main" id="{C8701D3F-ED29-4931-958A-CBC8AE704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6345936" y="969264"/>
            <a:ext cx="4215384" cy="1664208"/>
          </a:xfrm>
        </p:spPr>
        <p:txBody>
          <a:bodyPr>
            <a:normAutofit/>
          </a:bodyPr>
          <a:lstStyle/>
          <a:p>
            <a:r>
              <a:rPr lang="en-GB" dirty="0">
                <a:cs typeface="Calibri Light"/>
              </a:rPr>
              <a:t>State in Class Component</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6345936" y="2629451"/>
            <a:ext cx="4873752" cy="2969817"/>
          </a:xfrm>
        </p:spPr>
        <p:txBody>
          <a:bodyPr vert="horz" lIns="91440" tIns="45720" rIns="91440" bIns="45720" rtlCol="0" anchor="t">
            <a:noAutofit/>
          </a:bodyPr>
          <a:lstStyle/>
          <a:p>
            <a:pPr>
              <a:buFont typeface="Arial"/>
              <a:buChar char="•"/>
            </a:pPr>
            <a:r>
              <a:rPr lang="en-GB" sz="2400">
                <a:solidFill>
                  <a:srgbClr val="000000"/>
                </a:solidFill>
                <a:latin typeface="Arial"/>
                <a:ea typeface="+mn-lt"/>
                <a:cs typeface="+mn-lt"/>
              </a:rPr>
              <a:t>In class components, state is managed using the </a:t>
            </a:r>
            <a:r>
              <a:rPr lang="en-GB" sz="2400" err="1">
                <a:latin typeface="Arial"/>
                <a:ea typeface="+mn-lt"/>
                <a:cs typeface="+mn-lt"/>
              </a:rPr>
              <a:t>this.state</a:t>
            </a:r>
            <a:r>
              <a:rPr lang="en-GB" sz="2400" dirty="0">
                <a:solidFill>
                  <a:srgbClr val="000000"/>
                </a:solidFill>
                <a:latin typeface="Arial"/>
                <a:ea typeface="+mn-lt"/>
                <a:cs typeface="+mn-lt"/>
              </a:rPr>
              <a:t> </a:t>
            </a:r>
            <a:r>
              <a:rPr lang="en-GB" sz="2400">
                <a:solidFill>
                  <a:srgbClr val="000000"/>
                </a:solidFill>
                <a:latin typeface="Arial"/>
                <a:ea typeface="+mn-lt"/>
                <a:cs typeface="+mn-lt"/>
              </a:rPr>
              <a:t>object.</a:t>
            </a:r>
            <a:endParaRPr lang="en-US" sz="2400">
              <a:solidFill>
                <a:srgbClr val="000000"/>
              </a:solidFill>
              <a:latin typeface="Arial"/>
              <a:ea typeface="+mn-lt"/>
              <a:cs typeface="+mn-lt"/>
            </a:endParaRPr>
          </a:p>
          <a:p>
            <a:pPr>
              <a:buFont typeface="Arial"/>
              <a:buChar char="•"/>
            </a:pPr>
            <a:r>
              <a:rPr lang="en-GB" sz="2400">
                <a:solidFill>
                  <a:srgbClr val="000000"/>
                </a:solidFill>
                <a:latin typeface="Arial"/>
                <a:ea typeface="+mn-lt"/>
                <a:cs typeface="Arial"/>
              </a:rPr>
              <a:t>State can be initialized in the class constructor and updated using the </a:t>
            </a:r>
            <a:r>
              <a:rPr lang="en-GB" sz="2400" err="1">
                <a:latin typeface="Arial"/>
                <a:ea typeface="+mn-lt"/>
                <a:cs typeface="Arial"/>
              </a:rPr>
              <a:t>this.setState</a:t>
            </a:r>
            <a:r>
              <a:rPr lang="en-GB" sz="2400">
                <a:solidFill>
                  <a:srgbClr val="000000"/>
                </a:solidFill>
                <a:latin typeface="Arial"/>
                <a:ea typeface="+mn-lt"/>
                <a:cs typeface="Arial"/>
              </a:rPr>
              <a:t> method.</a:t>
            </a:r>
            <a:endParaRPr lang="en-GB" sz="2400">
              <a:latin typeface="Arial"/>
              <a:cs typeface="Arial"/>
            </a:endParaRPr>
          </a:p>
          <a:p>
            <a:pPr>
              <a:buFont typeface="Arial"/>
              <a:buChar char="•"/>
            </a:pPr>
            <a:r>
              <a:rPr lang="en-GB" sz="2400" dirty="0">
                <a:solidFill>
                  <a:srgbClr val="000000"/>
                </a:solidFill>
                <a:latin typeface="Arial"/>
                <a:ea typeface="+mn-lt"/>
                <a:cs typeface="Arial"/>
              </a:rPr>
              <a:t>State changes trigger re-rendering of the </a:t>
            </a:r>
            <a:r>
              <a:rPr lang="en-GB" sz="2400">
                <a:solidFill>
                  <a:srgbClr val="000000"/>
                </a:solidFill>
                <a:latin typeface="Arial"/>
                <a:ea typeface="+mn-lt"/>
                <a:cs typeface="Arial"/>
              </a:rPr>
              <a:t>component.</a:t>
            </a:r>
            <a:br>
              <a:rPr lang="en-US" sz="2400" dirty="0">
                <a:latin typeface="Arial"/>
              </a:rPr>
            </a:br>
            <a:endParaRPr lang="en-US" sz="2400">
              <a:latin typeface="Arial"/>
              <a:ea typeface="Calibri"/>
              <a:cs typeface="Calibri"/>
            </a:endParaRPr>
          </a:p>
        </p:txBody>
      </p:sp>
      <p:sp>
        <p:nvSpPr>
          <p:cNvPr id="21" name="Arc 20">
            <a:extLst>
              <a:ext uri="{FF2B5EF4-FFF2-40B4-BE49-F238E27FC236}">
                <a16:creationId xmlns:a16="http://schemas.microsoft.com/office/drawing/2014/main" id="{40A0961B-9DBA-43AD-A3C0-F7EBBFF2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8390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artoon character holding a notebook&#10;&#10;Description automatically generated">
            <a:extLst>
              <a:ext uri="{FF2B5EF4-FFF2-40B4-BE49-F238E27FC236}">
                <a16:creationId xmlns:a16="http://schemas.microsoft.com/office/drawing/2014/main" id="{FFAFD5CF-45DC-0120-1519-A4DD0C9F8F39}"/>
              </a:ext>
            </a:extLst>
          </p:cNvPr>
          <p:cNvPicPr>
            <a:picLocks noChangeAspect="1"/>
          </p:cNvPicPr>
          <p:nvPr/>
        </p:nvPicPr>
        <p:blipFill rotWithShape="1">
          <a:blip r:embed="rId2"/>
          <a:srcRect t="16784" b="37794"/>
          <a:stretch/>
        </p:blipFill>
        <p:spPr>
          <a:xfrm>
            <a:off x="3647892" y="907925"/>
            <a:ext cx="9160193" cy="5155650"/>
          </a:xfrm>
          <a:prstGeom prst="rect">
            <a:avLst/>
          </a:prstGeom>
        </p:spPr>
      </p:pic>
      <p:sp>
        <p:nvSpPr>
          <p:cNvPr id="39" name="Rectangle 38">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9E16CB-DAC4-717E-0E7D-DD909F18D66F}"/>
              </a:ext>
            </a:extLst>
          </p:cNvPr>
          <p:cNvSpPr>
            <a:spLocks noGrp="1"/>
          </p:cNvSpPr>
          <p:nvPr>
            <p:ph type="title"/>
          </p:nvPr>
        </p:nvSpPr>
        <p:spPr>
          <a:xfrm>
            <a:off x="1104900" y="521325"/>
            <a:ext cx="4724400" cy="1466455"/>
          </a:xfrm>
        </p:spPr>
        <p:txBody>
          <a:bodyPr anchor="b">
            <a:normAutofit/>
          </a:bodyPr>
          <a:lstStyle/>
          <a:p>
            <a:r>
              <a:rPr lang="en-GB">
                <a:solidFill>
                  <a:schemeClr val="bg1"/>
                </a:solidFill>
                <a:ea typeface="Calibri Light"/>
                <a:cs typeface="Calibri Light"/>
              </a:rPr>
              <a:t>Agenda</a:t>
            </a:r>
            <a:endParaRPr lang="en-GB">
              <a:solidFill>
                <a:schemeClr val="bg1"/>
              </a:solidFill>
            </a:endParaRPr>
          </a:p>
        </p:txBody>
      </p:sp>
      <p:sp>
        <p:nvSpPr>
          <p:cNvPr id="3" name="Content Placeholder 2">
            <a:extLst>
              <a:ext uri="{FF2B5EF4-FFF2-40B4-BE49-F238E27FC236}">
                <a16:creationId xmlns:a16="http://schemas.microsoft.com/office/drawing/2014/main" id="{6BC158D1-70BE-32F3-7EAB-1E4704A43B35}"/>
              </a:ext>
            </a:extLst>
          </p:cNvPr>
          <p:cNvSpPr>
            <a:spLocks noGrp="1"/>
          </p:cNvSpPr>
          <p:nvPr>
            <p:ph idx="1"/>
          </p:nvPr>
        </p:nvSpPr>
        <p:spPr>
          <a:xfrm>
            <a:off x="1104900" y="2297526"/>
            <a:ext cx="4724400" cy="3015849"/>
          </a:xfrm>
        </p:spPr>
        <p:txBody>
          <a:bodyPr vert="horz" lIns="91440" tIns="45720" rIns="91440" bIns="45720" rtlCol="0" anchor="t">
            <a:noAutofit/>
          </a:bodyPr>
          <a:lstStyle/>
          <a:p>
            <a:r>
              <a:rPr lang="en-GB" sz="2000" dirty="0">
                <a:solidFill>
                  <a:schemeClr val="bg1"/>
                </a:solidFill>
                <a:latin typeface="Arial"/>
                <a:ea typeface="Calibri"/>
                <a:cs typeface="Calibri"/>
              </a:rPr>
              <a:t>Props in Functional Component</a:t>
            </a:r>
          </a:p>
          <a:p>
            <a:r>
              <a:rPr lang="en-GB" sz="2000" dirty="0">
                <a:solidFill>
                  <a:schemeClr val="bg1"/>
                </a:solidFill>
                <a:latin typeface="Arial"/>
                <a:ea typeface="Calibri"/>
                <a:cs typeface="Calibri"/>
              </a:rPr>
              <a:t>Props in Class Component</a:t>
            </a:r>
          </a:p>
          <a:p>
            <a:r>
              <a:rPr lang="en-GB" sz="2000" dirty="0">
                <a:solidFill>
                  <a:schemeClr val="bg1"/>
                </a:solidFill>
                <a:latin typeface="Arial"/>
                <a:ea typeface="Calibri"/>
                <a:cs typeface="Calibri"/>
              </a:rPr>
              <a:t>Hooks</a:t>
            </a:r>
          </a:p>
          <a:p>
            <a:r>
              <a:rPr lang="en-GB" sz="2000" dirty="0">
                <a:solidFill>
                  <a:schemeClr val="bg1"/>
                </a:solidFill>
                <a:latin typeface="Arial"/>
                <a:ea typeface="Calibri"/>
                <a:cs typeface="Calibri"/>
              </a:rPr>
              <a:t>State in Functional Component</a:t>
            </a:r>
          </a:p>
          <a:p>
            <a:r>
              <a:rPr lang="en-GB" sz="2000" dirty="0">
                <a:solidFill>
                  <a:schemeClr val="bg1"/>
                </a:solidFill>
                <a:latin typeface="Arial"/>
                <a:ea typeface="Calibri"/>
                <a:cs typeface="Calibri"/>
              </a:rPr>
              <a:t>State in Class Component</a:t>
            </a:r>
          </a:p>
          <a:p>
            <a:r>
              <a:rPr lang="en-GB" sz="2000" dirty="0">
                <a:solidFill>
                  <a:schemeClr val="bg1"/>
                </a:solidFill>
                <a:latin typeface="Arial"/>
                <a:ea typeface="Calibri"/>
                <a:cs typeface="Calibri"/>
              </a:rPr>
              <a:t>Dynamic Rendering</a:t>
            </a:r>
          </a:p>
        </p:txBody>
      </p:sp>
      <p:sp>
        <p:nvSpPr>
          <p:cNvPr id="41" name="Rectangle 40">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9395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a:extLst>
              <a:ext uri="{FF2B5EF4-FFF2-40B4-BE49-F238E27FC236}">
                <a16:creationId xmlns:a16="http://schemas.microsoft.com/office/drawing/2014/main" id="{72F566C7-63F6-430E-A25E-75C1BAA56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alphaModFix amt="55000"/>
          </a:blip>
          <a:srcRect l="7001" r="2333" b="1"/>
          <a:stretch/>
        </p:blipFill>
        <p:spPr>
          <a:xfrm>
            <a:off x="20" y="-989979"/>
            <a:ext cx="12191980" cy="6858000"/>
          </a:xfrm>
          <a:prstGeom prst="rect">
            <a:avLst/>
          </a:prstGeom>
        </p:spPr>
      </p:pic>
      <p:sp>
        <p:nvSpPr>
          <p:cNvPr id="19" name="Rectangle: Rounded Corners 18">
            <a:extLst>
              <a:ext uri="{FF2B5EF4-FFF2-40B4-BE49-F238E27FC236}">
                <a16:creationId xmlns:a16="http://schemas.microsoft.com/office/drawing/2014/main" id="{C8701D3F-ED29-4931-958A-CBC8AE704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6345936" y="969264"/>
            <a:ext cx="4215384" cy="1664208"/>
          </a:xfrm>
        </p:spPr>
        <p:txBody>
          <a:bodyPr>
            <a:normAutofit/>
          </a:bodyPr>
          <a:lstStyle/>
          <a:p>
            <a:r>
              <a:rPr lang="en-GB" dirty="0">
                <a:cs typeface="Calibri Light"/>
              </a:rPr>
              <a:t>Dynamic Rendering</a:t>
            </a:r>
            <a:endParaRPr lang="en-GB" dirty="0">
              <a:ea typeface="Calibri Light"/>
              <a:cs typeface="Calibri Light"/>
            </a:endParaRP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6345936" y="2629451"/>
            <a:ext cx="4873752" cy="2969817"/>
          </a:xfrm>
        </p:spPr>
        <p:txBody>
          <a:bodyPr vert="horz" lIns="91440" tIns="45720" rIns="91440" bIns="45720" rtlCol="0" anchor="t">
            <a:noAutofit/>
          </a:bodyPr>
          <a:lstStyle/>
          <a:p>
            <a:pPr marL="0" indent="0">
              <a:buNone/>
            </a:pPr>
            <a:r>
              <a:rPr lang="en-GB" sz="2400" dirty="0">
                <a:solidFill>
                  <a:srgbClr val="000000"/>
                </a:solidFill>
                <a:latin typeface="Arial"/>
                <a:ea typeface="+mn-lt"/>
                <a:cs typeface="+mn-lt"/>
              </a:rPr>
              <a:t>Dynamic rendering of contents in React typically involves using JavaScript and conditional rendering to display components or data based on certain conditions, user input, or changing data. ( </a:t>
            </a:r>
            <a:r>
              <a:rPr lang="en-GB" sz="2400" dirty="0" err="1">
                <a:solidFill>
                  <a:srgbClr val="000000"/>
                </a:solidFill>
                <a:latin typeface="Arial"/>
                <a:ea typeface="+mn-lt"/>
                <a:cs typeface="+mn-lt"/>
              </a:rPr>
              <a:t>if..else</a:t>
            </a:r>
            <a:r>
              <a:rPr lang="en-GB" sz="2400" dirty="0">
                <a:solidFill>
                  <a:srgbClr val="000000"/>
                </a:solidFill>
                <a:latin typeface="Arial"/>
                <a:ea typeface="+mn-lt"/>
                <a:cs typeface="+mn-lt"/>
              </a:rPr>
              <a:t>, ternany &amp; map )</a:t>
            </a:r>
            <a:endParaRPr lang="en-US" sz="2400" dirty="0">
              <a:solidFill>
                <a:srgbClr val="000000"/>
              </a:solidFill>
              <a:latin typeface="Arial"/>
              <a:ea typeface="+mn-lt"/>
              <a:cs typeface="+mn-lt"/>
            </a:endParaRPr>
          </a:p>
        </p:txBody>
      </p:sp>
      <p:sp>
        <p:nvSpPr>
          <p:cNvPr id="21" name="Arc 20">
            <a:extLst>
              <a:ext uri="{FF2B5EF4-FFF2-40B4-BE49-F238E27FC236}">
                <a16:creationId xmlns:a16="http://schemas.microsoft.com/office/drawing/2014/main" id="{40A0961B-9DBA-43AD-A3C0-F7EBBFF2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8450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2C7C905D-2FFB-599E-28E2-89D273095474}"/>
              </a:ext>
            </a:extLst>
          </p:cNvPr>
          <p:cNvSpPr>
            <a:spLocks noGrp="1"/>
          </p:cNvSpPr>
          <p:nvPr>
            <p:ph type="title"/>
          </p:nvPr>
        </p:nvSpPr>
        <p:spPr>
          <a:xfrm>
            <a:off x="1014141" y="1450655"/>
            <a:ext cx="3932030" cy="3956690"/>
          </a:xfrm>
        </p:spPr>
        <p:txBody>
          <a:bodyPr anchor="ctr">
            <a:normAutofit/>
          </a:bodyPr>
          <a:lstStyle/>
          <a:p>
            <a:r>
              <a:rPr lang="en-GB" sz="7400">
                <a:solidFill>
                  <a:schemeClr val="bg1"/>
                </a:solidFill>
                <a:ea typeface="Calibri Light"/>
                <a:cs typeface="Calibri Light"/>
              </a:rPr>
              <a:t>JavaScript Essentials</a:t>
            </a:r>
            <a:endParaRPr lang="en-GB" sz="740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35B28A4-9021-FBF3-3696-6447245290CA}"/>
              </a:ext>
            </a:extLst>
          </p:cNvPr>
          <p:cNvSpPr>
            <a:spLocks noGrp="1"/>
          </p:cNvSpPr>
          <p:nvPr>
            <p:ph idx="1"/>
          </p:nvPr>
        </p:nvSpPr>
        <p:spPr>
          <a:xfrm>
            <a:off x="5504598" y="681569"/>
            <a:ext cx="6396422" cy="5840075"/>
          </a:xfrm>
        </p:spPr>
        <p:txBody>
          <a:bodyPr vert="horz" lIns="91440" tIns="45720" rIns="91440" bIns="45720" rtlCol="0" anchor="ctr">
            <a:normAutofit/>
          </a:bodyPr>
          <a:lstStyle/>
          <a:p>
            <a:pPr marL="342900" indent="-342900">
              <a:buAutoNum type="arabicPeriod"/>
            </a:pPr>
            <a:r>
              <a:rPr lang="en-GB" sz="1800" dirty="0">
                <a:solidFill>
                  <a:schemeClr val="bg1"/>
                </a:solidFill>
                <a:ea typeface="+mn-lt"/>
                <a:cs typeface="+mn-lt"/>
              </a:rPr>
              <a:t>Variables:</a:t>
            </a:r>
            <a:endParaRPr lang="en-US" sz="1800">
              <a:solidFill>
                <a:schemeClr val="bg1"/>
              </a:solidFill>
              <a:ea typeface="Calibri" panose="020F0502020204030204"/>
              <a:cs typeface="Calibri" panose="020F0502020204030204"/>
            </a:endParaRPr>
          </a:p>
          <a:p>
            <a:pPr marL="971550" lvl="1" indent="-285750"/>
            <a:r>
              <a:rPr lang="en-GB" sz="1800" dirty="0">
                <a:solidFill>
                  <a:schemeClr val="bg1"/>
                </a:solidFill>
                <a:ea typeface="+mn-lt"/>
                <a:cs typeface="+mn-lt"/>
              </a:rPr>
              <a:t>Use </a:t>
            </a:r>
            <a:r>
              <a:rPr lang="en-GB" sz="1800" b="1" dirty="0">
                <a:solidFill>
                  <a:schemeClr val="bg1"/>
                </a:solidFill>
                <a:ea typeface="+mn-lt"/>
                <a:cs typeface="+mn-lt"/>
              </a:rPr>
              <a:t>let</a:t>
            </a:r>
            <a:r>
              <a:rPr lang="en-GB" sz="1800" dirty="0">
                <a:solidFill>
                  <a:schemeClr val="bg1"/>
                </a:solidFill>
                <a:ea typeface="+mn-lt"/>
                <a:cs typeface="+mn-lt"/>
              </a:rPr>
              <a:t>, </a:t>
            </a:r>
            <a:r>
              <a:rPr lang="en-GB" sz="1800" b="1" err="1">
                <a:solidFill>
                  <a:schemeClr val="bg1"/>
                </a:solidFill>
                <a:ea typeface="+mn-lt"/>
                <a:cs typeface="+mn-lt"/>
              </a:rPr>
              <a:t>const</a:t>
            </a:r>
            <a:r>
              <a:rPr lang="en-GB" sz="1800" dirty="0">
                <a:solidFill>
                  <a:schemeClr val="bg1"/>
                </a:solidFill>
                <a:ea typeface="+mn-lt"/>
                <a:cs typeface="+mn-lt"/>
              </a:rPr>
              <a:t> or </a:t>
            </a:r>
            <a:r>
              <a:rPr lang="en-GB" sz="1800" b="1" dirty="0">
                <a:solidFill>
                  <a:schemeClr val="bg1"/>
                </a:solidFill>
                <a:ea typeface="+mn-lt"/>
                <a:cs typeface="+mn-lt"/>
              </a:rPr>
              <a:t>var</a:t>
            </a:r>
            <a:r>
              <a:rPr lang="en-GB" sz="1800" dirty="0">
                <a:solidFill>
                  <a:schemeClr val="bg1"/>
                </a:solidFill>
                <a:ea typeface="+mn-lt"/>
                <a:cs typeface="+mn-lt"/>
              </a:rPr>
              <a:t> to declare variables.</a:t>
            </a:r>
            <a:endParaRPr lang="en-GB" sz="1800" dirty="0">
              <a:solidFill>
                <a:schemeClr val="bg1"/>
              </a:solidFill>
              <a:ea typeface="Calibri" panose="020F0502020204030204"/>
              <a:cs typeface="Calibri" panose="020F0502020204030204"/>
            </a:endParaRPr>
          </a:p>
          <a:p>
            <a:pPr marL="971550" lvl="1" indent="-285750"/>
            <a:r>
              <a:rPr lang="en-GB" sz="1800" b="1" dirty="0">
                <a:solidFill>
                  <a:schemeClr val="bg1"/>
                </a:solidFill>
                <a:ea typeface="+mn-lt"/>
                <a:cs typeface="+mn-lt"/>
              </a:rPr>
              <a:t>let</a:t>
            </a:r>
            <a:r>
              <a:rPr lang="en-GB" sz="1800" dirty="0">
                <a:solidFill>
                  <a:schemeClr val="bg1"/>
                </a:solidFill>
                <a:ea typeface="+mn-lt"/>
                <a:cs typeface="+mn-lt"/>
              </a:rPr>
              <a:t> and </a:t>
            </a:r>
            <a:r>
              <a:rPr lang="en-GB" sz="1800" b="1" err="1">
                <a:solidFill>
                  <a:schemeClr val="bg1"/>
                </a:solidFill>
                <a:ea typeface="+mn-lt"/>
                <a:cs typeface="+mn-lt"/>
              </a:rPr>
              <a:t>const</a:t>
            </a:r>
            <a:r>
              <a:rPr lang="en-GB" sz="1800" dirty="0">
                <a:solidFill>
                  <a:schemeClr val="bg1"/>
                </a:solidFill>
                <a:ea typeface="+mn-lt"/>
                <a:cs typeface="+mn-lt"/>
              </a:rPr>
              <a:t> are block-scoped, while </a:t>
            </a:r>
            <a:r>
              <a:rPr lang="en-GB" sz="1800" b="1" dirty="0">
                <a:solidFill>
                  <a:schemeClr val="bg1"/>
                </a:solidFill>
                <a:ea typeface="+mn-lt"/>
                <a:cs typeface="+mn-lt"/>
              </a:rPr>
              <a:t>var</a:t>
            </a:r>
            <a:r>
              <a:rPr lang="en-GB" sz="1800" dirty="0">
                <a:solidFill>
                  <a:schemeClr val="bg1"/>
                </a:solidFill>
                <a:ea typeface="+mn-lt"/>
                <a:cs typeface="+mn-lt"/>
              </a:rPr>
              <a:t> is function-scoped.</a:t>
            </a:r>
            <a:endParaRPr lang="en-GB" sz="1800" dirty="0">
              <a:solidFill>
                <a:schemeClr val="bg1"/>
              </a:solidFill>
              <a:ea typeface="Calibri" panose="020F0502020204030204"/>
              <a:cs typeface="Calibri" panose="020F0502020204030204"/>
            </a:endParaRPr>
          </a:p>
          <a:p>
            <a:pPr marL="342900" indent="-342900">
              <a:buAutoNum type="arabicPeriod"/>
            </a:pPr>
            <a:r>
              <a:rPr lang="en-GB" sz="1800" dirty="0">
                <a:solidFill>
                  <a:schemeClr val="bg1"/>
                </a:solidFill>
                <a:ea typeface="+mn-lt"/>
                <a:cs typeface="+mn-lt"/>
              </a:rPr>
              <a:t>Data Types:</a:t>
            </a:r>
            <a:endParaRPr lang="en-GB" sz="1800" dirty="0">
              <a:solidFill>
                <a:schemeClr val="bg1"/>
              </a:solidFill>
              <a:ea typeface="Calibri" panose="020F0502020204030204"/>
              <a:cs typeface="Calibri" panose="020F0502020204030204"/>
            </a:endParaRPr>
          </a:p>
          <a:p>
            <a:pPr marL="971550" lvl="1" indent="-285750"/>
            <a:r>
              <a:rPr lang="en-GB" sz="1800" dirty="0">
                <a:solidFill>
                  <a:schemeClr val="bg1"/>
                </a:solidFill>
                <a:ea typeface="+mn-lt"/>
                <a:cs typeface="+mn-lt"/>
              </a:rPr>
              <a:t>JavaScript has various data types, including numbers, strings, </a:t>
            </a:r>
            <a:r>
              <a:rPr lang="en-GB" sz="1800" err="1">
                <a:solidFill>
                  <a:schemeClr val="bg1"/>
                </a:solidFill>
                <a:ea typeface="+mn-lt"/>
                <a:cs typeface="+mn-lt"/>
              </a:rPr>
              <a:t>booleans</a:t>
            </a:r>
            <a:r>
              <a:rPr lang="en-GB" sz="1800" dirty="0">
                <a:solidFill>
                  <a:schemeClr val="bg1"/>
                </a:solidFill>
                <a:ea typeface="+mn-lt"/>
                <a:cs typeface="+mn-lt"/>
              </a:rPr>
              <a:t>, arrays, objects, and more.</a:t>
            </a:r>
            <a:endParaRPr lang="en-GB" sz="1800" dirty="0">
              <a:solidFill>
                <a:schemeClr val="bg1"/>
              </a:solidFill>
              <a:ea typeface="Calibri" panose="020F0502020204030204"/>
              <a:cs typeface="Calibri" panose="020F0502020204030204"/>
            </a:endParaRPr>
          </a:p>
          <a:p>
            <a:pPr marL="342900" indent="-342900">
              <a:buAutoNum type="arabicPeriod"/>
            </a:pPr>
            <a:r>
              <a:rPr lang="en-GB" sz="1800" dirty="0">
                <a:solidFill>
                  <a:schemeClr val="bg1"/>
                </a:solidFill>
                <a:ea typeface="+mn-lt"/>
                <a:cs typeface="+mn-lt"/>
              </a:rPr>
              <a:t>Operators:</a:t>
            </a:r>
            <a:endParaRPr lang="en-GB" sz="1800" dirty="0">
              <a:solidFill>
                <a:schemeClr val="bg1"/>
              </a:solidFill>
              <a:ea typeface="Calibri" panose="020F0502020204030204"/>
              <a:cs typeface="Calibri" panose="020F0502020204030204"/>
            </a:endParaRPr>
          </a:p>
          <a:p>
            <a:pPr marL="971550" lvl="1" indent="-285750"/>
            <a:r>
              <a:rPr lang="en-GB" sz="1800" dirty="0">
                <a:solidFill>
                  <a:schemeClr val="bg1"/>
                </a:solidFill>
                <a:ea typeface="+mn-lt"/>
                <a:cs typeface="+mn-lt"/>
              </a:rPr>
              <a:t>Arithmetic operators (+, -, *, /, %)</a:t>
            </a:r>
            <a:endParaRPr lang="en-GB" sz="1800" dirty="0">
              <a:solidFill>
                <a:schemeClr val="bg1"/>
              </a:solidFill>
              <a:ea typeface="Calibri" panose="020F0502020204030204"/>
              <a:cs typeface="Calibri" panose="020F0502020204030204"/>
            </a:endParaRPr>
          </a:p>
          <a:p>
            <a:pPr marL="971550" lvl="1" indent="-285750"/>
            <a:r>
              <a:rPr lang="en-GB" sz="1800" dirty="0">
                <a:solidFill>
                  <a:schemeClr val="bg1"/>
                </a:solidFill>
                <a:ea typeface="+mn-lt"/>
                <a:cs typeface="+mn-lt"/>
              </a:rPr>
              <a:t>Comparison operators (==, ===, !=, !==, &gt;, &lt;, &gt;=, &lt;=)</a:t>
            </a:r>
            <a:endParaRPr lang="en-GB" sz="1800" dirty="0">
              <a:solidFill>
                <a:schemeClr val="bg1"/>
              </a:solidFill>
              <a:ea typeface="Calibri" panose="020F0502020204030204"/>
              <a:cs typeface="Calibri" panose="020F0502020204030204"/>
            </a:endParaRPr>
          </a:p>
          <a:p>
            <a:pPr marL="971550" lvl="1" indent="-285750"/>
            <a:r>
              <a:rPr lang="en-GB" sz="1800" dirty="0">
                <a:solidFill>
                  <a:schemeClr val="bg1"/>
                </a:solidFill>
                <a:ea typeface="+mn-lt"/>
                <a:cs typeface="+mn-lt"/>
              </a:rPr>
              <a:t>Logical operators (&amp;&amp;, ||, !)</a:t>
            </a:r>
            <a:endParaRPr lang="en-GB" sz="1800" dirty="0">
              <a:solidFill>
                <a:schemeClr val="bg1"/>
              </a:solidFill>
              <a:ea typeface="Calibri" panose="020F0502020204030204"/>
              <a:cs typeface="Calibri" panose="020F0502020204030204"/>
            </a:endParaRPr>
          </a:p>
          <a:p>
            <a:pPr marL="971550" lvl="1" indent="-285750"/>
            <a:r>
              <a:rPr lang="en-GB" sz="1800" dirty="0">
                <a:solidFill>
                  <a:schemeClr val="bg1"/>
                </a:solidFill>
                <a:ea typeface="+mn-lt"/>
                <a:cs typeface="+mn-lt"/>
              </a:rPr>
              <a:t>Assignment operators (=, +=, -=, *=, /=)</a:t>
            </a:r>
            <a:endParaRPr lang="en-GB" sz="1800" dirty="0">
              <a:solidFill>
                <a:schemeClr val="bg1"/>
              </a:solidFill>
              <a:ea typeface="Calibri" panose="020F0502020204030204"/>
              <a:cs typeface="Calibri" panose="020F0502020204030204"/>
            </a:endParaRPr>
          </a:p>
          <a:p>
            <a:pPr marL="342900" indent="-342900">
              <a:buAutoNum type="arabicPeriod"/>
            </a:pPr>
            <a:r>
              <a:rPr lang="en-GB" sz="1800" dirty="0">
                <a:solidFill>
                  <a:schemeClr val="bg1"/>
                </a:solidFill>
                <a:ea typeface="+mn-lt"/>
                <a:cs typeface="+mn-lt"/>
              </a:rPr>
              <a:t>Conditional Statements:</a:t>
            </a:r>
            <a:endParaRPr lang="en-GB" sz="1800" dirty="0">
              <a:solidFill>
                <a:schemeClr val="bg1"/>
              </a:solidFill>
              <a:ea typeface="Calibri" panose="020F0502020204030204"/>
              <a:cs typeface="Calibri" panose="020F0502020204030204"/>
            </a:endParaRPr>
          </a:p>
          <a:p>
            <a:pPr marL="971550" lvl="1" indent="-285750"/>
            <a:r>
              <a:rPr lang="en-GB" sz="1800" b="1" dirty="0">
                <a:solidFill>
                  <a:schemeClr val="bg1"/>
                </a:solidFill>
                <a:ea typeface="+mn-lt"/>
                <a:cs typeface="+mn-lt"/>
              </a:rPr>
              <a:t>if</a:t>
            </a:r>
            <a:r>
              <a:rPr lang="en-GB" sz="1800" dirty="0">
                <a:solidFill>
                  <a:schemeClr val="bg1"/>
                </a:solidFill>
                <a:ea typeface="+mn-lt"/>
                <a:cs typeface="+mn-lt"/>
              </a:rPr>
              <a:t>, </a:t>
            </a:r>
            <a:r>
              <a:rPr lang="en-GB" sz="1800" b="1" dirty="0">
                <a:solidFill>
                  <a:schemeClr val="bg1"/>
                </a:solidFill>
                <a:ea typeface="+mn-lt"/>
                <a:cs typeface="+mn-lt"/>
              </a:rPr>
              <a:t>else if</a:t>
            </a:r>
            <a:r>
              <a:rPr lang="en-GB" sz="1800" dirty="0">
                <a:solidFill>
                  <a:schemeClr val="bg1"/>
                </a:solidFill>
                <a:ea typeface="+mn-lt"/>
                <a:cs typeface="+mn-lt"/>
              </a:rPr>
              <a:t>, and </a:t>
            </a:r>
            <a:r>
              <a:rPr lang="en-GB" sz="1800" b="1" dirty="0">
                <a:solidFill>
                  <a:schemeClr val="bg1"/>
                </a:solidFill>
                <a:ea typeface="+mn-lt"/>
                <a:cs typeface="+mn-lt"/>
              </a:rPr>
              <a:t>else</a:t>
            </a:r>
            <a:r>
              <a:rPr lang="en-GB" sz="1800" dirty="0">
                <a:solidFill>
                  <a:schemeClr val="bg1"/>
                </a:solidFill>
                <a:ea typeface="+mn-lt"/>
                <a:cs typeface="+mn-lt"/>
              </a:rPr>
              <a:t> for decision-making.</a:t>
            </a:r>
            <a:endParaRPr lang="en-GB" sz="1800" dirty="0">
              <a:solidFill>
                <a:schemeClr val="bg1"/>
              </a:solidFill>
              <a:ea typeface="Calibri" panose="020F0502020204030204"/>
              <a:cs typeface="Calibri" panose="020F0502020204030204"/>
            </a:endParaRPr>
          </a:p>
          <a:p>
            <a:pPr marL="971550" lvl="1" indent="-285750"/>
            <a:r>
              <a:rPr lang="en-GB" sz="1800" dirty="0">
                <a:solidFill>
                  <a:schemeClr val="bg1"/>
                </a:solidFill>
                <a:ea typeface="+mn-lt"/>
                <a:cs typeface="+mn-lt"/>
              </a:rPr>
              <a:t>The </a:t>
            </a:r>
            <a:r>
              <a:rPr lang="en-GB" sz="1800" b="1" dirty="0">
                <a:solidFill>
                  <a:schemeClr val="bg1"/>
                </a:solidFill>
                <a:ea typeface="+mn-lt"/>
                <a:cs typeface="+mn-lt"/>
              </a:rPr>
              <a:t>switch</a:t>
            </a:r>
            <a:r>
              <a:rPr lang="en-GB" sz="1800" dirty="0">
                <a:solidFill>
                  <a:schemeClr val="bg1"/>
                </a:solidFill>
                <a:ea typeface="+mn-lt"/>
                <a:cs typeface="+mn-lt"/>
              </a:rPr>
              <a:t> statement for multiple branching.</a:t>
            </a:r>
            <a:br>
              <a:rPr lang="en-US" sz="1800" dirty="0"/>
            </a:br>
            <a:endParaRPr lang="en-US" sz="1800">
              <a:solidFill>
                <a:schemeClr val="bg1"/>
              </a:solidFill>
              <a:ea typeface="Calibri"/>
              <a:cs typeface="Calibri"/>
            </a:endParaRPr>
          </a:p>
        </p:txBody>
      </p:sp>
      <p:pic>
        <p:nvPicPr>
          <p:cNvPr id="5" name="Picture 4" descr="A couple of yellow cartoon characters&#10;&#10;Description automatically generated">
            <a:extLst>
              <a:ext uri="{FF2B5EF4-FFF2-40B4-BE49-F238E27FC236}">
                <a16:creationId xmlns:a16="http://schemas.microsoft.com/office/drawing/2014/main" id="{7E2158DA-3208-B452-3064-30F712C3EF68}"/>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627601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2C7C905D-2FFB-599E-28E2-89D273095474}"/>
              </a:ext>
            </a:extLst>
          </p:cNvPr>
          <p:cNvSpPr>
            <a:spLocks noGrp="1"/>
          </p:cNvSpPr>
          <p:nvPr>
            <p:ph type="title"/>
          </p:nvPr>
        </p:nvSpPr>
        <p:spPr>
          <a:xfrm>
            <a:off x="1014141" y="1450655"/>
            <a:ext cx="3932030" cy="3956690"/>
          </a:xfrm>
        </p:spPr>
        <p:txBody>
          <a:bodyPr anchor="ctr">
            <a:normAutofit/>
          </a:bodyPr>
          <a:lstStyle/>
          <a:p>
            <a:r>
              <a:rPr lang="en-GB" sz="7400">
                <a:solidFill>
                  <a:schemeClr val="bg1"/>
                </a:solidFill>
                <a:ea typeface="Calibri Light"/>
                <a:cs typeface="Calibri Light"/>
              </a:rPr>
              <a:t>JavaScript Essentials</a:t>
            </a:r>
            <a:endParaRPr lang="en-GB" sz="740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35B28A4-9021-FBF3-3696-6447245290CA}"/>
              </a:ext>
            </a:extLst>
          </p:cNvPr>
          <p:cNvSpPr>
            <a:spLocks noGrp="1"/>
          </p:cNvSpPr>
          <p:nvPr>
            <p:ph idx="1"/>
          </p:nvPr>
        </p:nvSpPr>
        <p:spPr>
          <a:xfrm>
            <a:off x="5410467" y="886892"/>
            <a:ext cx="6396422" cy="5840075"/>
          </a:xfrm>
        </p:spPr>
        <p:txBody>
          <a:bodyPr vert="horz" lIns="91440" tIns="45720" rIns="91440" bIns="45720" rtlCol="0" anchor="ctr">
            <a:normAutofit/>
          </a:bodyPr>
          <a:lstStyle/>
          <a:p>
            <a:pPr marL="342900" indent="-342900">
              <a:buAutoNum type="arabicPeriod"/>
            </a:pPr>
            <a:r>
              <a:rPr lang="en-GB" sz="1600" dirty="0">
                <a:solidFill>
                  <a:srgbClr val="D1D5DB"/>
                </a:solidFill>
                <a:latin typeface="Arial"/>
                <a:ea typeface="+mn-lt"/>
                <a:cs typeface="+mn-lt"/>
              </a:rPr>
              <a:t>Loops:</a:t>
            </a:r>
            <a:endParaRPr lang="en-US" sz="1600">
              <a:solidFill>
                <a:srgbClr val="D1D5DB"/>
              </a:solidFill>
              <a:latin typeface="Arial"/>
              <a:ea typeface="+mn-lt"/>
              <a:cs typeface="+mn-lt"/>
            </a:endParaRPr>
          </a:p>
          <a:p>
            <a:pPr marL="800100" lvl="1" indent="-342900"/>
            <a:r>
              <a:rPr lang="en-GB" sz="1600" b="1" dirty="0">
                <a:solidFill>
                  <a:schemeClr val="bg1"/>
                </a:solidFill>
                <a:latin typeface="Arial"/>
                <a:ea typeface="+mn-lt"/>
                <a:cs typeface="+mn-lt"/>
              </a:rPr>
              <a:t>for</a:t>
            </a:r>
            <a:r>
              <a:rPr lang="en-GB" sz="1600" dirty="0">
                <a:solidFill>
                  <a:srgbClr val="D1D5DB"/>
                </a:solidFill>
                <a:latin typeface="Arial"/>
                <a:ea typeface="+mn-lt"/>
                <a:cs typeface="+mn-lt"/>
              </a:rPr>
              <a:t>, </a:t>
            </a:r>
            <a:r>
              <a:rPr lang="en-GB" sz="1600" b="1" dirty="0">
                <a:solidFill>
                  <a:schemeClr val="bg1"/>
                </a:solidFill>
                <a:latin typeface="Arial"/>
                <a:ea typeface="+mn-lt"/>
                <a:cs typeface="+mn-lt"/>
              </a:rPr>
              <a:t>while</a:t>
            </a:r>
            <a:r>
              <a:rPr lang="en-GB" sz="1600" dirty="0">
                <a:solidFill>
                  <a:srgbClr val="D1D5DB"/>
                </a:solidFill>
                <a:latin typeface="Arial"/>
                <a:ea typeface="+mn-lt"/>
                <a:cs typeface="+mn-lt"/>
              </a:rPr>
              <a:t>, and </a:t>
            </a:r>
            <a:r>
              <a:rPr lang="en-GB" sz="1600" b="1" dirty="0">
                <a:solidFill>
                  <a:schemeClr val="bg1"/>
                </a:solidFill>
                <a:latin typeface="Arial"/>
                <a:ea typeface="+mn-lt"/>
                <a:cs typeface="+mn-lt"/>
              </a:rPr>
              <a:t>do...while</a:t>
            </a:r>
            <a:r>
              <a:rPr lang="en-GB" sz="1600" dirty="0">
                <a:solidFill>
                  <a:srgbClr val="D1D5DB"/>
                </a:solidFill>
                <a:latin typeface="Arial"/>
                <a:ea typeface="+mn-lt"/>
                <a:cs typeface="+mn-lt"/>
              </a:rPr>
              <a:t> loops for repetitive tasks.</a:t>
            </a:r>
          </a:p>
          <a:p>
            <a:pPr marL="342900" indent="-342900">
              <a:buAutoNum type="arabicPeriod"/>
            </a:pPr>
            <a:r>
              <a:rPr lang="en-GB" sz="1600" dirty="0">
                <a:solidFill>
                  <a:srgbClr val="D1D5DB"/>
                </a:solidFill>
                <a:latin typeface="Arial"/>
                <a:ea typeface="+mn-lt"/>
                <a:cs typeface="+mn-lt"/>
              </a:rPr>
              <a:t>Functions:</a:t>
            </a:r>
            <a:endParaRPr lang="en-GB" sz="1600" dirty="0">
              <a:latin typeface="Arial"/>
              <a:cs typeface="Arial"/>
            </a:endParaRPr>
          </a:p>
          <a:p>
            <a:pPr marL="800100" lvl="1" indent="-342900"/>
            <a:r>
              <a:rPr lang="en-GB" sz="1600" dirty="0">
                <a:solidFill>
                  <a:srgbClr val="D1D5DB"/>
                </a:solidFill>
                <a:latin typeface="Arial"/>
                <a:ea typeface="+mn-lt"/>
                <a:cs typeface="+mn-lt"/>
              </a:rPr>
              <a:t>Define functions using the </a:t>
            </a:r>
            <a:r>
              <a:rPr lang="en-GB" sz="1600" b="1" dirty="0">
                <a:solidFill>
                  <a:schemeClr val="bg1"/>
                </a:solidFill>
                <a:latin typeface="Arial"/>
                <a:ea typeface="+mn-lt"/>
                <a:cs typeface="+mn-lt"/>
              </a:rPr>
              <a:t>function</a:t>
            </a:r>
            <a:r>
              <a:rPr lang="en-GB" sz="1600" dirty="0">
                <a:solidFill>
                  <a:srgbClr val="D1D5DB"/>
                </a:solidFill>
                <a:latin typeface="Arial"/>
                <a:ea typeface="+mn-lt"/>
                <a:cs typeface="+mn-lt"/>
              </a:rPr>
              <a:t> keyword or arrow functions (</a:t>
            </a:r>
            <a:r>
              <a:rPr lang="en-GB" sz="1600" b="1" dirty="0">
                <a:solidFill>
                  <a:schemeClr val="bg1"/>
                </a:solidFill>
                <a:latin typeface="Arial"/>
                <a:ea typeface="+mn-lt"/>
                <a:cs typeface="+mn-lt"/>
              </a:rPr>
              <a:t>() =&gt; {}</a:t>
            </a:r>
            <a:r>
              <a:rPr lang="en-GB" sz="1600" dirty="0">
                <a:solidFill>
                  <a:srgbClr val="D1D5DB"/>
                </a:solidFill>
                <a:latin typeface="Arial"/>
                <a:ea typeface="+mn-lt"/>
                <a:cs typeface="+mn-lt"/>
              </a:rPr>
              <a:t>).</a:t>
            </a:r>
            <a:endParaRPr lang="en-GB" sz="1600" dirty="0">
              <a:latin typeface="Arial"/>
              <a:cs typeface="Arial"/>
            </a:endParaRPr>
          </a:p>
          <a:p>
            <a:pPr marL="800100" lvl="1" indent="-342900"/>
            <a:r>
              <a:rPr lang="en-GB" sz="1600" dirty="0">
                <a:solidFill>
                  <a:srgbClr val="D1D5DB"/>
                </a:solidFill>
                <a:latin typeface="Arial"/>
                <a:ea typeface="+mn-lt"/>
                <a:cs typeface="+mn-lt"/>
              </a:rPr>
              <a:t>Functions can accept parameters and return values.</a:t>
            </a:r>
          </a:p>
          <a:p>
            <a:pPr marL="342900" indent="-342900">
              <a:buAutoNum type="arabicPeriod"/>
            </a:pPr>
            <a:r>
              <a:rPr lang="en-GB" sz="1600" dirty="0">
                <a:solidFill>
                  <a:srgbClr val="D1D5DB"/>
                </a:solidFill>
                <a:latin typeface="Arial"/>
                <a:ea typeface="+mn-lt"/>
                <a:cs typeface="+mn-lt"/>
              </a:rPr>
              <a:t>Arrays:</a:t>
            </a:r>
          </a:p>
          <a:p>
            <a:pPr marL="800100" lvl="1" indent="-342900"/>
            <a:r>
              <a:rPr lang="en-GB" sz="1600" dirty="0">
                <a:solidFill>
                  <a:srgbClr val="D1D5DB"/>
                </a:solidFill>
                <a:latin typeface="Arial"/>
                <a:ea typeface="+mn-lt"/>
                <a:cs typeface="+mn-lt"/>
              </a:rPr>
              <a:t>Create and manipulate arrays to store lists of data.</a:t>
            </a:r>
            <a:endParaRPr lang="en-GB" sz="1600" dirty="0">
              <a:latin typeface="Arial"/>
              <a:cs typeface="Arial"/>
            </a:endParaRPr>
          </a:p>
          <a:p>
            <a:pPr marL="800100" lvl="1" indent="-342900"/>
            <a:r>
              <a:rPr lang="en-GB" sz="1600" dirty="0">
                <a:solidFill>
                  <a:srgbClr val="D1D5DB"/>
                </a:solidFill>
                <a:latin typeface="Arial"/>
                <a:ea typeface="+mn-lt"/>
                <a:cs typeface="+mn-lt"/>
              </a:rPr>
              <a:t>Use array methods like </a:t>
            </a:r>
            <a:r>
              <a:rPr lang="en-GB" sz="1600" b="1" dirty="0">
                <a:solidFill>
                  <a:schemeClr val="bg1"/>
                </a:solidFill>
                <a:latin typeface="Arial"/>
                <a:ea typeface="+mn-lt"/>
                <a:cs typeface="+mn-lt"/>
              </a:rPr>
              <a:t>push</a:t>
            </a:r>
            <a:r>
              <a:rPr lang="en-GB" sz="1600" dirty="0">
                <a:solidFill>
                  <a:srgbClr val="D1D5DB"/>
                </a:solidFill>
                <a:latin typeface="Arial"/>
                <a:ea typeface="+mn-lt"/>
                <a:cs typeface="+mn-lt"/>
              </a:rPr>
              <a:t>, </a:t>
            </a:r>
            <a:r>
              <a:rPr lang="en-GB" sz="1600" b="1" dirty="0">
                <a:solidFill>
                  <a:schemeClr val="bg1"/>
                </a:solidFill>
                <a:latin typeface="Arial"/>
                <a:ea typeface="+mn-lt"/>
                <a:cs typeface="+mn-lt"/>
              </a:rPr>
              <a:t>pop</a:t>
            </a:r>
            <a:r>
              <a:rPr lang="en-GB" sz="1600" dirty="0">
                <a:solidFill>
                  <a:srgbClr val="D1D5DB"/>
                </a:solidFill>
                <a:latin typeface="Arial"/>
                <a:ea typeface="+mn-lt"/>
                <a:cs typeface="+mn-lt"/>
              </a:rPr>
              <a:t>, </a:t>
            </a:r>
            <a:r>
              <a:rPr lang="en-GB" sz="1600" b="1" dirty="0">
                <a:solidFill>
                  <a:schemeClr val="bg1"/>
                </a:solidFill>
                <a:latin typeface="Arial"/>
                <a:ea typeface="+mn-lt"/>
                <a:cs typeface="+mn-lt"/>
              </a:rPr>
              <a:t>shift</a:t>
            </a:r>
            <a:r>
              <a:rPr lang="en-GB" sz="1600" dirty="0">
                <a:solidFill>
                  <a:srgbClr val="D1D5DB"/>
                </a:solidFill>
                <a:latin typeface="Arial"/>
                <a:ea typeface="+mn-lt"/>
                <a:cs typeface="+mn-lt"/>
              </a:rPr>
              <a:t>, </a:t>
            </a:r>
            <a:r>
              <a:rPr lang="en-GB" sz="1600" b="1" dirty="0">
                <a:solidFill>
                  <a:schemeClr val="bg1"/>
                </a:solidFill>
                <a:latin typeface="Arial"/>
                <a:ea typeface="+mn-lt"/>
                <a:cs typeface="+mn-lt"/>
              </a:rPr>
              <a:t>unshift</a:t>
            </a:r>
            <a:r>
              <a:rPr lang="en-GB" sz="1600" dirty="0">
                <a:solidFill>
                  <a:srgbClr val="D1D5DB"/>
                </a:solidFill>
                <a:latin typeface="Arial"/>
                <a:ea typeface="+mn-lt"/>
                <a:cs typeface="+mn-lt"/>
              </a:rPr>
              <a:t>, </a:t>
            </a:r>
            <a:r>
              <a:rPr lang="en-GB" sz="1600" b="1" dirty="0">
                <a:solidFill>
                  <a:schemeClr val="bg1"/>
                </a:solidFill>
                <a:latin typeface="Arial"/>
                <a:ea typeface="+mn-lt"/>
                <a:cs typeface="+mn-lt"/>
              </a:rPr>
              <a:t>splice</a:t>
            </a:r>
            <a:r>
              <a:rPr lang="en-GB" sz="1600" dirty="0">
                <a:solidFill>
                  <a:srgbClr val="D1D5DB"/>
                </a:solidFill>
                <a:latin typeface="Arial"/>
                <a:ea typeface="+mn-lt"/>
                <a:cs typeface="+mn-lt"/>
              </a:rPr>
              <a:t>, and </a:t>
            </a:r>
            <a:r>
              <a:rPr lang="en-GB" sz="1600" b="1" err="1">
                <a:solidFill>
                  <a:schemeClr val="bg1"/>
                </a:solidFill>
                <a:latin typeface="Arial"/>
                <a:ea typeface="+mn-lt"/>
                <a:cs typeface="+mn-lt"/>
              </a:rPr>
              <a:t>forEach</a:t>
            </a:r>
            <a:r>
              <a:rPr lang="en-GB" sz="1600" dirty="0">
                <a:solidFill>
                  <a:srgbClr val="D1D5DB"/>
                </a:solidFill>
                <a:latin typeface="Arial"/>
                <a:ea typeface="+mn-lt"/>
                <a:cs typeface="+mn-lt"/>
              </a:rPr>
              <a:t>.</a:t>
            </a:r>
          </a:p>
          <a:p>
            <a:pPr marL="342900" indent="-342900">
              <a:buAutoNum type="arabicPeriod"/>
            </a:pPr>
            <a:r>
              <a:rPr lang="en-GB" sz="1600" dirty="0">
                <a:solidFill>
                  <a:srgbClr val="D1D5DB"/>
                </a:solidFill>
                <a:latin typeface="Arial"/>
                <a:ea typeface="+mn-lt"/>
                <a:cs typeface="+mn-lt"/>
              </a:rPr>
              <a:t>DOM Manipulation:</a:t>
            </a:r>
          </a:p>
          <a:p>
            <a:pPr marL="800100" lvl="1" indent="-342900"/>
            <a:r>
              <a:rPr lang="en-GB" sz="1600" dirty="0">
                <a:solidFill>
                  <a:srgbClr val="D1D5DB"/>
                </a:solidFill>
                <a:latin typeface="Arial"/>
                <a:ea typeface="+mn-lt"/>
                <a:cs typeface="+mn-lt"/>
              </a:rPr>
              <a:t>JavaScript is commonly used to interact with the Document Object Model (DOM) to modify web page content and structure.</a:t>
            </a:r>
            <a:endParaRPr lang="en-GB" sz="1600" dirty="0">
              <a:latin typeface="Arial"/>
              <a:cs typeface="Arial"/>
            </a:endParaRPr>
          </a:p>
          <a:p>
            <a:pPr marL="800100" lvl="1" indent="-342900"/>
            <a:r>
              <a:rPr lang="en-GB" sz="1600" dirty="0">
                <a:solidFill>
                  <a:srgbClr val="D1D5DB"/>
                </a:solidFill>
                <a:latin typeface="Arial"/>
                <a:ea typeface="+mn-lt"/>
                <a:cs typeface="+mn-lt"/>
              </a:rPr>
              <a:t>You can select and manipulate elements using methods like </a:t>
            </a:r>
            <a:r>
              <a:rPr lang="en-GB" sz="1600" b="1" err="1">
                <a:solidFill>
                  <a:schemeClr val="bg1"/>
                </a:solidFill>
                <a:latin typeface="Arial"/>
                <a:ea typeface="+mn-lt"/>
                <a:cs typeface="+mn-lt"/>
              </a:rPr>
              <a:t>getElementById</a:t>
            </a:r>
            <a:r>
              <a:rPr lang="en-GB" sz="1600" dirty="0">
                <a:solidFill>
                  <a:srgbClr val="D1D5DB"/>
                </a:solidFill>
                <a:latin typeface="Arial"/>
                <a:ea typeface="+mn-lt"/>
                <a:cs typeface="+mn-lt"/>
              </a:rPr>
              <a:t>, </a:t>
            </a:r>
            <a:r>
              <a:rPr lang="en-GB" sz="1600" b="1" err="1">
                <a:solidFill>
                  <a:schemeClr val="bg1"/>
                </a:solidFill>
                <a:latin typeface="Arial"/>
                <a:ea typeface="+mn-lt"/>
                <a:cs typeface="+mn-lt"/>
              </a:rPr>
              <a:t>querySelector</a:t>
            </a:r>
            <a:r>
              <a:rPr lang="en-GB" sz="1600" dirty="0">
                <a:solidFill>
                  <a:srgbClr val="D1D5DB"/>
                </a:solidFill>
                <a:latin typeface="Arial"/>
                <a:ea typeface="+mn-lt"/>
                <a:cs typeface="+mn-lt"/>
              </a:rPr>
              <a:t>, and </a:t>
            </a:r>
            <a:r>
              <a:rPr lang="en-GB" sz="1600" b="1" err="1">
                <a:solidFill>
                  <a:schemeClr val="bg1"/>
                </a:solidFill>
                <a:latin typeface="Arial"/>
                <a:ea typeface="+mn-lt"/>
                <a:cs typeface="+mn-lt"/>
              </a:rPr>
              <a:t>addEventListener</a:t>
            </a:r>
            <a:r>
              <a:rPr lang="en-GB" sz="1600" dirty="0">
                <a:solidFill>
                  <a:srgbClr val="D1D5DB"/>
                </a:solidFill>
                <a:latin typeface="Arial"/>
                <a:ea typeface="+mn-lt"/>
                <a:cs typeface="+mn-lt"/>
              </a:rPr>
              <a:t>.</a:t>
            </a:r>
          </a:p>
          <a:p>
            <a:endParaRPr lang="en-GB" sz="1600" dirty="0">
              <a:latin typeface="Arial"/>
              <a:cs typeface="Arial"/>
            </a:endParaRPr>
          </a:p>
          <a:p>
            <a:pPr marL="342900" indent="-342900">
              <a:buAutoNum type="arabicPeriod"/>
            </a:pPr>
            <a:br>
              <a:rPr lang="en-US" dirty="0"/>
            </a:br>
            <a:endParaRPr lang="en-US" sz="1600">
              <a:latin typeface="Arial"/>
              <a:cs typeface="Arial"/>
            </a:endParaRPr>
          </a:p>
        </p:txBody>
      </p:sp>
      <p:pic>
        <p:nvPicPr>
          <p:cNvPr id="5" name="Picture 4" descr="A couple of yellow cartoon characters&#10;&#10;Description automatically generated">
            <a:extLst>
              <a:ext uri="{FF2B5EF4-FFF2-40B4-BE49-F238E27FC236}">
                <a16:creationId xmlns:a16="http://schemas.microsoft.com/office/drawing/2014/main" id="{09A57377-7908-4B70-3220-7F9884EB4F5B}"/>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2810258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2C7C905D-2FFB-599E-28E2-89D273095474}"/>
              </a:ext>
            </a:extLst>
          </p:cNvPr>
          <p:cNvSpPr>
            <a:spLocks noGrp="1"/>
          </p:cNvSpPr>
          <p:nvPr>
            <p:ph type="title"/>
          </p:nvPr>
        </p:nvSpPr>
        <p:spPr>
          <a:xfrm>
            <a:off x="1014141" y="1450655"/>
            <a:ext cx="3932030" cy="3956690"/>
          </a:xfrm>
        </p:spPr>
        <p:txBody>
          <a:bodyPr anchor="ctr">
            <a:normAutofit/>
          </a:bodyPr>
          <a:lstStyle/>
          <a:p>
            <a:r>
              <a:rPr lang="en-GB" sz="7400">
                <a:solidFill>
                  <a:schemeClr val="bg1"/>
                </a:solidFill>
                <a:ea typeface="Calibri Light"/>
                <a:cs typeface="Calibri Light"/>
              </a:rPr>
              <a:t>JavaScript Essentials</a:t>
            </a:r>
            <a:endParaRPr lang="en-GB" sz="740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35B28A4-9021-FBF3-3696-6447245290CA}"/>
              </a:ext>
            </a:extLst>
          </p:cNvPr>
          <p:cNvSpPr>
            <a:spLocks noGrp="1"/>
          </p:cNvSpPr>
          <p:nvPr>
            <p:ph idx="1"/>
          </p:nvPr>
        </p:nvSpPr>
        <p:spPr>
          <a:xfrm>
            <a:off x="5140659" y="1169163"/>
            <a:ext cx="6857033" cy="6260880"/>
          </a:xfrm>
        </p:spPr>
        <p:txBody>
          <a:bodyPr vert="horz" lIns="91440" tIns="45720" rIns="91440" bIns="45720" rtlCol="0" anchor="ctr">
            <a:normAutofit/>
          </a:bodyPr>
          <a:lstStyle/>
          <a:p>
            <a:pPr marL="342900" indent="-342900">
              <a:buAutoNum type="arabicPeriod"/>
            </a:pPr>
            <a:r>
              <a:rPr lang="en-GB" sz="1600" dirty="0">
                <a:solidFill>
                  <a:srgbClr val="D1D5DB"/>
                </a:solidFill>
                <a:latin typeface="Arial"/>
                <a:ea typeface="+mn-lt"/>
                <a:cs typeface="+mn-lt"/>
              </a:rPr>
              <a:t>Events:</a:t>
            </a:r>
            <a:endParaRPr lang="en-US" sz="1600">
              <a:solidFill>
                <a:srgbClr val="D1D5DB"/>
              </a:solidFill>
              <a:latin typeface="Arial"/>
              <a:ea typeface="+mn-lt"/>
              <a:cs typeface="+mn-lt"/>
            </a:endParaRPr>
          </a:p>
          <a:p>
            <a:pPr marL="800100" lvl="1" indent="-342900"/>
            <a:r>
              <a:rPr lang="en-GB" sz="1600" dirty="0">
                <a:solidFill>
                  <a:srgbClr val="D1D5DB"/>
                </a:solidFill>
                <a:latin typeface="Arial"/>
                <a:ea typeface="+mn-lt"/>
                <a:cs typeface="+mn-lt"/>
              </a:rPr>
              <a:t>JavaScript can handle various events such as clicks, keypresses, and form submissions using event listeners.</a:t>
            </a:r>
            <a:endParaRPr lang="en-GB" sz="1600">
              <a:latin typeface="Arial"/>
              <a:ea typeface="+mn-lt"/>
              <a:cs typeface="+mn-lt"/>
            </a:endParaRPr>
          </a:p>
          <a:p>
            <a:pPr marL="342900" indent="-342900">
              <a:buAutoNum type="arabicPeriod"/>
            </a:pPr>
            <a:r>
              <a:rPr lang="en-GB" sz="1600" dirty="0">
                <a:solidFill>
                  <a:srgbClr val="D1D5DB"/>
                </a:solidFill>
                <a:latin typeface="Arial"/>
                <a:ea typeface="+mn-lt"/>
                <a:cs typeface="+mn-lt"/>
              </a:rPr>
              <a:t>Asynchronous Programming:</a:t>
            </a:r>
            <a:endParaRPr lang="en-GB" sz="1600">
              <a:latin typeface="Arial"/>
              <a:ea typeface="+mn-lt"/>
              <a:cs typeface="+mn-lt"/>
            </a:endParaRPr>
          </a:p>
          <a:p>
            <a:pPr marL="800100" lvl="1" indent="-342900"/>
            <a:r>
              <a:rPr lang="en-GB" sz="1600" dirty="0">
                <a:solidFill>
                  <a:srgbClr val="D1D5DB"/>
                </a:solidFill>
                <a:latin typeface="Arial"/>
                <a:ea typeface="+mn-lt"/>
                <a:cs typeface="+mn-lt"/>
              </a:rPr>
              <a:t>JavaScript is single-threaded, but it supports asynchronous operations using callbacks, promises, and async/await.</a:t>
            </a:r>
            <a:endParaRPr lang="en-GB" sz="1600">
              <a:latin typeface="Arial"/>
              <a:ea typeface="+mn-lt"/>
              <a:cs typeface="+mn-lt"/>
            </a:endParaRPr>
          </a:p>
          <a:p>
            <a:pPr marL="800100" lvl="1" indent="-342900"/>
            <a:r>
              <a:rPr lang="en-GB" sz="1600" dirty="0">
                <a:solidFill>
                  <a:srgbClr val="D1D5DB"/>
                </a:solidFill>
                <a:latin typeface="Arial"/>
                <a:ea typeface="+mn-lt"/>
                <a:cs typeface="+mn-lt"/>
              </a:rPr>
              <a:t>Promises and async/await are used to handle asynchronous code more cleanly.</a:t>
            </a:r>
            <a:endParaRPr lang="en-GB" sz="1600">
              <a:latin typeface="Arial"/>
              <a:ea typeface="+mn-lt"/>
              <a:cs typeface="+mn-lt"/>
            </a:endParaRPr>
          </a:p>
          <a:p>
            <a:pPr marL="342900" indent="-342900">
              <a:buAutoNum type="arabicPeriod"/>
            </a:pPr>
            <a:r>
              <a:rPr lang="en-GB" sz="1600" dirty="0">
                <a:solidFill>
                  <a:srgbClr val="D1D5DB"/>
                </a:solidFill>
                <a:latin typeface="Arial"/>
                <a:ea typeface="+mn-lt"/>
                <a:cs typeface="+mn-lt"/>
              </a:rPr>
              <a:t>Error Handling:</a:t>
            </a:r>
            <a:endParaRPr lang="en-GB" sz="1600" dirty="0">
              <a:latin typeface="Arial"/>
              <a:cs typeface="Arial"/>
            </a:endParaRPr>
          </a:p>
          <a:p>
            <a:pPr marL="800100" lvl="1" indent="-342900"/>
            <a:r>
              <a:rPr lang="en-GB" sz="1600" dirty="0">
                <a:solidFill>
                  <a:srgbClr val="D1D5DB"/>
                </a:solidFill>
                <a:latin typeface="Arial"/>
                <a:ea typeface="+mn-lt"/>
                <a:cs typeface="+mn-lt"/>
              </a:rPr>
              <a:t>Use </a:t>
            </a:r>
            <a:r>
              <a:rPr lang="en-GB" sz="1600" b="1" dirty="0">
                <a:solidFill>
                  <a:srgbClr val="D1D5DB"/>
                </a:solidFill>
                <a:latin typeface="Arial"/>
                <a:ea typeface="+mn-lt"/>
                <a:cs typeface="+mn-lt"/>
              </a:rPr>
              <a:t>try...catch</a:t>
            </a:r>
            <a:r>
              <a:rPr lang="en-GB" sz="1600" dirty="0">
                <a:solidFill>
                  <a:srgbClr val="D1D5DB"/>
                </a:solidFill>
                <a:latin typeface="Arial"/>
                <a:ea typeface="+mn-lt"/>
                <a:cs typeface="+mn-lt"/>
              </a:rPr>
              <a:t> blocks to handle errors gracefully.</a:t>
            </a:r>
            <a:endParaRPr lang="en-GB" sz="1600">
              <a:latin typeface="Arial"/>
              <a:ea typeface="+mn-lt"/>
              <a:cs typeface="+mn-lt"/>
            </a:endParaRPr>
          </a:p>
          <a:p>
            <a:pPr marL="342900" indent="-342900">
              <a:buAutoNum type="arabicPeriod"/>
            </a:pPr>
            <a:r>
              <a:rPr lang="en-GB" sz="1600" dirty="0">
                <a:solidFill>
                  <a:srgbClr val="D1D5DB"/>
                </a:solidFill>
                <a:latin typeface="Arial"/>
                <a:ea typeface="+mn-lt"/>
                <a:cs typeface="+mn-lt"/>
              </a:rPr>
              <a:t>JSON:</a:t>
            </a:r>
            <a:endParaRPr lang="en-GB" sz="1600">
              <a:latin typeface="Arial"/>
              <a:ea typeface="+mn-lt"/>
              <a:cs typeface="+mn-lt"/>
            </a:endParaRPr>
          </a:p>
          <a:p>
            <a:pPr marL="800100" lvl="1" indent="-342900"/>
            <a:r>
              <a:rPr lang="en-GB" sz="1600" dirty="0">
                <a:solidFill>
                  <a:srgbClr val="D1D5DB"/>
                </a:solidFill>
                <a:latin typeface="Arial"/>
                <a:ea typeface="+mn-lt"/>
                <a:cs typeface="+mn-lt"/>
              </a:rPr>
              <a:t>JavaScript Object Notation (JSON) is a common format for data exchange.</a:t>
            </a:r>
            <a:endParaRPr lang="en-GB" sz="1600" dirty="0">
              <a:latin typeface="Arial"/>
              <a:cs typeface="Arial"/>
            </a:endParaRPr>
          </a:p>
          <a:p>
            <a:pPr marL="800100" lvl="1" indent="-342900"/>
            <a:r>
              <a:rPr lang="en-GB" sz="1600" dirty="0">
                <a:solidFill>
                  <a:srgbClr val="D1D5DB"/>
                </a:solidFill>
                <a:latin typeface="Arial"/>
                <a:ea typeface="+mn-lt"/>
                <a:cs typeface="+mn-lt"/>
              </a:rPr>
              <a:t>Use </a:t>
            </a:r>
            <a:r>
              <a:rPr lang="en-GB" sz="1600" b="1" err="1">
                <a:solidFill>
                  <a:srgbClr val="D1D5DB"/>
                </a:solidFill>
                <a:latin typeface="Arial"/>
                <a:ea typeface="+mn-lt"/>
                <a:cs typeface="+mn-lt"/>
              </a:rPr>
              <a:t>JSON.parse</a:t>
            </a:r>
            <a:r>
              <a:rPr lang="en-GB" sz="1600" dirty="0">
                <a:solidFill>
                  <a:srgbClr val="D1D5DB"/>
                </a:solidFill>
                <a:latin typeface="Arial"/>
                <a:ea typeface="+mn-lt"/>
                <a:cs typeface="+mn-lt"/>
              </a:rPr>
              <a:t> to convert JSON data into JavaScript objects and </a:t>
            </a:r>
            <a:r>
              <a:rPr lang="en-GB" sz="1600" b="1" err="1">
                <a:solidFill>
                  <a:srgbClr val="D1D5DB"/>
                </a:solidFill>
                <a:latin typeface="Arial"/>
                <a:ea typeface="+mn-lt"/>
                <a:cs typeface="+mn-lt"/>
              </a:rPr>
              <a:t>JSON.stringify</a:t>
            </a:r>
            <a:r>
              <a:rPr lang="en-GB" sz="1600" dirty="0">
                <a:solidFill>
                  <a:srgbClr val="D1D5DB"/>
                </a:solidFill>
                <a:latin typeface="Arial"/>
                <a:ea typeface="+mn-lt"/>
                <a:cs typeface="+mn-lt"/>
              </a:rPr>
              <a:t> to convert JavaScript objects into JSON.</a:t>
            </a:r>
            <a:endParaRPr lang="en-GB" sz="1600">
              <a:latin typeface="Arial"/>
              <a:ea typeface="+mn-lt"/>
              <a:cs typeface="+mn-lt"/>
            </a:endParaRPr>
          </a:p>
          <a:p>
            <a:pPr marL="342900" indent="-342900">
              <a:buAutoNum type="arabicPeriod"/>
            </a:pPr>
            <a:endParaRPr lang="en-GB" sz="1600" dirty="0">
              <a:solidFill>
                <a:srgbClr val="D1D5DB"/>
              </a:solidFill>
              <a:latin typeface="Arial"/>
              <a:ea typeface="+mn-lt"/>
              <a:cs typeface="+mn-lt"/>
            </a:endParaRPr>
          </a:p>
          <a:p>
            <a:endParaRPr lang="en-GB" sz="1600" dirty="0">
              <a:latin typeface="Arial"/>
              <a:cs typeface="Arial"/>
            </a:endParaRPr>
          </a:p>
          <a:p>
            <a:pPr marL="342900" indent="-342900">
              <a:buAutoNum type="arabicPeriod"/>
            </a:pPr>
            <a:br>
              <a:rPr lang="en-US" dirty="0"/>
            </a:br>
            <a:endParaRPr lang="en-US" sz="1600">
              <a:latin typeface="Arial"/>
              <a:cs typeface="Arial"/>
            </a:endParaRPr>
          </a:p>
        </p:txBody>
      </p:sp>
      <p:pic>
        <p:nvPicPr>
          <p:cNvPr id="5" name="Picture 4" descr="A couple of yellow cartoon characters&#10;&#10;Description automatically generated">
            <a:extLst>
              <a:ext uri="{FF2B5EF4-FFF2-40B4-BE49-F238E27FC236}">
                <a16:creationId xmlns:a16="http://schemas.microsoft.com/office/drawing/2014/main" id="{FB6DF73F-641F-A827-58E2-9B9C954FCAA1}"/>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3839408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DA733829-E99E-1997-6698-A939F7088624}"/>
              </a:ext>
            </a:extLst>
          </p:cNvPr>
          <p:cNvSpPr>
            <a:spLocks noGrp="1"/>
          </p:cNvSpPr>
          <p:nvPr>
            <p:ph type="title"/>
          </p:nvPr>
        </p:nvSpPr>
        <p:spPr>
          <a:xfrm>
            <a:off x="838200" y="669925"/>
            <a:ext cx="4508946" cy="1325563"/>
          </a:xfrm>
        </p:spPr>
        <p:txBody>
          <a:bodyPr anchor="b">
            <a:normAutofit/>
          </a:bodyPr>
          <a:lstStyle/>
          <a:p>
            <a:pPr algn="r"/>
            <a:r>
              <a:rPr lang="en-GB">
                <a:solidFill>
                  <a:schemeClr val="bg1"/>
                </a:solidFill>
                <a:ea typeface="Calibri Light"/>
                <a:cs typeface="Calibri Light"/>
              </a:rPr>
              <a:t>Event Loop</a:t>
            </a:r>
            <a:endParaRPr lang="en-GB">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2919A47-44E0-C62E-72D2-FAC0F9B68821}"/>
              </a:ext>
            </a:extLst>
          </p:cNvPr>
          <p:cNvSpPr>
            <a:spLocks noGrp="1"/>
          </p:cNvSpPr>
          <p:nvPr>
            <p:ph idx="1"/>
          </p:nvPr>
        </p:nvSpPr>
        <p:spPr>
          <a:xfrm>
            <a:off x="2131921" y="2586614"/>
            <a:ext cx="9406666" cy="3526144"/>
          </a:xfrm>
        </p:spPr>
        <p:txBody>
          <a:bodyPr vert="horz" lIns="91440" tIns="45720" rIns="91440" bIns="45720" rtlCol="0" anchor="t">
            <a:noAutofit/>
          </a:bodyPr>
          <a:lstStyle/>
          <a:p>
            <a:pPr marL="0" indent="0">
              <a:buNone/>
            </a:pPr>
            <a:r>
              <a:rPr lang="en-GB" sz="1600" dirty="0">
                <a:solidFill>
                  <a:schemeClr val="bg1"/>
                </a:solidFill>
                <a:latin typeface="Arial"/>
                <a:ea typeface="+mn-lt"/>
                <a:cs typeface="+mn-lt"/>
              </a:rPr>
              <a:t>The event loop is a crucial part of the runtime environment, especially in the context of asynchronous programming. It's responsible for managing and executing tasks (events) in a non-blocking manner, ensuring that your code remains responsive even when performing time-consuming operations.</a:t>
            </a:r>
          </a:p>
          <a:p>
            <a:pPr marL="0" indent="0">
              <a:buNone/>
            </a:pPr>
            <a:endParaRPr lang="en-GB" sz="1600" dirty="0">
              <a:solidFill>
                <a:schemeClr val="bg1"/>
              </a:solidFill>
              <a:latin typeface="Arial"/>
              <a:ea typeface="Calibri"/>
              <a:cs typeface="Calibri"/>
            </a:endParaRPr>
          </a:p>
          <a:p>
            <a:pPr>
              <a:buFont typeface="Arial"/>
              <a:buChar char="•"/>
            </a:pPr>
            <a:r>
              <a:rPr lang="en-GB" sz="1600" b="1" dirty="0">
                <a:solidFill>
                  <a:schemeClr val="bg1"/>
                </a:solidFill>
                <a:latin typeface="Arial"/>
                <a:ea typeface="+mn-lt"/>
                <a:cs typeface="+mn-lt"/>
              </a:rPr>
              <a:t>Call Stack</a:t>
            </a:r>
            <a:r>
              <a:rPr lang="en-GB" sz="1600" dirty="0">
                <a:solidFill>
                  <a:schemeClr val="bg1"/>
                </a:solidFill>
                <a:latin typeface="Arial"/>
                <a:ea typeface="+mn-lt"/>
                <a:cs typeface="+mn-lt"/>
              </a:rPr>
              <a:t>: The call stack is where JavaScript keeps track of function calls. When a function is called, it's added to the top of the stack, and when it returns, it's removed from the stack. The call stack is synchronous and works in a last-in, first-out (LIFO) manner.</a:t>
            </a:r>
            <a:endParaRPr lang="en-GB" sz="1600" dirty="0">
              <a:solidFill>
                <a:schemeClr val="bg1"/>
              </a:solidFill>
              <a:latin typeface="Arial"/>
              <a:cs typeface="Arial"/>
            </a:endParaRPr>
          </a:p>
          <a:p>
            <a:pPr>
              <a:buFont typeface="Arial"/>
              <a:buChar char="•"/>
            </a:pPr>
            <a:r>
              <a:rPr lang="en-GB" sz="1600" b="1" dirty="0">
                <a:solidFill>
                  <a:schemeClr val="bg1"/>
                </a:solidFill>
                <a:latin typeface="Arial"/>
                <a:ea typeface="+mn-lt"/>
                <a:cs typeface="+mn-lt"/>
              </a:rPr>
              <a:t>Callback Queue (Task Queue)</a:t>
            </a:r>
            <a:r>
              <a:rPr lang="en-GB" sz="1600" dirty="0">
                <a:solidFill>
                  <a:schemeClr val="bg1"/>
                </a:solidFill>
                <a:latin typeface="Arial"/>
                <a:ea typeface="+mn-lt"/>
                <a:cs typeface="+mn-lt"/>
              </a:rPr>
              <a:t>: The callback queue is also known as the task queue. It stores functions (callbacks) that are ready to be executed. These functions are usually added to the queue after completing asynchronous operations, such as I/O, timers, or network requests.</a:t>
            </a:r>
            <a:endParaRPr lang="en-GB" sz="1600" dirty="0">
              <a:solidFill>
                <a:schemeClr val="bg1"/>
              </a:solidFill>
              <a:latin typeface="Arial"/>
              <a:cs typeface="Arial"/>
            </a:endParaRPr>
          </a:p>
          <a:p>
            <a:pPr>
              <a:buFont typeface="Arial"/>
              <a:buChar char="•"/>
            </a:pPr>
            <a:r>
              <a:rPr lang="en-GB" sz="1600" b="1" dirty="0">
                <a:solidFill>
                  <a:schemeClr val="bg1"/>
                </a:solidFill>
                <a:latin typeface="Arial"/>
                <a:ea typeface="+mn-lt"/>
                <a:cs typeface="+mn-lt"/>
              </a:rPr>
              <a:t>Event Loop</a:t>
            </a:r>
            <a:r>
              <a:rPr lang="en-GB" sz="1600" dirty="0">
                <a:solidFill>
                  <a:schemeClr val="bg1"/>
                </a:solidFill>
                <a:latin typeface="Arial"/>
                <a:ea typeface="+mn-lt"/>
                <a:cs typeface="+mn-lt"/>
              </a:rPr>
              <a:t>: The event loop is a continuous process that constantly checks the call stack and the callback queue. It's responsible for moving functions from the callback queue to the call stack, effectively scheduling and executing asynchronous operations.</a:t>
            </a:r>
            <a:endParaRPr lang="en-GB" sz="1800" dirty="0">
              <a:solidFill>
                <a:schemeClr val="bg1"/>
              </a:solidFill>
              <a:latin typeface="Arial"/>
              <a:cs typeface="Arial"/>
            </a:endParaRPr>
          </a:p>
          <a:p>
            <a:pPr marL="0" indent="0">
              <a:buNone/>
            </a:pPr>
            <a:endParaRPr lang="en-GB" sz="1600">
              <a:solidFill>
                <a:schemeClr val="bg1"/>
              </a:solidFill>
              <a:latin typeface="Arial"/>
              <a:ea typeface="Calibri"/>
              <a:cs typeface="Calibri"/>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artoon character of a yellow character&#10;&#10;Description automatically generated">
            <a:extLst>
              <a:ext uri="{FF2B5EF4-FFF2-40B4-BE49-F238E27FC236}">
                <a16:creationId xmlns:a16="http://schemas.microsoft.com/office/drawing/2014/main" id="{F1C72B23-C63C-C2C9-3DB0-91359CFDD3C1}"/>
              </a:ext>
            </a:extLst>
          </p:cNvPr>
          <p:cNvPicPr>
            <a:picLocks noChangeAspect="1"/>
          </p:cNvPicPr>
          <p:nvPr/>
        </p:nvPicPr>
        <p:blipFill>
          <a:blip r:embed="rId2"/>
          <a:stretch>
            <a:fillRect/>
          </a:stretch>
        </p:blipFill>
        <p:spPr>
          <a:xfrm>
            <a:off x="545299" y="1997122"/>
            <a:ext cx="1388745" cy="4114800"/>
          </a:xfrm>
          <a:prstGeom prst="rect">
            <a:avLst/>
          </a:prstGeom>
        </p:spPr>
      </p:pic>
    </p:spTree>
    <p:extLst>
      <p:ext uri="{BB962C8B-B14F-4D97-AF65-F5344CB8AC3E}">
        <p14:creationId xmlns:p14="http://schemas.microsoft.com/office/powerpoint/2010/main" val="3422674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1E938F6D-D68B-E177-9CFC-DC998B67988D}"/>
              </a:ext>
            </a:extLst>
          </p:cNvPr>
          <p:cNvSpPr>
            <a:spLocks noGrp="1"/>
          </p:cNvSpPr>
          <p:nvPr>
            <p:ph type="title"/>
          </p:nvPr>
        </p:nvSpPr>
        <p:spPr>
          <a:xfrm>
            <a:off x="1014141" y="1450655"/>
            <a:ext cx="3932030" cy="3956690"/>
          </a:xfrm>
        </p:spPr>
        <p:txBody>
          <a:bodyPr anchor="ctr">
            <a:normAutofit/>
          </a:bodyPr>
          <a:lstStyle/>
          <a:p>
            <a:r>
              <a:rPr lang="en-GB" sz="8000">
                <a:solidFill>
                  <a:schemeClr val="bg1"/>
                </a:solidFill>
                <a:ea typeface="Calibri Light"/>
                <a:cs typeface="Calibri Light"/>
              </a:rPr>
              <a:t>React JSX</a:t>
            </a:r>
            <a:endParaRPr lang="en-GB" sz="800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4BCDE7C-18F8-54D2-6473-30AD83428F96}"/>
              </a:ext>
            </a:extLst>
          </p:cNvPr>
          <p:cNvSpPr>
            <a:spLocks noGrp="1"/>
          </p:cNvSpPr>
          <p:nvPr>
            <p:ph idx="1"/>
          </p:nvPr>
        </p:nvSpPr>
        <p:spPr>
          <a:xfrm>
            <a:off x="5269149" y="1343146"/>
            <a:ext cx="6297816" cy="4571972"/>
          </a:xfrm>
        </p:spPr>
        <p:txBody>
          <a:bodyPr vert="horz" lIns="91440" tIns="45720" rIns="91440" bIns="45720" rtlCol="0" anchor="ctr">
            <a:normAutofit/>
          </a:bodyPr>
          <a:lstStyle/>
          <a:p>
            <a:pPr marL="0" indent="0">
              <a:buNone/>
            </a:pPr>
            <a:r>
              <a:rPr lang="en-GB" sz="2400" dirty="0">
                <a:solidFill>
                  <a:schemeClr val="bg1"/>
                </a:solidFill>
                <a:latin typeface="Arial"/>
                <a:ea typeface="+mn-lt"/>
                <a:cs typeface="+mn-lt"/>
              </a:rPr>
              <a:t>JSX (JavaScript XML) is a syntax extension for JavaScript often used with React, a popular JavaScript library for building user interfaces. JSX allows you to write HTML-like code within your JavaScript code, making it easier to define the structure of your UI components. JSX is not limited to React and can be used in other JavaScript frameworks as well.</a:t>
            </a:r>
            <a:endParaRPr lang="en-US" sz="2400">
              <a:solidFill>
                <a:schemeClr val="bg1"/>
              </a:solidFill>
              <a:latin typeface="Arial"/>
              <a:cs typeface="Arial"/>
            </a:endParaRPr>
          </a:p>
        </p:txBody>
      </p:sp>
      <p:pic>
        <p:nvPicPr>
          <p:cNvPr id="5" name="Picture 4" descr="A couple of yellow cartoon characters&#10;&#10;Description automatically generated">
            <a:extLst>
              <a:ext uri="{FF2B5EF4-FFF2-40B4-BE49-F238E27FC236}">
                <a16:creationId xmlns:a16="http://schemas.microsoft.com/office/drawing/2014/main" id="{C8DE4A0B-5301-4E88-1CB2-D0C62A3A7992}"/>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518457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5EF009A4-3284-6583-2075-22F1A318A056}"/>
              </a:ext>
            </a:extLst>
          </p:cNvPr>
          <p:cNvSpPr>
            <a:spLocks noGrp="1"/>
          </p:cNvSpPr>
          <p:nvPr>
            <p:ph type="title"/>
          </p:nvPr>
        </p:nvSpPr>
        <p:spPr>
          <a:xfrm>
            <a:off x="838200" y="669925"/>
            <a:ext cx="4508946" cy="1325563"/>
          </a:xfrm>
        </p:spPr>
        <p:txBody>
          <a:bodyPr anchor="b">
            <a:normAutofit/>
          </a:bodyPr>
          <a:lstStyle/>
          <a:p>
            <a:pPr algn="r"/>
            <a:r>
              <a:rPr lang="en-GB">
                <a:solidFill>
                  <a:schemeClr val="bg1"/>
                </a:solidFill>
                <a:ea typeface="Calibri Light"/>
                <a:cs typeface="Calibri Light"/>
              </a:rPr>
              <a:t>Libraries</a:t>
            </a:r>
            <a:endParaRPr lang="en-GB">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D50FD2F-7D7C-350C-E593-E5DD8AF6EF09}"/>
              </a:ext>
            </a:extLst>
          </p:cNvPr>
          <p:cNvSpPr>
            <a:spLocks noGrp="1"/>
          </p:cNvSpPr>
          <p:nvPr>
            <p:ph idx="1"/>
          </p:nvPr>
        </p:nvSpPr>
        <p:spPr>
          <a:xfrm>
            <a:off x="1392667" y="2398957"/>
            <a:ext cx="9406666" cy="3526144"/>
          </a:xfrm>
        </p:spPr>
        <p:txBody>
          <a:bodyPr vert="horz" lIns="91440" tIns="45720" rIns="91440" bIns="45720" rtlCol="0" anchor="t">
            <a:normAutofit/>
          </a:bodyPr>
          <a:lstStyle/>
          <a:p>
            <a:pPr marL="0" indent="0">
              <a:buNone/>
            </a:pPr>
            <a:r>
              <a:rPr lang="en-GB" sz="1600" dirty="0">
                <a:solidFill>
                  <a:schemeClr val="bg1"/>
                </a:solidFill>
                <a:latin typeface="Arial"/>
                <a:ea typeface="+mn-lt"/>
                <a:cs typeface="+mn-lt"/>
              </a:rPr>
              <a:t>When building a client-side web application with React, you can use various libraries and tools to enhance your development process and add additional functionality to your project.</a:t>
            </a:r>
            <a:endParaRPr lang="en-US" sz="1600" dirty="0">
              <a:solidFill>
                <a:schemeClr val="bg1"/>
              </a:solidFill>
              <a:latin typeface="Arial"/>
              <a:ea typeface="+mn-lt"/>
              <a:cs typeface="+mn-lt"/>
            </a:endParaRPr>
          </a:p>
          <a:p>
            <a:pPr marL="0" indent="0">
              <a:buNone/>
            </a:pPr>
            <a:endParaRPr lang="en-US" sz="1600" dirty="0">
              <a:solidFill>
                <a:schemeClr val="bg1"/>
              </a:solidFill>
              <a:latin typeface="Arial"/>
              <a:ea typeface="Calibri"/>
              <a:cs typeface="Calibri"/>
            </a:endParaRPr>
          </a:p>
          <a:p>
            <a:pPr>
              <a:buFont typeface="Arial"/>
              <a:buChar char="•"/>
            </a:pPr>
            <a:r>
              <a:rPr lang="en-US" sz="1600" b="1" dirty="0">
                <a:solidFill>
                  <a:schemeClr val="bg1"/>
                </a:solidFill>
                <a:latin typeface="Arial"/>
                <a:ea typeface="+mn-lt"/>
                <a:cs typeface="+mn-lt"/>
              </a:rPr>
              <a:t>State Management</a:t>
            </a:r>
            <a:r>
              <a:rPr lang="en-US" sz="1600" dirty="0">
                <a:solidFill>
                  <a:schemeClr val="bg1"/>
                </a:solidFill>
                <a:latin typeface="Arial"/>
                <a:ea typeface="+mn-lt"/>
                <a:cs typeface="+mn-lt"/>
              </a:rPr>
              <a:t>:</a:t>
            </a:r>
            <a:endParaRPr lang="en-US" sz="1600" dirty="0">
              <a:solidFill>
                <a:schemeClr val="bg1"/>
              </a:solidFill>
              <a:latin typeface="Arial"/>
              <a:cs typeface="Arial"/>
            </a:endParaRPr>
          </a:p>
          <a:p>
            <a:pPr marL="971550" lvl="1" indent="-285750">
              <a:buFont typeface="Arial"/>
              <a:buChar char="•"/>
            </a:pPr>
            <a:r>
              <a:rPr lang="en-US" sz="1600" dirty="0">
                <a:solidFill>
                  <a:schemeClr val="bg1"/>
                </a:solidFill>
                <a:latin typeface="Arial"/>
                <a:ea typeface="+mn-lt"/>
                <a:cs typeface="+mn-lt"/>
              </a:rPr>
              <a:t>Redux: A predictable state container for managing application state.</a:t>
            </a:r>
            <a:endParaRPr lang="en-US" sz="1600" dirty="0">
              <a:solidFill>
                <a:schemeClr val="bg1"/>
              </a:solidFill>
              <a:latin typeface="Arial"/>
              <a:cs typeface="Arial"/>
            </a:endParaRPr>
          </a:p>
          <a:p>
            <a:pPr marL="971550" lvl="1" indent="-285750">
              <a:buFont typeface="Arial"/>
              <a:buChar char="•"/>
            </a:pPr>
            <a:r>
              <a:rPr lang="en-US" sz="1600" err="1">
                <a:solidFill>
                  <a:schemeClr val="bg1"/>
                </a:solidFill>
                <a:latin typeface="Arial"/>
                <a:ea typeface="+mn-lt"/>
                <a:cs typeface="+mn-lt"/>
              </a:rPr>
              <a:t>Mobx</a:t>
            </a:r>
            <a:r>
              <a:rPr lang="en-US" sz="1600" dirty="0">
                <a:solidFill>
                  <a:schemeClr val="bg1"/>
                </a:solidFill>
                <a:latin typeface="Arial"/>
                <a:ea typeface="+mn-lt"/>
                <a:cs typeface="+mn-lt"/>
              </a:rPr>
              <a:t>: A simple and scalable state management library.</a:t>
            </a:r>
            <a:endParaRPr lang="en-US" sz="1600" dirty="0">
              <a:solidFill>
                <a:schemeClr val="bg1"/>
              </a:solidFill>
              <a:latin typeface="Arial"/>
              <a:cs typeface="Arial"/>
            </a:endParaRPr>
          </a:p>
          <a:p>
            <a:pPr marL="971550" lvl="1" indent="-285750">
              <a:buFont typeface="Arial"/>
              <a:buChar char="•"/>
            </a:pPr>
            <a:r>
              <a:rPr lang="en-US" sz="1600" dirty="0">
                <a:solidFill>
                  <a:schemeClr val="bg1"/>
                </a:solidFill>
                <a:latin typeface="Arial"/>
                <a:ea typeface="+mn-lt"/>
                <a:cs typeface="+mn-lt"/>
              </a:rPr>
              <a:t>Recoil: A state management library for managing and sharing the state of your React components.</a:t>
            </a:r>
            <a:endParaRPr lang="en-US" sz="1600" dirty="0">
              <a:solidFill>
                <a:schemeClr val="bg1"/>
              </a:solidFill>
              <a:latin typeface="Arial"/>
              <a:cs typeface="Arial"/>
            </a:endParaRPr>
          </a:p>
          <a:p>
            <a:pPr>
              <a:buFont typeface="Arial"/>
              <a:buChar char="•"/>
            </a:pPr>
            <a:r>
              <a:rPr lang="en-US" sz="1600" b="1" dirty="0">
                <a:solidFill>
                  <a:schemeClr val="bg1"/>
                </a:solidFill>
                <a:latin typeface="Arial"/>
                <a:ea typeface="+mn-lt"/>
                <a:cs typeface="+mn-lt"/>
              </a:rPr>
              <a:t>Routing</a:t>
            </a:r>
            <a:r>
              <a:rPr lang="en-US" sz="1600" dirty="0">
                <a:solidFill>
                  <a:schemeClr val="bg1"/>
                </a:solidFill>
                <a:latin typeface="Arial"/>
                <a:ea typeface="+mn-lt"/>
                <a:cs typeface="+mn-lt"/>
              </a:rPr>
              <a:t>:</a:t>
            </a:r>
            <a:endParaRPr lang="en-US" sz="1600" dirty="0">
              <a:solidFill>
                <a:schemeClr val="bg1"/>
              </a:solidFill>
              <a:latin typeface="Arial"/>
              <a:cs typeface="Arial"/>
            </a:endParaRPr>
          </a:p>
          <a:p>
            <a:pPr marL="971550" lvl="1" indent="-285750">
              <a:buFont typeface="Arial"/>
              <a:buChar char="•"/>
            </a:pPr>
            <a:r>
              <a:rPr lang="en-US" sz="1600" dirty="0">
                <a:solidFill>
                  <a:schemeClr val="bg1"/>
                </a:solidFill>
                <a:latin typeface="Arial"/>
                <a:ea typeface="+mn-lt"/>
                <a:cs typeface="+mn-lt"/>
              </a:rPr>
              <a:t>React Router: A widely used library for handling client-side routing in React applications.</a:t>
            </a:r>
            <a:endParaRPr lang="en-US" sz="1600" dirty="0">
              <a:solidFill>
                <a:schemeClr val="bg1"/>
              </a:solidFill>
              <a:latin typeface="Arial"/>
              <a:cs typeface="Arial"/>
            </a:endParaRPr>
          </a:p>
          <a:p>
            <a:pPr marL="971550" lvl="1" indent="-285750">
              <a:buFont typeface="Arial"/>
              <a:buChar char="•"/>
            </a:pPr>
            <a:r>
              <a:rPr lang="en-US" sz="1600" dirty="0">
                <a:solidFill>
                  <a:schemeClr val="bg1"/>
                </a:solidFill>
                <a:latin typeface="Arial"/>
                <a:ea typeface="+mn-lt"/>
                <a:cs typeface="+mn-lt"/>
              </a:rPr>
              <a:t>Reach Router: A routing library for React that is accessible and designed with reachability in mind.</a:t>
            </a:r>
            <a:endParaRPr lang="en-US" sz="1600" dirty="0">
              <a:solidFill>
                <a:schemeClr val="bg1"/>
              </a:solidFill>
              <a:latin typeface="Arial"/>
              <a:cs typeface="Arial"/>
            </a:endParaRPr>
          </a:p>
          <a:p>
            <a:pPr marL="0" indent="0">
              <a:buNone/>
            </a:pPr>
            <a:endParaRPr lang="en-US" sz="1600" dirty="0">
              <a:solidFill>
                <a:schemeClr val="bg1"/>
              </a:solidFill>
              <a:latin typeface="Arial"/>
              <a:ea typeface="Calibri"/>
              <a:cs typeface="Calibri"/>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ouple of yellow cartoon characters&#10;&#10;Description automatically generated">
            <a:extLst>
              <a:ext uri="{FF2B5EF4-FFF2-40B4-BE49-F238E27FC236}">
                <a16:creationId xmlns:a16="http://schemas.microsoft.com/office/drawing/2014/main" id="{1FF04F8B-B2C0-93DD-0E6C-371E6547DFE4}"/>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4526200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PowerPoint Presentation</vt:lpstr>
      <vt:lpstr>Agenda</vt:lpstr>
      <vt:lpstr>Agenda</vt:lpstr>
      <vt:lpstr>JavaScript Essentials</vt:lpstr>
      <vt:lpstr>JavaScript Essentials</vt:lpstr>
      <vt:lpstr>JavaScript Essentials</vt:lpstr>
      <vt:lpstr>Event Loop</vt:lpstr>
      <vt:lpstr>React JSX</vt:lpstr>
      <vt:lpstr>Libraries</vt:lpstr>
      <vt:lpstr>Libraries</vt:lpstr>
      <vt:lpstr>Libraries</vt:lpstr>
      <vt:lpstr>React DOM</vt:lpstr>
      <vt:lpstr>Overview of webpack</vt:lpstr>
      <vt:lpstr>Install Webpack</vt:lpstr>
      <vt:lpstr>Babel</vt:lpstr>
      <vt:lpstr>Install Babel</vt:lpstr>
      <vt:lpstr>React Component Basic</vt:lpstr>
      <vt:lpstr>Functional Component</vt:lpstr>
      <vt:lpstr>Example</vt:lpstr>
      <vt:lpstr>Class Component</vt:lpstr>
      <vt:lpstr>Example</vt:lpstr>
      <vt:lpstr>Limitations of JSX</vt:lpstr>
      <vt:lpstr>Props in Functional Component</vt:lpstr>
      <vt:lpstr>Example</vt:lpstr>
      <vt:lpstr>Props in Class Component</vt:lpstr>
      <vt:lpstr>Example</vt:lpstr>
      <vt:lpstr>Hooks</vt:lpstr>
      <vt:lpstr>State in Functional Component</vt:lpstr>
      <vt:lpstr>State in Class Component</vt:lpstr>
      <vt:lpstr>Dynamic Rendering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543</cp:revision>
  <dcterms:created xsi:type="dcterms:W3CDTF">2013-07-15T20:26:40Z</dcterms:created>
  <dcterms:modified xsi:type="dcterms:W3CDTF">2023-11-07T13:49:47Z</dcterms:modified>
</cp:coreProperties>
</file>