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28BC7-990C-4BC1-8B64-3DA6EB586F36}" v="540" dt="2023-11-05T16:58:34.041"/>
    <p1510:client id="{6BD5CC1B-2CFC-4CC5-88E8-F9DE27E94B28}" v="305" dt="2023-11-06T15:50:18.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Prasanna S" userId="S::sivaprasanna.s@iamneo.ai::3f99ddd6-8f78-41d3-b6e2-fa1d0164a322" providerId="AD" clId="Web-{6BD5CC1B-2CFC-4CC5-88E8-F9DE27E94B28}"/>
    <pc:docChg chg="addSld delSld modSld">
      <pc:chgData name="Siva Prasanna S" userId="S::sivaprasanna.s@iamneo.ai::3f99ddd6-8f78-41d3-b6e2-fa1d0164a322" providerId="AD" clId="Web-{6BD5CC1B-2CFC-4CC5-88E8-F9DE27E94B28}" dt="2023-11-06T15:50:18.124" v="334" actId="1076"/>
      <pc:docMkLst>
        <pc:docMk/>
      </pc:docMkLst>
      <pc:sldChg chg="addSp delSp modSp mod setClrOvrMap">
        <pc:chgData name="Siva Prasanna S" userId="S::sivaprasanna.s@iamneo.ai::3f99ddd6-8f78-41d3-b6e2-fa1d0164a322" providerId="AD" clId="Web-{6BD5CC1B-2CFC-4CC5-88E8-F9DE27E94B28}" dt="2023-11-06T15:48:29.963" v="329" actId="20577"/>
        <pc:sldMkLst>
          <pc:docMk/>
          <pc:sldMk cId="1756907565" sldId="257"/>
        </pc:sldMkLst>
        <pc:spChg chg="mod">
          <ac:chgData name="Siva Prasanna S" userId="S::sivaprasanna.s@iamneo.ai::3f99ddd6-8f78-41d3-b6e2-fa1d0164a322" providerId="AD" clId="Web-{6BD5CC1B-2CFC-4CC5-88E8-F9DE27E94B28}" dt="2023-11-06T15:48:18.447" v="326" actId="1076"/>
          <ac:spMkLst>
            <pc:docMk/>
            <pc:sldMk cId="1756907565" sldId="257"/>
            <ac:spMk id="2" creationId="{F79E16CB-DAC4-717E-0E7D-DD909F18D66F}"/>
          </ac:spMkLst>
        </pc:spChg>
        <pc:spChg chg="mod">
          <ac:chgData name="Siva Prasanna S" userId="S::sivaprasanna.s@iamneo.ai::3f99ddd6-8f78-41d3-b6e2-fa1d0164a322" providerId="AD" clId="Web-{6BD5CC1B-2CFC-4CC5-88E8-F9DE27E94B28}" dt="2023-11-06T15:48:29.963" v="329" actId="20577"/>
          <ac:spMkLst>
            <pc:docMk/>
            <pc:sldMk cId="1756907565" sldId="257"/>
            <ac:spMk id="3" creationId="{6BC158D1-70BE-32F3-7EAB-1E4704A43B35}"/>
          </ac:spMkLst>
        </pc:spChg>
        <pc:spChg chg="add del">
          <ac:chgData name="Siva Prasanna S" userId="S::sivaprasanna.s@iamneo.ai::3f99ddd6-8f78-41d3-b6e2-fa1d0164a322" providerId="AD" clId="Web-{6BD5CC1B-2CFC-4CC5-88E8-F9DE27E94B28}" dt="2023-11-06T15:38:06.065" v="218"/>
          <ac:spMkLst>
            <pc:docMk/>
            <pc:sldMk cId="1756907565" sldId="257"/>
            <ac:spMk id="9" creationId="{E8A8EAB8-D2FF-444D-B34B-7D32F106AD0E}"/>
          </ac:spMkLst>
        </pc:spChg>
        <pc:spChg chg="add del">
          <ac:chgData name="Siva Prasanna S" userId="S::sivaprasanna.s@iamneo.ai::3f99ddd6-8f78-41d3-b6e2-fa1d0164a322" providerId="AD" clId="Web-{6BD5CC1B-2CFC-4CC5-88E8-F9DE27E94B28}" dt="2023-11-06T15:37:26.142" v="213"/>
          <ac:spMkLst>
            <pc:docMk/>
            <pc:sldMk cId="1756907565" sldId="257"/>
            <ac:spMk id="18" creationId="{E8A8EAB8-D2FF-444D-B34B-7D32F106AD0E}"/>
          </ac:spMkLst>
        </pc:spChg>
        <pc:spChg chg="add del">
          <ac:chgData name="Siva Prasanna S" userId="S::sivaprasanna.s@iamneo.ai::3f99ddd6-8f78-41d3-b6e2-fa1d0164a322" providerId="AD" clId="Web-{6BD5CC1B-2CFC-4CC5-88E8-F9DE27E94B28}" dt="2023-11-06T15:37:57.659" v="215"/>
          <ac:spMkLst>
            <pc:docMk/>
            <pc:sldMk cId="1756907565" sldId="257"/>
            <ac:spMk id="24" creationId="{C5E6CFF1-2F42-4E10-9A97-F116F46F53FE}"/>
          </ac:spMkLst>
        </pc:spChg>
        <pc:spChg chg="add del">
          <ac:chgData name="Siva Prasanna S" userId="S::sivaprasanna.s@iamneo.ai::3f99ddd6-8f78-41d3-b6e2-fa1d0164a322" providerId="AD" clId="Web-{6BD5CC1B-2CFC-4CC5-88E8-F9DE27E94B28}" dt="2023-11-06T15:38:06.050" v="217"/>
          <ac:spMkLst>
            <pc:docMk/>
            <pc:sldMk cId="1756907565" sldId="257"/>
            <ac:spMk id="27" creationId="{362810D9-2C5A-477D-949C-C191895477F3}"/>
          </ac:spMkLst>
        </pc:spChg>
        <pc:spChg chg="add del">
          <ac:chgData name="Siva Prasanna S" userId="S::sivaprasanna.s@iamneo.ai::3f99ddd6-8f78-41d3-b6e2-fa1d0164a322" providerId="AD" clId="Web-{6BD5CC1B-2CFC-4CC5-88E8-F9DE27E94B28}" dt="2023-11-06T15:38:06.050" v="217"/>
          <ac:spMkLst>
            <pc:docMk/>
            <pc:sldMk cId="1756907565" sldId="257"/>
            <ac:spMk id="28" creationId="{081E4A58-353D-44AE-B2FC-2A74E2E400F7}"/>
          </ac:spMkLst>
        </pc:spChg>
        <pc:spChg chg="add del">
          <ac:chgData name="Siva Prasanna S" userId="S::sivaprasanna.s@iamneo.ai::3f99ddd6-8f78-41d3-b6e2-fa1d0164a322" providerId="AD" clId="Web-{6BD5CC1B-2CFC-4CC5-88E8-F9DE27E94B28}" dt="2023-11-06T15:47:37.727" v="316"/>
          <ac:spMkLst>
            <pc:docMk/>
            <pc:sldMk cId="1756907565" sldId="257"/>
            <ac:spMk id="30" creationId="{E8A8EAB8-D2FF-444D-B34B-7D32F106AD0E}"/>
          </ac:spMkLst>
        </pc:spChg>
        <pc:spChg chg="add">
          <ac:chgData name="Siva Prasanna S" userId="S::sivaprasanna.s@iamneo.ai::3f99ddd6-8f78-41d3-b6e2-fa1d0164a322" providerId="AD" clId="Web-{6BD5CC1B-2CFC-4CC5-88E8-F9DE27E94B28}" dt="2023-11-06T15:47:37.727" v="316"/>
          <ac:spMkLst>
            <pc:docMk/>
            <pc:sldMk cId="1756907565" sldId="257"/>
            <ac:spMk id="37" creationId="{B250C39F-3F6C-4D53-86D2-7BC6B2FF609C}"/>
          </ac:spMkLst>
        </pc:spChg>
        <pc:spChg chg="add">
          <ac:chgData name="Siva Prasanna S" userId="S::sivaprasanna.s@iamneo.ai::3f99ddd6-8f78-41d3-b6e2-fa1d0164a322" providerId="AD" clId="Web-{6BD5CC1B-2CFC-4CC5-88E8-F9DE27E94B28}" dt="2023-11-06T15:47:37.727" v="316"/>
          <ac:spMkLst>
            <pc:docMk/>
            <pc:sldMk cId="1756907565" sldId="257"/>
            <ac:spMk id="39" creationId="{70A48D59-8581-41F7-B529-F4617FE07A9A}"/>
          </ac:spMkLst>
        </pc:spChg>
        <pc:spChg chg="add">
          <ac:chgData name="Siva Prasanna S" userId="S::sivaprasanna.s@iamneo.ai::3f99ddd6-8f78-41d3-b6e2-fa1d0164a322" providerId="AD" clId="Web-{6BD5CC1B-2CFC-4CC5-88E8-F9DE27E94B28}" dt="2023-11-06T15:47:37.727" v="316"/>
          <ac:spMkLst>
            <pc:docMk/>
            <pc:sldMk cId="1756907565" sldId="257"/>
            <ac:spMk id="41" creationId="{9DD005C1-8C51-42D6-9BEE-B9B83849743D}"/>
          </ac:spMkLst>
        </pc:spChg>
        <pc:picChg chg="mod ord">
          <ac:chgData name="Siva Prasanna S" userId="S::sivaprasanna.s@iamneo.ai::3f99ddd6-8f78-41d3-b6e2-fa1d0164a322" providerId="AD" clId="Web-{6BD5CC1B-2CFC-4CC5-88E8-F9DE27E94B28}" dt="2023-11-06T15:48:03.978" v="320" actId="1076"/>
          <ac:picMkLst>
            <pc:docMk/>
            <pc:sldMk cId="1756907565" sldId="257"/>
            <ac:picMk id="4" creationId="{FFAFD5CF-45DC-0120-1519-A4DD0C9F8F39}"/>
          </ac:picMkLst>
        </pc:picChg>
        <pc:cxnChg chg="add del">
          <ac:chgData name="Siva Prasanna S" userId="S::sivaprasanna.s@iamneo.ai::3f99ddd6-8f78-41d3-b6e2-fa1d0164a322" providerId="AD" clId="Web-{6BD5CC1B-2CFC-4CC5-88E8-F9DE27E94B28}" dt="2023-11-06T15:38:06.065" v="218"/>
          <ac:cxnSpMkLst>
            <pc:docMk/>
            <pc:sldMk cId="1756907565" sldId="257"/>
            <ac:cxnSpMk id="11" creationId="{EEA38897-7BA3-4408-8083-3235339C4A60}"/>
          </ac:cxnSpMkLst>
        </pc:cxnChg>
        <pc:cxnChg chg="add del">
          <ac:chgData name="Siva Prasanna S" userId="S::sivaprasanna.s@iamneo.ai::3f99ddd6-8f78-41d3-b6e2-fa1d0164a322" providerId="AD" clId="Web-{6BD5CC1B-2CFC-4CC5-88E8-F9DE27E94B28}" dt="2023-11-06T15:38:06.065" v="218"/>
          <ac:cxnSpMkLst>
            <pc:docMk/>
            <pc:sldMk cId="1756907565" sldId="257"/>
            <ac:cxnSpMk id="13" creationId="{F11AD06B-AB20-4097-8606-5DA00DBACE88}"/>
          </ac:cxnSpMkLst>
        </pc:cxnChg>
        <pc:cxnChg chg="add del">
          <ac:chgData name="Siva Prasanna S" userId="S::sivaprasanna.s@iamneo.ai::3f99ddd6-8f78-41d3-b6e2-fa1d0164a322" providerId="AD" clId="Web-{6BD5CC1B-2CFC-4CC5-88E8-F9DE27E94B28}" dt="2023-11-06T15:37:26.142" v="213"/>
          <ac:cxnSpMkLst>
            <pc:docMk/>
            <pc:sldMk cId="1756907565" sldId="257"/>
            <ac:cxnSpMk id="20" creationId="{EEA38897-7BA3-4408-8083-3235339C4A60}"/>
          </ac:cxnSpMkLst>
        </pc:cxnChg>
        <pc:cxnChg chg="add del">
          <ac:chgData name="Siva Prasanna S" userId="S::sivaprasanna.s@iamneo.ai::3f99ddd6-8f78-41d3-b6e2-fa1d0164a322" providerId="AD" clId="Web-{6BD5CC1B-2CFC-4CC5-88E8-F9DE27E94B28}" dt="2023-11-06T15:37:26.142" v="213"/>
          <ac:cxnSpMkLst>
            <pc:docMk/>
            <pc:sldMk cId="1756907565" sldId="257"/>
            <ac:cxnSpMk id="22" creationId="{F11AD06B-AB20-4097-8606-5DA00DBACE88}"/>
          </ac:cxnSpMkLst>
        </pc:cxnChg>
        <pc:cxnChg chg="add del">
          <ac:chgData name="Siva Prasanna S" userId="S::sivaprasanna.s@iamneo.ai::3f99ddd6-8f78-41d3-b6e2-fa1d0164a322" providerId="AD" clId="Web-{6BD5CC1B-2CFC-4CC5-88E8-F9DE27E94B28}" dt="2023-11-06T15:37:57.659" v="215"/>
          <ac:cxnSpMkLst>
            <pc:docMk/>
            <pc:sldMk cId="1756907565" sldId="257"/>
            <ac:cxnSpMk id="25" creationId="{96A8629B-8289-498B-939B-1CA0C106182C}"/>
          </ac:cxnSpMkLst>
        </pc:cxnChg>
        <pc:cxnChg chg="add del">
          <ac:chgData name="Siva Prasanna S" userId="S::sivaprasanna.s@iamneo.ai::3f99ddd6-8f78-41d3-b6e2-fa1d0164a322" providerId="AD" clId="Web-{6BD5CC1B-2CFC-4CC5-88E8-F9DE27E94B28}" dt="2023-11-06T15:47:37.727" v="316"/>
          <ac:cxnSpMkLst>
            <pc:docMk/>
            <pc:sldMk cId="1756907565" sldId="257"/>
            <ac:cxnSpMk id="31" creationId="{EEA38897-7BA3-4408-8083-3235339C4A60}"/>
          </ac:cxnSpMkLst>
        </pc:cxnChg>
        <pc:cxnChg chg="add del">
          <ac:chgData name="Siva Prasanna S" userId="S::sivaprasanna.s@iamneo.ai::3f99ddd6-8f78-41d3-b6e2-fa1d0164a322" providerId="AD" clId="Web-{6BD5CC1B-2CFC-4CC5-88E8-F9DE27E94B28}" dt="2023-11-06T15:47:37.727" v="316"/>
          <ac:cxnSpMkLst>
            <pc:docMk/>
            <pc:sldMk cId="1756907565" sldId="257"/>
            <ac:cxnSpMk id="32" creationId="{F11AD06B-AB20-4097-8606-5DA00DBACE88}"/>
          </ac:cxnSpMkLst>
        </pc:cxnChg>
      </pc:sldChg>
      <pc:sldChg chg="addSp delSp">
        <pc:chgData name="Siva Prasanna S" userId="S::sivaprasanna.s@iamneo.ai::3f99ddd6-8f78-41d3-b6e2-fa1d0164a322" providerId="AD" clId="Web-{6BD5CC1B-2CFC-4CC5-88E8-F9DE27E94B28}" dt="2023-11-06T15:25:04.396" v="66"/>
        <pc:sldMkLst>
          <pc:docMk/>
          <pc:sldMk cId="1373347020" sldId="267"/>
        </pc:sldMkLst>
        <pc:spChg chg="add del">
          <ac:chgData name="Siva Prasanna S" userId="S::sivaprasanna.s@iamneo.ai::3f99ddd6-8f78-41d3-b6e2-fa1d0164a322" providerId="AD" clId="Web-{6BD5CC1B-2CFC-4CC5-88E8-F9DE27E94B28}" dt="2023-11-06T15:25:04.396" v="66"/>
          <ac:spMkLst>
            <pc:docMk/>
            <pc:sldMk cId="1373347020" sldId="267"/>
            <ac:spMk id="3" creationId="{BF6387C6-3A3A-ED00-D649-6CCE37F720FD}"/>
          </ac:spMkLst>
        </pc:spChg>
        <pc:graphicFrameChg chg="add del">
          <ac:chgData name="Siva Prasanna S" userId="S::sivaprasanna.s@iamneo.ai::3f99ddd6-8f78-41d3-b6e2-fa1d0164a322" providerId="AD" clId="Web-{6BD5CC1B-2CFC-4CC5-88E8-F9DE27E94B28}" dt="2023-11-06T15:25:04.396" v="66"/>
          <ac:graphicFrameMkLst>
            <pc:docMk/>
            <pc:sldMk cId="1373347020" sldId="267"/>
            <ac:graphicFrameMk id="14" creationId="{E0D5A5CC-0502-8AD9-1A1F-1930C6239311}"/>
          </ac:graphicFrameMkLst>
        </pc:graphicFrameChg>
      </pc:sldChg>
      <pc:sldChg chg="modSp new del">
        <pc:chgData name="Siva Prasanna S" userId="S::sivaprasanna.s@iamneo.ai::3f99ddd6-8f78-41d3-b6e2-fa1d0164a322" providerId="AD" clId="Web-{6BD5CC1B-2CFC-4CC5-88E8-F9DE27E94B28}" dt="2023-11-06T15:23:19.173" v="33"/>
        <pc:sldMkLst>
          <pc:docMk/>
          <pc:sldMk cId="349980624" sldId="268"/>
        </pc:sldMkLst>
        <pc:spChg chg="mod">
          <ac:chgData name="Siva Prasanna S" userId="S::sivaprasanna.s@iamneo.ai::3f99ddd6-8f78-41d3-b6e2-fa1d0164a322" providerId="AD" clId="Web-{6BD5CC1B-2CFC-4CC5-88E8-F9DE27E94B28}" dt="2023-11-06T15:23:17.033" v="32" actId="20577"/>
          <ac:spMkLst>
            <pc:docMk/>
            <pc:sldMk cId="349980624" sldId="268"/>
            <ac:spMk id="2" creationId="{8FCF42ED-6F58-02D7-E26E-D4585A36497C}"/>
          </ac:spMkLst>
        </pc:spChg>
        <pc:spChg chg="mod">
          <ac:chgData name="Siva Prasanna S" userId="S::sivaprasanna.s@iamneo.ai::3f99ddd6-8f78-41d3-b6e2-fa1d0164a322" providerId="AD" clId="Web-{6BD5CC1B-2CFC-4CC5-88E8-F9DE27E94B28}" dt="2023-11-06T15:23:16.048" v="21" actId="20577"/>
          <ac:spMkLst>
            <pc:docMk/>
            <pc:sldMk cId="349980624" sldId="268"/>
            <ac:spMk id="3" creationId="{A9C30C16-AAFE-C937-C6FA-6C49D0BA98F1}"/>
          </ac:spMkLst>
        </pc:spChg>
      </pc:sldChg>
      <pc:sldChg chg="modSp add replId">
        <pc:chgData name="Siva Prasanna S" userId="S::sivaprasanna.s@iamneo.ai::3f99ddd6-8f78-41d3-b6e2-fa1d0164a322" providerId="AD" clId="Web-{6BD5CC1B-2CFC-4CC5-88E8-F9DE27E94B28}" dt="2023-11-06T15:24:27.723" v="64" actId="1076"/>
        <pc:sldMkLst>
          <pc:docMk/>
          <pc:sldMk cId="2077616539" sldId="268"/>
        </pc:sldMkLst>
        <pc:spChg chg="mod">
          <ac:chgData name="Siva Prasanna S" userId="S::sivaprasanna.s@iamneo.ai::3f99ddd6-8f78-41d3-b6e2-fa1d0164a322" providerId="AD" clId="Web-{6BD5CC1B-2CFC-4CC5-88E8-F9DE27E94B28}" dt="2023-11-06T15:24:27.723" v="64" actId="1076"/>
          <ac:spMkLst>
            <pc:docMk/>
            <pc:sldMk cId="2077616539" sldId="268"/>
            <ac:spMk id="2" creationId="{0833764A-6054-E198-9B9B-D9EBC1F4D245}"/>
          </ac:spMkLst>
        </pc:spChg>
        <pc:spChg chg="mod">
          <ac:chgData name="Siva Prasanna S" userId="S::sivaprasanna.s@iamneo.ai::3f99ddd6-8f78-41d3-b6e2-fa1d0164a322" providerId="AD" clId="Web-{6BD5CC1B-2CFC-4CC5-88E8-F9DE27E94B28}" dt="2023-11-06T15:24:14.378" v="62" actId="20577"/>
          <ac:spMkLst>
            <pc:docMk/>
            <pc:sldMk cId="2077616539" sldId="268"/>
            <ac:spMk id="3" creationId="{BF6387C6-3A3A-ED00-D649-6CCE37F720FD}"/>
          </ac:spMkLst>
        </pc:spChg>
      </pc:sldChg>
      <pc:sldChg chg="add del replId">
        <pc:chgData name="Siva Prasanna S" userId="S::sivaprasanna.s@iamneo.ai::3f99ddd6-8f78-41d3-b6e2-fa1d0164a322" providerId="AD" clId="Web-{6BD5CC1B-2CFC-4CC5-88E8-F9DE27E94B28}" dt="2023-11-06T15:23:39.565" v="54"/>
        <pc:sldMkLst>
          <pc:docMk/>
          <pc:sldMk cId="1045646809" sldId="269"/>
        </pc:sldMkLst>
      </pc:sldChg>
      <pc:sldChg chg="addSp delSp modSp add replId">
        <pc:chgData name="Siva Prasanna S" userId="S::sivaprasanna.s@iamneo.ai::3f99ddd6-8f78-41d3-b6e2-fa1d0164a322" providerId="AD" clId="Web-{6BD5CC1B-2CFC-4CC5-88E8-F9DE27E94B28}" dt="2023-11-06T15:26:42.587" v="80"/>
        <pc:sldMkLst>
          <pc:docMk/>
          <pc:sldMk cId="3640928623" sldId="269"/>
        </pc:sldMkLst>
        <pc:spChg chg="mod">
          <ac:chgData name="Siva Prasanna S" userId="S::sivaprasanna.s@iamneo.ai::3f99ddd6-8f78-41d3-b6e2-fa1d0164a322" providerId="AD" clId="Web-{6BD5CC1B-2CFC-4CC5-88E8-F9DE27E94B28}" dt="2023-11-06T15:26:42.587" v="80"/>
          <ac:spMkLst>
            <pc:docMk/>
            <pc:sldMk cId="3640928623" sldId="269"/>
            <ac:spMk id="2" creationId="{0833764A-6054-E198-9B9B-D9EBC1F4D245}"/>
          </ac:spMkLst>
        </pc:spChg>
        <pc:spChg chg="mod">
          <ac:chgData name="Siva Prasanna S" userId="S::sivaprasanna.s@iamneo.ai::3f99ddd6-8f78-41d3-b6e2-fa1d0164a322" providerId="AD" clId="Web-{6BD5CC1B-2CFC-4CC5-88E8-F9DE27E94B28}" dt="2023-11-06T15:26:42.587" v="80"/>
          <ac:spMkLst>
            <pc:docMk/>
            <pc:sldMk cId="3640928623" sldId="269"/>
            <ac:spMk id="3" creationId="{BF6387C6-3A3A-ED00-D649-6CCE37F720FD}"/>
          </ac:spMkLst>
        </pc:spChg>
        <pc:spChg chg="add del">
          <ac:chgData name="Siva Prasanna S" userId="S::sivaprasanna.s@iamneo.ai::3f99ddd6-8f78-41d3-b6e2-fa1d0164a322" providerId="AD" clId="Web-{6BD5CC1B-2CFC-4CC5-88E8-F9DE27E94B28}" dt="2023-11-06T15:26:42.587" v="80"/>
          <ac:spMkLst>
            <pc:docMk/>
            <pc:sldMk cId="3640928623" sldId="269"/>
            <ac:spMk id="8" creationId="{E8A8EAB8-D2FF-444D-B34B-7D32F106AD0E}"/>
          </ac:spMkLst>
        </pc:spChg>
        <pc:spChg chg="add del">
          <ac:chgData name="Siva Prasanna S" userId="S::sivaprasanna.s@iamneo.ai::3f99ddd6-8f78-41d3-b6e2-fa1d0164a322" providerId="AD" clId="Web-{6BD5CC1B-2CFC-4CC5-88E8-F9DE27E94B28}" dt="2023-11-06T15:26:42.587" v="80"/>
          <ac:spMkLst>
            <pc:docMk/>
            <pc:sldMk cId="3640928623" sldId="269"/>
            <ac:spMk id="17" creationId="{04812C46-200A-4DEB-A05E-3ED6C68C2387}"/>
          </ac:spMkLst>
        </pc:spChg>
        <pc:spChg chg="add del">
          <ac:chgData name="Siva Prasanna S" userId="S::sivaprasanna.s@iamneo.ai::3f99ddd6-8f78-41d3-b6e2-fa1d0164a322" providerId="AD" clId="Web-{6BD5CC1B-2CFC-4CC5-88E8-F9DE27E94B28}" dt="2023-11-06T15:26:42.587" v="80"/>
          <ac:spMkLst>
            <pc:docMk/>
            <pc:sldMk cId="3640928623" sldId="269"/>
            <ac:spMk id="19" creationId="{D1EA859B-E555-4109-94F3-6700E046E008}"/>
          </ac:spMkLst>
        </pc:spChg>
        <pc:picChg chg="mod ord">
          <ac:chgData name="Siva Prasanna S" userId="S::sivaprasanna.s@iamneo.ai::3f99ddd6-8f78-41d3-b6e2-fa1d0164a322" providerId="AD" clId="Web-{6BD5CC1B-2CFC-4CC5-88E8-F9DE27E94B28}" dt="2023-11-06T15:26:42.587" v="80"/>
          <ac:picMkLst>
            <pc:docMk/>
            <pc:sldMk cId="3640928623" sldId="269"/>
            <ac:picMk id="6" creationId="{613F53E4-F588-E339-4238-FD6621D61BA8}"/>
          </ac:picMkLst>
        </pc:picChg>
        <pc:cxnChg chg="add del">
          <ac:chgData name="Siva Prasanna S" userId="S::sivaprasanna.s@iamneo.ai::3f99ddd6-8f78-41d3-b6e2-fa1d0164a322" providerId="AD" clId="Web-{6BD5CC1B-2CFC-4CC5-88E8-F9DE27E94B28}" dt="2023-11-06T15:26:42.587" v="80"/>
          <ac:cxnSpMkLst>
            <pc:docMk/>
            <pc:sldMk cId="3640928623" sldId="269"/>
            <ac:cxnSpMk id="10" creationId="{067633D1-6EE6-4118-B9F0-B363477BEE7A}"/>
          </ac:cxnSpMkLst>
        </pc:cxnChg>
        <pc:cxnChg chg="add del">
          <ac:chgData name="Siva Prasanna S" userId="S::sivaprasanna.s@iamneo.ai::3f99ddd6-8f78-41d3-b6e2-fa1d0164a322" providerId="AD" clId="Web-{6BD5CC1B-2CFC-4CC5-88E8-F9DE27E94B28}" dt="2023-11-06T15:26:42.587" v="80"/>
          <ac:cxnSpMkLst>
            <pc:docMk/>
            <pc:sldMk cId="3640928623" sldId="269"/>
            <ac:cxnSpMk id="12" creationId="{4AD7FFC6-42A9-49CB-B5E9-B3F6B038331B}"/>
          </ac:cxnSpMkLst>
        </pc:cxnChg>
      </pc:sldChg>
      <pc:sldChg chg="new del">
        <pc:chgData name="Siva Prasanna S" userId="S::sivaprasanna.s@iamneo.ai::3f99ddd6-8f78-41d3-b6e2-fa1d0164a322" providerId="AD" clId="Web-{6BD5CC1B-2CFC-4CC5-88E8-F9DE27E94B28}" dt="2023-11-06T15:27:24.026" v="82"/>
        <pc:sldMkLst>
          <pc:docMk/>
          <pc:sldMk cId="232579138" sldId="270"/>
        </pc:sldMkLst>
      </pc:sldChg>
      <pc:sldChg chg="addSp delSp modSp add mod replId setClrOvrMap">
        <pc:chgData name="Siva Prasanna S" userId="S::sivaprasanna.s@iamneo.ai::3f99ddd6-8f78-41d3-b6e2-fa1d0164a322" providerId="AD" clId="Web-{6BD5CC1B-2CFC-4CC5-88E8-F9DE27E94B28}" dt="2023-11-06T15:31:10.253" v="109" actId="1076"/>
        <pc:sldMkLst>
          <pc:docMk/>
          <pc:sldMk cId="1141500823" sldId="270"/>
        </pc:sldMkLst>
        <pc:spChg chg="mod">
          <ac:chgData name="Siva Prasanna S" userId="S::sivaprasanna.s@iamneo.ai::3f99ddd6-8f78-41d3-b6e2-fa1d0164a322" providerId="AD" clId="Web-{6BD5CC1B-2CFC-4CC5-88E8-F9DE27E94B28}" dt="2023-11-06T15:30:20.095" v="102"/>
          <ac:spMkLst>
            <pc:docMk/>
            <pc:sldMk cId="1141500823" sldId="270"/>
            <ac:spMk id="2" creationId="{0833764A-6054-E198-9B9B-D9EBC1F4D245}"/>
          </ac:spMkLst>
        </pc:spChg>
        <pc:spChg chg="mod">
          <ac:chgData name="Siva Prasanna S" userId="S::sivaprasanna.s@iamneo.ai::3f99ddd6-8f78-41d3-b6e2-fa1d0164a322" providerId="AD" clId="Web-{6BD5CC1B-2CFC-4CC5-88E8-F9DE27E94B28}" dt="2023-11-06T15:31:10.253" v="109" actId="1076"/>
          <ac:spMkLst>
            <pc:docMk/>
            <pc:sldMk cId="1141500823" sldId="270"/>
            <ac:spMk id="3" creationId="{BF6387C6-3A3A-ED00-D649-6CCE37F720FD}"/>
          </ac:spMkLst>
        </pc:spChg>
        <pc:spChg chg="add del">
          <ac:chgData name="Siva Prasanna S" userId="S::sivaprasanna.s@iamneo.ai::3f99ddd6-8f78-41d3-b6e2-fa1d0164a322" providerId="AD" clId="Web-{6BD5CC1B-2CFC-4CC5-88E8-F9DE27E94B28}" dt="2023-11-06T15:29:06.842" v="96"/>
          <ac:spMkLst>
            <pc:docMk/>
            <pc:sldMk cId="1141500823" sldId="270"/>
            <ac:spMk id="8" creationId="{E8A8EAB8-D2FF-444D-B34B-7D32F106AD0E}"/>
          </ac:spMkLst>
        </pc:spChg>
        <pc:spChg chg="add del">
          <ac:chgData name="Siva Prasanna S" userId="S::sivaprasanna.s@iamneo.ai::3f99ddd6-8f78-41d3-b6e2-fa1d0164a322" providerId="AD" clId="Web-{6BD5CC1B-2CFC-4CC5-88E8-F9DE27E94B28}" dt="2023-11-06T15:28:57.186" v="93"/>
          <ac:spMkLst>
            <pc:docMk/>
            <pc:sldMk cId="1141500823" sldId="270"/>
            <ac:spMk id="17" creationId="{C5E6CFF1-2F42-4E10-9A97-F116F46F53FE}"/>
          </ac:spMkLst>
        </pc:spChg>
        <pc:spChg chg="add del">
          <ac:chgData name="Siva Prasanna S" userId="S::sivaprasanna.s@iamneo.ai::3f99ddd6-8f78-41d3-b6e2-fa1d0164a322" providerId="AD" clId="Web-{6BD5CC1B-2CFC-4CC5-88E8-F9DE27E94B28}" dt="2023-11-06T15:29:06.827" v="95"/>
          <ac:spMkLst>
            <pc:docMk/>
            <pc:sldMk cId="1141500823" sldId="270"/>
            <ac:spMk id="21" creationId="{08C9B587-E65E-4B52-B37C-ABEBB6E87928}"/>
          </ac:spMkLst>
        </pc:spChg>
        <pc:spChg chg="add del">
          <ac:chgData name="Siva Prasanna S" userId="S::sivaprasanna.s@iamneo.ai::3f99ddd6-8f78-41d3-b6e2-fa1d0164a322" providerId="AD" clId="Web-{6BD5CC1B-2CFC-4CC5-88E8-F9DE27E94B28}" dt="2023-11-06T15:29:06.827" v="95"/>
          <ac:spMkLst>
            <pc:docMk/>
            <pc:sldMk cId="1141500823" sldId="270"/>
            <ac:spMk id="22" creationId="{7C432AFE-B3D2-4BFF-BF8F-96C27AFF1AC7}"/>
          </ac:spMkLst>
        </pc:spChg>
        <pc:spChg chg="add del">
          <ac:chgData name="Siva Prasanna S" userId="S::sivaprasanna.s@iamneo.ai::3f99ddd6-8f78-41d3-b6e2-fa1d0164a322" providerId="AD" clId="Web-{6BD5CC1B-2CFC-4CC5-88E8-F9DE27E94B28}" dt="2023-11-06T15:29:06.827" v="95"/>
          <ac:spMkLst>
            <pc:docMk/>
            <pc:sldMk cId="1141500823" sldId="270"/>
            <ac:spMk id="23" creationId="{AF2F604E-43BE-4DC3-B983-E071523364F8}"/>
          </ac:spMkLst>
        </pc:spChg>
        <pc:spChg chg="add del">
          <ac:chgData name="Siva Prasanna S" userId="S::sivaprasanna.s@iamneo.ai::3f99ddd6-8f78-41d3-b6e2-fa1d0164a322" providerId="AD" clId="Web-{6BD5CC1B-2CFC-4CC5-88E8-F9DE27E94B28}" dt="2023-11-06T15:30:20.095" v="102"/>
          <ac:spMkLst>
            <pc:docMk/>
            <pc:sldMk cId="1141500823" sldId="270"/>
            <ac:spMk id="25" creationId="{362810D9-2C5A-477D-949C-C191895477F3}"/>
          </ac:spMkLst>
        </pc:spChg>
        <pc:spChg chg="add del">
          <ac:chgData name="Siva Prasanna S" userId="S::sivaprasanna.s@iamneo.ai::3f99ddd6-8f78-41d3-b6e2-fa1d0164a322" providerId="AD" clId="Web-{6BD5CC1B-2CFC-4CC5-88E8-F9DE27E94B28}" dt="2023-11-06T15:30:20.095" v="102"/>
          <ac:spMkLst>
            <pc:docMk/>
            <pc:sldMk cId="1141500823" sldId="270"/>
            <ac:spMk id="26" creationId="{081E4A58-353D-44AE-B2FC-2A74E2E400F7}"/>
          </ac:spMkLst>
        </pc:spChg>
        <pc:spChg chg="add del">
          <ac:chgData name="Siva Prasanna S" userId="S::sivaprasanna.s@iamneo.ai::3f99ddd6-8f78-41d3-b6e2-fa1d0164a322" providerId="AD" clId="Web-{6BD5CC1B-2CFC-4CC5-88E8-F9DE27E94B28}" dt="2023-11-06T15:30:20.079" v="101"/>
          <ac:spMkLst>
            <pc:docMk/>
            <pc:sldMk cId="1141500823" sldId="270"/>
            <ac:spMk id="31" creationId="{C5E6CFF1-2F42-4E10-9A97-F116F46F53FE}"/>
          </ac:spMkLst>
        </pc:spChg>
        <pc:spChg chg="add">
          <ac:chgData name="Siva Prasanna S" userId="S::sivaprasanna.s@iamneo.ai::3f99ddd6-8f78-41d3-b6e2-fa1d0164a322" providerId="AD" clId="Web-{6BD5CC1B-2CFC-4CC5-88E8-F9DE27E94B28}" dt="2023-11-06T15:30:20.095" v="102"/>
          <ac:spMkLst>
            <pc:docMk/>
            <pc:sldMk cId="1141500823" sldId="270"/>
            <ac:spMk id="35" creationId="{40A0961B-9DBA-43AD-A3C0-F7EBBFF2087A}"/>
          </ac:spMkLst>
        </pc:spChg>
        <pc:spChg chg="add">
          <ac:chgData name="Siva Prasanna S" userId="S::sivaprasanna.s@iamneo.ai::3f99ddd6-8f78-41d3-b6e2-fa1d0164a322" providerId="AD" clId="Web-{6BD5CC1B-2CFC-4CC5-88E8-F9DE27E94B28}" dt="2023-11-06T15:30:20.095" v="102"/>
          <ac:spMkLst>
            <pc:docMk/>
            <pc:sldMk cId="1141500823" sldId="270"/>
            <ac:spMk id="36" creationId="{72F566C7-63F6-430E-A25E-75C1BAA56D99}"/>
          </ac:spMkLst>
        </pc:spChg>
        <pc:spChg chg="add">
          <ac:chgData name="Siva Prasanna S" userId="S::sivaprasanna.s@iamneo.ai::3f99ddd6-8f78-41d3-b6e2-fa1d0164a322" providerId="AD" clId="Web-{6BD5CC1B-2CFC-4CC5-88E8-F9DE27E94B28}" dt="2023-11-06T15:30:20.095" v="102"/>
          <ac:spMkLst>
            <pc:docMk/>
            <pc:sldMk cId="1141500823" sldId="270"/>
            <ac:spMk id="37" creationId="{C8701D3F-ED29-4931-958A-CBC8AE704787}"/>
          </ac:spMkLst>
        </pc:spChg>
        <pc:picChg chg="mod ord">
          <ac:chgData name="Siva Prasanna S" userId="S::sivaprasanna.s@iamneo.ai::3f99ddd6-8f78-41d3-b6e2-fa1d0164a322" providerId="AD" clId="Web-{6BD5CC1B-2CFC-4CC5-88E8-F9DE27E94B28}" dt="2023-11-06T15:30:49.659" v="104" actId="1076"/>
          <ac:picMkLst>
            <pc:docMk/>
            <pc:sldMk cId="1141500823" sldId="270"/>
            <ac:picMk id="6" creationId="{613F53E4-F588-E339-4238-FD6621D61BA8}"/>
          </ac:picMkLst>
        </pc:picChg>
        <pc:cxnChg chg="add del">
          <ac:chgData name="Siva Prasanna S" userId="S::sivaprasanna.s@iamneo.ai::3f99ddd6-8f78-41d3-b6e2-fa1d0164a322" providerId="AD" clId="Web-{6BD5CC1B-2CFC-4CC5-88E8-F9DE27E94B28}" dt="2023-11-06T15:29:06.842" v="96"/>
          <ac:cxnSpMkLst>
            <pc:docMk/>
            <pc:sldMk cId="1141500823" sldId="270"/>
            <ac:cxnSpMk id="10" creationId="{067633D1-6EE6-4118-B9F0-B363477BEE7A}"/>
          </ac:cxnSpMkLst>
        </pc:cxnChg>
        <pc:cxnChg chg="add del">
          <ac:chgData name="Siva Prasanna S" userId="S::sivaprasanna.s@iamneo.ai::3f99ddd6-8f78-41d3-b6e2-fa1d0164a322" providerId="AD" clId="Web-{6BD5CC1B-2CFC-4CC5-88E8-F9DE27E94B28}" dt="2023-11-06T15:29:06.842" v="96"/>
          <ac:cxnSpMkLst>
            <pc:docMk/>
            <pc:sldMk cId="1141500823" sldId="270"/>
            <ac:cxnSpMk id="12" creationId="{4AD7FFC6-42A9-49CB-B5E9-B3F6B038331B}"/>
          </ac:cxnSpMkLst>
        </pc:cxnChg>
        <pc:cxnChg chg="add del">
          <ac:chgData name="Siva Prasanna S" userId="S::sivaprasanna.s@iamneo.ai::3f99ddd6-8f78-41d3-b6e2-fa1d0164a322" providerId="AD" clId="Web-{6BD5CC1B-2CFC-4CC5-88E8-F9DE27E94B28}" dt="2023-11-06T15:28:57.186" v="93"/>
          <ac:cxnSpMkLst>
            <pc:docMk/>
            <pc:sldMk cId="1141500823" sldId="270"/>
            <ac:cxnSpMk id="19" creationId="{96A8629B-8289-498B-939B-1CA0C106182C}"/>
          </ac:cxnSpMkLst>
        </pc:cxnChg>
        <pc:cxnChg chg="add del">
          <ac:chgData name="Siva Prasanna S" userId="S::sivaprasanna.s@iamneo.ai::3f99ddd6-8f78-41d3-b6e2-fa1d0164a322" providerId="AD" clId="Web-{6BD5CC1B-2CFC-4CC5-88E8-F9DE27E94B28}" dt="2023-11-06T15:30:20.079" v="101"/>
          <ac:cxnSpMkLst>
            <pc:docMk/>
            <pc:sldMk cId="1141500823" sldId="270"/>
            <ac:cxnSpMk id="33" creationId="{96A8629B-8289-498B-939B-1CA0C106182C}"/>
          </ac:cxnSpMkLst>
        </pc:cxnChg>
      </pc:sldChg>
      <pc:sldChg chg="new del">
        <pc:chgData name="Siva Prasanna S" userId="S::sivaprasanna.s@iamneo.ai::3f99ddd6-8f78-41d3-b6e2-fa1d0164a322" providerId="AD" clId="Web-{6BD5CC1B-2CFC-4CC5-88E8-F9DE27E94B28}" dt="2023-11-06T15:32:10.662" v="111"/>
        <pc:sldMkLst>
          <pc:docMk/>
          <pc:sldMk cId="3209349654" sldId="271"/>
        </pc:sldMkLst>
      </pc:sldChg>
      <pc:sldChg chg="addSp delSp modSp add replId">
        <pc:chgData name="Siva Prasanna S" userId="S::sivaprasanna.s@iamneo.ai::3f99ddd6-8f78-41d3-b6e2-fa1d0164a322" providerId="AD" clId="Web-{6BD5CC1B-2CFC-4CC5-88E8-F9DE27E94B28}" dt="2023-11-06T15:49:31.809" v="331" actId="1076"/>
        <pc:sldMkLst>
          <pc:docMk/>
          <pc:sldMk cId="3518309063" sldId="271"/>
        </pc:sldMkLst>
        <pc:spChg chg="mod">
          <ac:chgData name="Siva Prasanna S" userId="S::sivaprasanna.s@iamneo.ai::3f99ddd6-8f78-41d3-b6e2-fa1d0164a322" providerId="AD" clId="Web-{6BD5CC1B-2CFC-4CC5-88E8-F9DE27E94B28}" dt="2023-11-06T15:32:35.897" v="122"/>
          <ac:spMkLst>
            <pc:docMk/>
            <pc:sldMk cId="3518309063" sldId="271"/>
            <ac:spMk id="2" creationId="{0833764A-6054-E198-9B9B-D9EBC1F4D245}"/>
          </ac:spMkLst>
        </pc:spChg>
        <pc:spChg chg="mod">
          <ac:chgData name="Siva Prasanna S" userId="S::sivaprasanna.s@iamneo.ai::3f99ddd6-8f78-41d3-b6e2-fa1d0164a322" providerId="AD" clId="Web-{6BD5CC1B-2CFC-4CC5-88E8-F9DE27E94B28}" dt="2023-11-06T15:33:24.367" v="128" actId="1076"/>
          <ac:spMkLst>
            <pc:docMk/>
            <pc:sldMk cId="3518309063" sldId="271"/>
            <ac:spMk id="3" creationId="{BF6387C6-3A3A-ED00-D649-6CCE37F720FD}"/>
          </ac:spMkLst>
        </pc:spChg>
        <pc:spChg chg="del">
          <ac:chgData name="Siva Prasanna S" userId="S::sivaprasanna.s@iamneo.ai::3f99ddd6-8f78-41d3-b6e2-fa1d0164a322" providerId="AD" clId="Web-{6BD5CC1B-2CFC-4CC5-88E8-F9DE27E94B28}" dt="2023-11-06T15:32:35.897" v="122"/>
          <ac:spMkLst>
            <pc:docMk/>
            <pc:sldMk cId="3518309063" sldId="271"/>
            <ac:spMk id="8" creationId="{E8A8EAB8-D2FF-444D-B34B-7D32F106AD0E}"/>
          </ac:spMkLst>
        </pc:spChg>
        <pc:spChg chg="add">
          <ac:chgData name="Siva Prasanna S" userId="S::sivaprasanna.s@iamneo.ai::3f99ddd6-8f78-41d3-b6e2-fa1d0164a322" providerId="AD" clId="Web-{6BD5CC1B-2CFC-4CC5-88E8-F9DE27E94B28}" dt="2023-11-06T15:32:35.897" v="122"/>
          <ac:spMkLst>
            <pc:docMk/>
            <pc:sldMk cId="3518309063" sldId="271"/>
            <ac:spMk id="17" creationId="{72F566C7-63F6-430E-A25E-75C1BAA56D99}"/>
          </ac:spMkLst>
        </pc:spChg>
        <pc:spChg chg="add">
          <ac:chgData name="Siva Prasanna S" userId="S::sivaprasanna.s@iamneo.ai::3f99ddd6-8f78-41d3-b6e2-fa1d0164a322" providerId="AD" clId="Web-{6BD5CC1B-2CFC-4CC5-88E8-F9DE27E94B28}" dt="2023-11-06T15:32:35.897" v="122"/>
          <ac:spMkLst>
            <pc:docMk/>
            <pc:sldMk cId="3518309063" sldId="271"/>
            <ac:spMk id="19" creationId="{C8701D3F-ED29-4931-958A-CBC8AE704787}"/>
          </ac:spMkLst>
        </pc:spChg>
        <pc:spChg chg="add">
          <ac:chgData name="Siva Prasanna S" userId="S::sivaprasanna.s@iamneo.ai::3f99ddd6-8f78-41d3-b6e2-fa1d0164a322" providerId="AD" clId="Web-{6BD5CC1B-2CFC-4CC5-88E8-F9DE27E94B28}" dt="2023-11-06T15:32:35.897" v="122"/>
          <ac:spMkLst>
            <pc:docMk/>
            <pc:sldMk cId="3518309063" sldId="271"/>
            <ac:spMk id="21" creationId="{40A0961B-9DBA-43AD-A3C0-F7EBBFF2087A}"/>
          </ac:spMkLst>
        </pc:spChg>
        <pc:picChg chg="mod ord">
          <ac:chgData name="Siva Prasanna S" userId="S::sivaprasanna.s@iamneo.ai::3f99ddd6-8f78-41d3-b6e2-fa1d0164a322" providerId="AD" clId="Web-{6BD5CC1B-2CFC-4CC5-88E8-F9DE27E94B28}" dt="2023-11-06T15:49:31.809" v="331" actId="1076"/>
          <ac:picMkLst>
            <pc:docMk/>
            <pc:sldMk cId="3518309063" sldId="271"/>
            <ac:picMk id="6" creationId="{613F53E4-F588-E339-4238-FD6621D61BA8}"/>
          </ac:picMkLst>
        </pc:picChg>
        <pc:cxnChg chg="del">
          <ac:chgData name="Siva Prasanna S" userId="S::sivaprasanna.s@iamneo.ai::3f99ddd6-8f78-41d3-b6e2-fa1d0164a322" providerId="AD" clId="Web-{6BD5CC1B-2CFC-4CC5-88E8-F9DE27E94B28}" dt="2023-11-06T15:32:35.897" v="122"/>
          <ac:cxnSpMkLst>
            <pc:docMk/>
            <pc:sldMk cId="3518309063" sldId="271"/>
            <ac:cxnSpMk id="10" creationId="{067633D1-6EE6-4118-B9F0-B363477BEE7A}"/>
          </ac:cxnSpMkLst>
        </pc:cxnChg>
        <pc:cxnChg chg="del">
          <ac:chgData name="Siva Prasanna S" userId="S::sivaprasanna.s@iamneo.ai::3f99ddd6-8f78-41d3-b6e2-fa1d0164a322" providerId="AD" clId="Web-{6BD5CC1B-2CFC-4CC5-88E8-F9DE27E94B28}" dt="2023-11-06T15:32:35.897" v="122"/>
          <ac:cxnSpMkLst>
            <pc:docMk/>
            <pc:sldMk cId="3518309063" sldId="271"/>
            <ac:cxnSpMk id="12" creationId="{4AD7FFC6-42A9-49CB-B5E9-B3F6B038331B}"/>
          </ac:cxnSpMkLst>
        </pc:cxnChg>
      </pc:sldChg>
      <pc:sldChg chg="addSp delSp modSp add replId">
        <pc:chgData name="Siva Prasanna S" userId="S::sivaprasanna.s@iamneo.ai::3f99ddd6-8f78-41d3-b6e2-fa1d0164a322" providerId="AD" clId="Web-{6BD5CC1B-2CFC-4CC5-88E8-F9DE27E94B28}" dt="2023-11-06T15:36:26.780" v="180" actId="1076"/>
        <pc:sldMkLst>
          <pc:docMk/>
          <pc:sldMk cId="3356996409" sldId="272"/>
        </pc:sldMkLst>
        <pc:spChg chg="mod">
          <ac:chgData name="Siva Prasanna S" userId="S::sivaprasanna.s@iamneo.ai::3f99ddd6-8f78-41d3-b6e2-fa1d0164a322" providerId="AD" clId="Web-{6BD5CC1B-2CFC-4CC5-88E8-F9DE27E94B28}" dt="2023-11-06T15:34:07.807" v="135"/>
          <ac:spMkLst>
            <pc:docMk/>
            <pc:sldMk cId="3356996409" sldId="272"/>
            <ac:spMk id="2" creationId="{0833764A-6054-E198-9B9B-D9EBC1F4D245}"/>
          </ac:spMkLst>
        </pc:spChg>
        <pc:spChg chg="mod">
          <ac:chgData name="Siva Prasanna S" userId="S::sivaprasanna.s@iamneo.ai::3f99ddd6-8f78-41d3-b6e2-fa1d0164a322" providerId="AD" clId="Web-{6BD5CC1B-2CFC-4CC5-88E8-F9DE27E94B28}" dt="2023-11-06T15:36:26.780" v="180" actId="1076"/>
          <ac:spMkLst>
            <pc:docMk/>
            <pc:sldMk cId="3356996409" sldId="272"/>
            <ac:spMk id="3" creationId="{BF6387C6-3A3A-ED00-D649-6CCE37F720FD}"/>
          </ac:spMkLst>
        </pc:spChg>
        <pc:spChg chg="del">
          <ac:chgData name="Siva Prasanna S" userId="S::sivaprasanna.s@iamneo.ai::3f99ddd6-8f78-41d3-b6e2-fa1d0164a322" providerId="AD" clId="Web-{6BD5CC1B-2CFC-4CC5-88E8-F9DE27E94B28}" dt="2023-11-06T15:34:07.807" v="135"/>
          <ac:spMkLst>
            <pc:docMk/>
            <pc:sldMk cId="3356996409" sldId="272"/>
            <ac:spMk id="17" creationId="{72F566C7-63F6-430E-A25E-75C1BAA56D99}"/>
          </ac:spMkLst>
        </pc:spChg>
        <pc:spChg chg="del">
          <ac:chgData name="Siva Prasanna S" userId="S::sivaprasanna.s@iamneo.ai::3f99ddd6-8f78-41d3-b6e2-fa1d0164a322" providerId="AD" clId="Web-{6BD5CC1B-2CFC-4CC5-88E8-F9DE27E94B28}" dt="2023-11-06T15:34:07.807" v="135"/>
          <ac:spMkLst>
            <pc:docMk/>
            <pc:sldMk cId="3356996409" sldId="272"/>
            <ac:spMk id="19" creationId="{C8701D3F-ED29-4931-958A-CBC8AE704787}"/>
          </ac:spMkLst>
        </pc:spChg>
        <pc:spChg chg="del">
          <ac:chgData name="Siva Prasanna S" userId="S::sivaprasanna.s@iamneo.ai::3f99ddd6-8f78-41d3-b6e2-fa1d0164a322" providerId="AD" clId="Web-{6BD5CC1B-2CFC-4CC5-88E8-F9DE27E94B28}" dt="2023-11-06T15:34:07.807" v="135"/>
          <ac:spMkLst>
            <pc:docMk/>
            <pc:sldMk cId="3356996409" sldId="272"/>
            <ac:spMk id="21" creationId="{40A0961B-9DBA-43AD-A3C0-F7EBBFF2087A}"/>
          </ac:spMkLst>
        </pc:spChg>
        <pc:spChg chg="add">
          <ac:chgData name="Siva Prasanna S" userId="S::sivaprasanna.s@iamneo.ai::3f99ddd6-8f78-41d3-b6e2-fa1d0164a322" providerId="AD" clId="Web-{6BD5CC1B-2CFC-4CC5-88E8-F9DE27E94B28}" dt="2023-11-06T15:34:07.807" v="135"/>
          <ac:spMkLst>
            <pc:docMk/>
            <pc:sldMk cId="3356996409" sldId="272"/>
            <ac:spMk id="26" creationId="{B250C39F-3F6C-4D53-86D2-7BC6B2FF609C}"/>
          </ac:spMkLst>
        </pc:spChg>
        <pc:spChg chg="add">
          <ac:chgData name="Siva Prasanna S" userId="S::sivaprasanna.s@iamneo.ai::3f99ddd6-8f78-41d3-b6e2-fa1d0164a322" providerId="AD" clId="Web-{6BD5CC1B-2CFC-4CC5-88E8-F9DE27E94B28}" dt="2023-11-06T15:34:07.807" v="135"/>
          <ac:spMkLst>
            <pc:docMk/>
            <pc:sldMk cId="3356996409" sldId="272"/>
            <ac:spMk id="28" creationId="{70A48D59-8581-41F7-B529-F4617FE07A9A}"/>
          </ac:spMkLst>
        </pc:spChg>
        <pc:spChg chg="add">
          <ac:chgData name="Siva Prasanna S" userId="S::sivaprasanna.s@iamneo.ai::3f99ddd6-8f78-41d3-b6e2-fa1d0164a322" providerId="AD" clId="Web-{6BD5CC1B-2CFC-4CC5-88E8-F9DE27E94B28}" dt="2023-11-06T15:34:07.807" v="135"/>
          <ac:spMkLst>
            <pc:docMk/>
            <pc:sldMk cId="3356996409" sldId="272"/>
            <ac:spMk id="30" creationId="{9DD005C1-8C51-42D6-9BEE-B9B83849743D}"/>
          </ac:spMkLst>
        </pc:spChg>
        <pc:picChg chg="mod">
          <ac:chgData name="Siva Prasanna S" userId="S::sivaprasanna.s@iamneo.ai::3f99ddd6-8f78-41d3-b6e2-fa1d0164a322" providerId="AD" clId="Web-{6BD5CC1B-2CFC-4CC5-88E8-F9DE27E94B28}" dt="2023-11-06T15:34:07.807" v="135"/>
          <ac:picMkLst>
            <pc:docMk/>
            <pc:sldMk cId="3356996409" sldId="272"/>
            <ac:picMk id="6" creationId="{613F53E4-F588-E339-4238-FD6621D61BA8}"/>
          </ac:picMkLst>
        </pc:picChg>
      </pc:sldChg>
      <pc:sldChg chg="modSp add replId">
        <pc:chgData name="Siva Prasanna S" userId="S::sivaprasanna.s@iamneo.ai::3f99ddd6-8f78-41d3-b6e2-fa1d0164a322" providerId="AD" clId="Web-{6BD5CC1B-2CFC-4CC5-88E8-F9DE27E94B28}" dt="2023-11-06T15:49:46.216" v="332" actId="1076"/>
        <pc:sldMkLst>
          <pc:docMk/>
          <pc:sldMk cId="2944477863" sldId="273"/>
        </pc:sldMkLst>
        <pc:spChg chg="mod">
          <ac:chgData name="Siva Prasanna S" userId="S::sivaprasanna.s@iamneo.ai::3f99ddd6-8f78-41d3-b6e2-fa1d0164a322" providerId="AD" clId="Web-{6BD5CC1B-2CFC-4CC5-88E8-F9DE27E94B28}" dt="2023-11-06T15:35:11.606" v="157" actId="1076"/>
          <ac:spMkLst>
            <pc:docMk/>
            <pc:sldMk cId="2944477863" sldId="273"/>
            <ac:spMk id="2" creationId="{0833764A-6054-E198-9B9B-D9EBC1F4D245}"/>
          </ac:spMkLst>
        </pc:spChg>
        <pc:spChg chg="mod">
          <ac:chgData name="Siva Prasanna S" userId="S::sivaprasanna.s@iamneo.ai::3f99ddd6-8f78-41d3-b6e2-fa1d0164a322" providerId="AD" clId="Web-{6BD5CC1B-2CFC-4CC5-88E8-F9DE27E94B28}" dt="2023-11-06T15:35:33.247" v="163" actId="20577"/>
          <ac:spMkLst>
            <pc:docMk/>
            <pc:sldMk cId="2944477863" sldId="273"/>
            <ac:spMk id="3" creationId="{BF6387C6-3A3A-ED00-D649-6CCE37F720FD}"/>
          </ac:spMkLst>
        </pc:spChg>
        <pc:picChg chg="mod">
          <ac:chgData name="Siva Prasanna S" userId="S::sivaprasanna.s@iamneo.ai::3f99ddd6-8f78-41d3-b6e2-fa1d0164a322" providerId="AD" clId="Web-{6BD5CC1B-2CFC-4CC5-88E8-F9DE27E94B28}" dt="2023-11-06T15:49:46.216" v="332" actId="1076"/>
          <ac:picMkLst>
            <pc:docMk/>
            <pc:sldMk cId="2944477863" sldId="273"/>
            <ac:picMk id="6" creationId="{613F53E4-F588-E339-4238-FD6621D61BA8}"/>
          </ac:picMkLst>
        </pc:picChg>
      </pc:sldChg>
      <pc:sldChg chg="modSp add replId">
        <pc:chgData name="Siva Prasanna S" userId="S::sivaprasanna.s@iamneo.ai::3f99ddd6-8f78-41d3-b6e2-fa1d0164a322" providerId="AD" clId="Web-{6BD5CC1B-2CFC-4CC5-88E8-F9DE27E94B28}" dt="2023-11-06T15:36:20.140" v="179" actId="1076"/>
        <pc:sldMkLst>
          <pc:docMk/>
          <pc:sldMk cId="768529477" sldId="274"/>
        </pc:sldMkLst>
        <pc:spChg chg="mod">
          <ac:chgData name="Siva Prasanna S" userId="S::sivaprasanna.s@iamneo.ai::3f99ddd6-8f78-41d3-b6e2-fa1d0164a322" providerId="AD" clId="Web-{6BD5CC1B-2CFC-4CC5-88E8-F9DE27E94B28}" dt="2023-11-06T15:36:20.140" v="179" actId="1076"/>
          <ac:spMkLst>
            <pc:docMk/>
            <pc:sldMk cId="768529477" sldId="274"/>
            <ac:spMk id="3" creationId="{BF6387C6-3A3A-ED00-D649-6CCE37F720FD}"/>
          </ac:spMkLst>
        </pc:spChg>
      </pc:sldChg>
      <pc:sldChg chg="addSp delSp modSp add replId">
        <pc:chgData name="Siva Prasanna S" userId="S::sivaprasanna.s@iamneo.ai::3f99ddd6-8f78-41d3-b6e2-fa1d0164a322" providerId="AD" clId="Web-{6BD5CC1B-2CFC-4CC5-88E8-F9DE27E94B28}" dt="2023-11-06T15:50:18.124" v="334" actId="1076"/>
        <pc:sldMkLst>
          <pc:docMk/>
          <pc:sldMk cId="2053485375" sldId="275"/>
        </pc:sldMkLst>
        <pc:spChg chg="mod">
          <ac:chgData name="Siva Prasanna S" userId="S::sivaprasanna.s@iamneo.ai::3f99ddd6-8f78-41d3-b6e2-fa1d0164a322" providerId="AD" clId="Web-{6BD5CC1B-2CFC-4CC5-88E8-F9DE27E94B28}" dt="2023-11-06T15:43:51.312" v="266"/>
          <ac:spMkLst>
            <pc:docMk/>
            <pc:sldMk cId="2053485375" sldId="275"/>
            <ac:spMk id="2" creationId="{0833764A-6054-E198-9B9B-D9EBC1F4D245}"/>
          </ac:spMkLst>
        </pc:spChg>
        <pc:spChg chg="mod">
          <ac:chgData name="Siva Prasanna S" userId="S::sivaprasanna.s@iamneo.ai::3f99ddd6-8f78-41d3-b6e2-fa1d0164a322" providerId="AD" clId="Web-{6BD5CC1B-2CFC-4CC5-88E8-F9DE27E94B28}" dt="2023-11-06T15:50:18.124" v="334" actId="1076"/>
          <ac:spMkLst>
            <pc:docMk/>
            <pc:sldMk cId="2053485375" sldId="275"/>
            <ac:spMk id="3" creationId="{BF6387C6-3A3A-ED00-D649-6CCE37F720FD}"/>
          </ac:spMkLst>
        </pc:spChg>
        <pc:spChg chg="add del">
          <ac:chgData name="Siva Prasanna S" userId="S::sivaprasanna.s@iamneo.ai::3f99ddd6-8f78-41d3-b6e2-fa1d0164a322" providerId="AD" clId="Web-{6BD5CC1B-2CFC-4CC5-88E8-F9DE27E94B28}" dt="2023-11-06T15:42:07.465" v="248"/>
          <ac:spMkLst>
            <pc:docMk/>
            <pc:sldMk cId="2053485375" sldId="275"/>
            <ac:spMk id="26" creationId="{B250C39F-3F6C-4D53-86D2-7BC6B2FF609C}"/>
          </ac:spMkLst>
        </pc:spChg>
        <pc:spChg chg="add del">
          <ac:chgData name="Siva Prasanna S" userId="S::sivaprasanna.s@iamneo.ai::3f99ddd6-8f78-41d3-b6e2-fa1d0164a322" providerId="AD" clId="Web-{6BD5CC1B-2CFC-4CC5-88E8-F9DE27E94B28}" dt="2023-11-06T15:42:07.465" v="248"/>
          <ac:spMkLst>
            <pc:docMk/>
            <pc:sldMk cId="2053485375" sldId="275"/>
            <ac:spMk id="28" creationId="{70A48D59-8581-41F7-B529-F4617FE07A9A}"/>
          </ac:spMkLst>
        </pc:spChg>
        <pc:spChg chg="add del">
          <ac:chgData name="Siva Prasanna S" userId="S::sivaprasanna.s@iamneo.ai::3f99ddd6-8f78-41d3-b6e2-fa1d0164a322" providerId="AD" clId="Web-{6BD5CC1B-2CFC-4CC5-88E8-F9DE27E94B28}" dt="2023-11-06T15:42:07.465" v="248"/>
          <ac:spMkLst>
            <pc:docMk/>
            <pc:sldMk cId="2053485375" sldId="275"/>
            <ac:spMk id="30" creationId="{9DD005C1-8C51-42D6-9BEE-B9B83849743D}"/>
          </ac:spMkLst>
        </pc:spChg>
        <pc:spChg chg="add del">
          <ac:chgData name="Siva Prasanna S" userId="S::sivaprasanna.s@iamneo.ai::3f99ddd6-8f78-41d3-b6e2-fa1d0164a322" providerId="AD" clId="Web-{6BD5CC1B-2CFC-4CC5-88E8-F9DE27E94B28}" dt="2023-11-06T15:42:07.434" v="247"/>
          <ac:spMkLst>
            <pc:docMk/>
            <pc:sldMk cId="2053485375" sldId="275"/>
            <ac:spMk id="35" creationId="{B250C39F-3F6C-4D53-86D2-7BC6B2FF609C}"/>
          </ac:spMkLst>
        </pc:spChg>
        <pc:spChg chg="add del">
          <ac:chgData name="Siva Prasanna S" userId="S::sivaprasanna.s@iamneo.ai::3f99ddd6-8f78-41d3-b6e2-fa1d0164a322" providerId="AD" clId="Web-{6BD5CC1B-2CFC-4CC5-88E8-F9DE27E94B28}" dt="2023-11-06T15:42:07.434" v="247"/>
          <ac:spMkLst>
            <pc:docMk/>
            <pc:sldMk cId="2053485375" sldId="275"/>
            <ac:spMk id="37" creationId="{70A48D59-8581-41F7-B529-F4617FE07A9A}"/>
          </ac:spMkLst>
        </pc:spChg>
        <pc:spChg chg="add del">
          <ac:chgData name="Siva Prasanna S" userId="S::sivaprasanna.s@iamneo.ai::3f99ddd6-8f78-41d3-b6e2-fa1d0164a322" providerId="AD" clId="Web-{6BD5CC1B-2CFC-4CC5-88E8-F9DE27E94B28}" dt="2023-11-06T15:42:07.434" v="247"/>
          <ac:spMkLst>
            <pc:docMk/>
            <pc:sldMk cId="2053485375" sldId="275"/>
            <ac:spMk id="39" creationId="{9DD005C1-8C51-42D6-9BEE-B9B83849743D}"/>
          </ac:spMkLst>
        </pc:spChg>
        <pc:spChg chg="add del">
          <ac:chgData name="Siva Prasanna S" userId="S::sivaprasanna.s@iamneo.ai::3f99ddd6-8f78-41d3-b6e2-fa1d0164a322" providerId="AD" clId="Web-{6BD5CC1B-2CFC-4CC5-88E8-F9DE27E94B28}" dt="2023-11-06T15:42:51.420" v="257"/>
          <ac:spMkLst>
            <pc:docMk/>
            <pc:sldMk cId="2053485375" sldId="275"/>
            <ac:spMk id="41" creationId="{FA23A907-97FB-4A8F-880A-DD77401C4296}"/>
          </ac:spMkLst>
        </pc:spChg>
        <pc:spChg chg="add del">
          <ac:chgData name="Siva Prasanna S" userId="S::sivaprasanna.s@iamneo.ai::3f99ddd6-8f78-41d3-b6e2-fa1d0164a322" providerId="AD" clId="Web-{6BD5CC1B-2CFC-4CC5-88E8-F9DE27E94B28}" dt="2023-11-06T15:42:51.420" v="257"/>
          <ac:spMkLst>
            <pc:docMk/>
            <pc:sldMk cId="2053485375" sldId="275"/>
            <ac:spMk id="42" creationId="{05F15086-5695-4522-B72F-AD8FEC22E005}"/>
          </ac:spMkLst>
        </pc:spChg>
        <pc:spChg chg="add del">
          <ac:chgData name="Siva Prasanna S" userId="S::sivaprasanna.s@iamneo.ai::3f99ddd6-8f78-41d3-b6e2-fa1d0164a322" providerId="AD" clId="Web-{6BD5CC1B-2CFC-4CC5-88E8-F9DE27E94B28}" dt="2023-11-06T15:42:51.420" v="257"/>
          <ac:spMkLst>
            <pc:docMk/>
            <pc:sldMk cId="2053485375" sldId="275"/>
            <ac:spMk id="43" creationId="{B10BB131-AC8E-4A8E-A5D1-36260F720C3B}"/>
          </ac:spMkLst>
        </pc:spChg>
        <pc:spChg chg="add del">
          <ac:chgData name="Siva Prasanna S" userId="S::sivaprasanna.s@iamneo.ai::3f99ddd6-8f78-41d3-b6e2-fa1d0164a322" providerId="AD" clId="Web-{6BD5CC1B-2CFC-4CC5-88E8-F9DE27E94B28}" dt="2023-11-06T15:42:51.420" v="257"/>
          <ac:spMkLst>
            <pc:docMk/>
            <pc:sldMk cId="2053485375" sldId="275"/>
            <ac:spMk id="44" creationId="{5B7778FC-632E-4DCA-A7CB-0D7731CCF970}"/>
          </ac:spMkLst>
        </pc:spChg>
        <pc:spChg chg="add del">
          <ac:chgData name="Siva Prasanna S" userId="S::sivaprasanna.s@iamneo.ai::3f99ddd6-8f78-41d3-b6e2-fa1d0164a322" providerId="AD" clId="Web-{6BD5CC1B-2CFC-4CC5-88E8-F9DE27E94B28}" dt="2023-11-06T15:42:51.388" v="256"/>
          <ac:spMkLst>
            <pc:docMk/>
            <pc:sldMk cId="2053485375" sldId="275"/>
            <ac:spMk id="49" creationId="{E8A8EAB8-D2FF-444D-B34B-7D32F106AD0E}"/>
          </ac:spMkLst>
        </pc:spChg>
        <pc:spChg chg="add del">
          <ac:chgData name="Siva Prasanna S" userId="S::sivaprasanna.s@iamneo.ai::3f99ddd6-8f78-41d3-b6e2-fa1d0164a322" providerId="AD" clId="Web-{6BD5CC1B-2CFC-4CC5-88E8-F9DE27E94B28}" dt="2023-11-06T15:43:51.312" v="266"/>
          <ac:spMkLst>
            <pc:docMk/>
            <pc:sldMk cId="2053485375" sldId="275"/>
            <ac:spMk id="55" creationId="{B250C39F-3F6C-4D53-86D2-7BC6B2FF609C}"/>
          </ac:spMkLst>
        </pc:spChg>
        <pc:spChg chg="add del">
          <ac:chgData name="Siva Prasanna S" userId="S::sivaprasanna.s@iamneo.ai::3f99ddd6-8f78-41d3-b6e2-fa1d0164a322" providerId="AD" clId="Web-{6BD5CC1B-2CFC-4CC5-88E8-F9DE27E94B28}" dt="2023-11-06T15:43:51.312" v="266"/>
          <ac:spMkLst>
            <pc:docMk/>
            <pc:sldMk cId="2053485375" sldId="275"/>
            <ac:spMk id="56" creationId="{70A48D59-8581-41F7-B529-F4617FE07A9A}"/>
          </ac:spMkLst>
        </pc:spChg>
        <pc:spChg chg="add del">
          <ac:chgData name="Siva Prasanna S" userId="S::sivaprasanna.s@iamneo.ai::3f99ddd6-8f78-41d3-b6e2-fa1d0164a322" providerId="AD" clId="Web-{6BD5CC1B-2CFC-4CC5-88E8-F9DE27E94B28}" dt="2023-11-06T15:43:51.312" v="266"/>
          <ac:spMkLst>
            <pc:docMk/>
            <pc:sldMk cId="2053485375" sldId="275"/>
            <ac:spMk id="57" creationId="{9DD005C1-8C51-42D6-9BEE-B9B83849743D}"/>
          </ac:spMkLst>
        </pc:spChg>
        <pc:spChg chg="add del">
          <ac:chgData name="Siva Prasanna S" userId="S::sivaprasanna.s@iamneo.ai::3f99ddd6-8f78-41d3-b6e2-fa1d0164a322" providerId="AD" clId="Web-{6BD5CC1B-2CFC-4CC5-88E8-F9DE27E94B28}" dt="2023-11-06T15:43:51.297" v="265"/>
          <ac:spMkLst>
            <pc:docMk/>
            <pc:sldMk cId="2053485375" sldId="275"/>
            <ac:spMk id="62" creationId="{9DAE9059-5BC0-4B75-B536-54BFB08FFE22}"/>
          </ac:spMkLst>
        </pc:spChg>
        <pc:spChg chg="add del">
          <ac:chgData name="Siva Prasanna S" userId="S::sivaprasanna.s@iamneo.ai::3f99ddd6-8f78-41d3-b6e2-fa1d0164a322" providerId="AD" clId="Web-{6BD5CC1B-2CFC-4CC5-88E8-F9DE27E94B28}" dt="2023-11-06T15:43:51.297" v="265"/>
          <ac:spMkLst>
            <pc:docMk/>
            <pc:sldMk cId="2053485375" sldId="275"/>
            <ac:spMk id="64" creationId="{F17EE558-8341-47F3-B29A-14E701B362B4}"/>
          </ac:spMkLst>
        </pc:spChg>
        <pc:spChg chg="add">
          <ac:chgData name="Siva Prasanna S" userId="S::sivaprasanna.s@iamneo.ai::3f99ddd6-8f78-41d3-b6e2-fa1d0164a322" providerId="AD" clId="Web-{6BD5CC1B-2CFC-4CC5-88E8-F9DE27E94B28}" dt="2023-11-06T15:43:51.312" v="266"/>
          <ac:spMkLst>
            <pc:docMk/>
            <pc:sldMk cId="2053485375" sldId="275"/>
            <ac:spMk id="75" creationId="{375B19E4-0108-41C4-8DB1-11BAE0B49D9B}"/>
          </ac:spMkLst>
        </pc:spChg>
        <pc:grpChg chg="add del">
          <ac:chgData name="Siva Prasanna S" userId="S::sivaprasanna.s@iamneo.ai::3f99ddd6-8f78-41d3-b6e2-fa1d0164a322" providerId="AD" clId="Web-{6BD5CC1B-2CFC-4CC5-88E8-F9DE27E94B28}" dt="2023-11-06T15:43:51.297" v="265"/>
          <ac:grpSpMkLst>
            <pc:docMk/>
            <pc:sldMk cId="2053485375" sldId="275"/>
            <ac:grpSpMk id="66" creationId="{73FC59CD-C9DA-4650-8128-10CD2396E33D}"/>
          </ac:grpSpMkLst>
        </pc:grpChg>
        <pc:picChg chg="mod ord">
          <ac:chgData name="Siva Prasanna S" userId="S::sivaprasanna.s@iamneo.ai::3f99ddd6-8f78-41d3-b6e2-fa1d0164a322" providerId="AD" clId="Web-{6BD5CC1B-2CFC-4CC5-88E8-F9DE27E94B28}" dt="2023-11-06T15:44:02.266" v="268" actId="1076"/>
          <ac:picMkLst>
            <pc:docMk/>
            <pc:sldMk cId="2053485375" sldId="275"/>
            <ac:picMk id="6" creationId="{613F53E4-F588-E339-4238-FD6621D61BA8}"/>
          </ac:picMkLst>
        </pc:picChg>
        <pc:cxnChg chg="add del">
          <ac:chgData name="Siva Prasanna S" userId="S::sivaprasanna.s@iamneo.ai::3f99ddd6-8f78-41d3-b6e2-fa1d0164a322" providerId="AD" clId="Web-{6BD5CC1B-2CFC-4CC5-88E8-F9DE27E94B28}" dt="2023-11-06T15:42:51.388" v="256"/>
          <ac:cxnSpMkLst>
            <pc:docMk/>
            <pc:sldMk cId="2053485375" sldId="275"/>
            <ac:cxnSpMk id="51" creationId="{EEA38897-7BA3-4408-8083-3235339C4A60}"/>
          </ac:cxnSpMkLst>
        </pc:cxnChg>
        <pc:cxnChg chg="add del">
          <ac:chgData name="Siva Prasanna S" userId="S::sivaprasanna.s@iamneo.ai::3f99ddd6-8f78-41d3-b6e2-fa1d0164a322" providerId="AD" clId="Web-{6BD5CC1B-2CFC-4CC5-88E8-F9DE27E94B28}" dt="2023-11-06T15:42:51.388" v="256"/>
          <ac:cxnSpMkLst>
            <pc:docMk/>
            <pc:sldMk cId="2053485375" sldId="275"/>
            <ac:cxnSpMk id="53" creationId="{F11AD06B-AB20-4097-8606-5DA00DBACE88}"/>
          </ac:cxnSpMkLst>
        </pc:cxnChg>
        <pc:cxnChg chg="add">
          <ac:chgData name="Siva Prasanna S" userId="S::sivaprasanna.s@iamneo.ai::3f99ddd6-8f78-41d3-b6e2-fa1d0164a322" providerId="AD" clId="Web-{6BD5CC1B-2CFC-4CC5-88E8-F9DE27E94B28}" dt="2023-11-06T15:43:51.312" v="266"/>
          <ac:cxnSpMkLst>
            <pc:docMk/>
            <pc:sldMk cId="2053485375" sldId="275"/>
            <ac:cxnSpMk id="76" creationId="{C727A21A-62F5-405C-B7A5-439FD3993289}"/>
          </ac:cxnSpMkLst>
        </pc:cxnChg>
        <pc:cxnChg chg="add">
          <ac:chgData name="Siva Prasanna S" userId="S::sivaprasanna.s@iamneo.ai::3f99ddd6-8f78-41d3-b6e2-fa1d0164a322" providerId="AD" clId="Web-{6BD5CC1B-2CFC-4CC5-88E8-F9DE27E94B28}" dt="2023-11-06T15:43:51.312" v="266"/>
          <ac:cxnSpMkLst>
            <pc:docMk/>
            <pc:sldMk cId="2053485375" sldId="275"/>
            <ac:cxnSpMk id="77" creationId="{F641577A-888F-4E56-B9E4-CC57AC7B7BDB}"/>
          </ac:cxnSpMkLst>
        </pc:cxnChg>
      </pc:sldChg>
    </pc:docChg>
  </pc:docChgLst>
  <pc:docChgLst>
    <pc:chgData name="Siva Prasanna S" userId="S::sivaprasanna.s@iamneo.ai::3f99ddd6-8f78-41d3-b6e2-fa1d0164a322" providerId="AD" clId="Web-{55428BC7-990C-4BC1-8B64-3DA6EB586F36}"/>
    <pc:docChg chg="addSld delSld modSld">
      <pc:chgData name="Siva Prasanna S" userId="S::sivaprasanna.s@iamneo.ai::3f99ddd6-8f78-41d3-b6e2-fa1d0164a322" providerId="AD" clId="Web-{55428BC7-990C-4BC1-8B64-3DA6EB586F36}" dt="2023-11-05T16:56:46.710" v="542" actId="1076"/>
      <pc:docMkLst>
        <pc:docMk/>
      </pc:docMkLst>
      <pc:sldChg chg="addSp delSp modSp new mod setBg addAnim delAnim">
        <pc:chgData name="Siva Prasanna S" userId="S::sivaprasanna.s@iamneo.ai::3f99ddd6-8f78-41d3-b6e2-fa1d0164a322" providerId="AD" clId="Web-{55428BC7-990C-4BC1-8B64-3DA6EB586F36}" dt="2023-11-05T16:20:42.891" v="243" actId="1076"/>
        <pc:sldMkLst>
          <pc:docMk/>
          <pc:sldMk cId="145723873" sldId="256"/>
        </pc:sldMkLst>
        <pc:spChg chg="del">
          <ac:chgData name="Siva Prasanna S" userId="S::sivaprasanna.s@iamneo.ai::3f99ddd6-8f78-41d3-b6e2-fa1d0164a322" providerId="AD" clId="Web-{55428BC7-990C-4BC1-8B64-3DA6EB586F36}" dt="2023-11-05T15:56:25.611" v="2"/>
          <ac:spMkLst>
            <pc:docMk/>
            <pc:sldMk cId="145723873" sldId="256"/>
            <ac:spMk id="2" creationId="{958EDAC3-8E63-015E-7DA2-10F6EEBA8E57}"/>
          </ac:spMkLst>
        </pc:spChg>
        <pc:spChg chg="del">
          <ac:chgData name="Siva Prasanna S" userId="S::sivaprasanna.s@iamneo.ai::3f99ddd6-8f78-41d3-b6e2-fa1d0164a322" providerId="AD" clId="Web-{55428BC7-990C-4BC1-8B64-3DA6EB586F36}" dt="2023-11-05T15:56:25.611" v="1"/>
          <ac:spMkLst>
            <pc:docMk/>
            <pc:sldMk cId="145723873" sldId="256"/>
            <ac:spMk id="3" creationId="{7AF7C09D-CBC2-3EB9-EBB4-A5B0E3154AE9}"/>
          </ac:spMkLst>
        </pc:spChg>
        <pc:spChg chg="add del mod">
          <ac:chgData name="Siva Prasanna S" userId="S::sivaprasanna.s@iamneo.ai::3f99ddd6-8f78-41d3-b6e2-fa1d0164a322" providerId="AD" clId="Web-{55428BC7-990C-4BC1-8B64-3DA6EB586F36}" dt="2023-11-05T16:01:39.449" v="20"/>
          <ac:spMkLst>
            <pc:docMk/>
            <pc:sldMk cId="145723873" sldId="256"/>
            <ac:spMk id="6" creationId="{A592B17C-AF0E-D8FF-EA0B-04740C83208A}"/>
          </ac:spMkLst>
        </pc:spChg>
        <pc:spChg chg="add mod ord">
          <ac:chgData name="Siva Prasanna S" userId="S::sivaprasanna.s@iamneo.ai::3f99ddd6-8f78-41d3-b6e2-fa1d0164a322" providerId="AD" clId="Web-{55428BC7-990C-4BC1-8B64-3DA6EB586F36}" dt="2023-11-05T16:20:24.249" v="239"/>
          <ac:spMkLst>
            <pc:docMk/>
            <pc:sldMk cId="145723873" sldId="256"/>
            <ac:spMk id="8" creationId="{66EE52B4-2CDF-03D5-EC62-88D050ED47D1}"/>
          </ac:spMkLst>
        </pc:spChg>
        <pc:spChg chg="add">
          <ac:chgData name="Siva Prasanna S" userId="S::sivaprasanna.s@iamneo.ai::3f99ddd6-8f78-41d3-b6e2-fa1d0164a322" providerId="AD" clId="Web-{55428BC7-990C-4BC1-8B64-3DA6EB586F36}" dt="2023-11-05T16:20:24.249" v="239"/>
          <ac:spMkLst>
            <pc:docMk/>
            <pc:sldMk cId="145723873" sldId="256"/>
            <ac:spMk id="11" creationId="{27BDFED6-6E33-4606-AFE2-886ADB1C018E}"/>
          </ac:spMkLst>
        </pc:spChg>
        <pc:spChg chg="add">
          <ac:chgData name="Siva Prasanna S" userId="S::sivaprasanna.s@iamneo.ai::3f99ddd6-8f78-41d3-b6e2-fa1d0164a322" providerId="AD" clId="Web-{55428BC7-990C-4BC1-8B64-3DA6EB586F36}" dt="2023-11-05T16:20:24.249" v="239"/>
          <ac:spMkLst>
            <pc:docMk/>
            <pc:sldMk cId="145723873" sldId="256"/>
            <ac:spMk id="12" creationId="{890DEF05-784E-4B61-89E4-04C4ECF4E5A0}"/>
          </ac:spMkLst>
        </pc:spChg>
        <pc:spChg chg="add del">
          <ac:chgData name="Siva Prasanna S" userId="S::sivaprasanna.s@iamneo.ai::3f99ddd6-8f78-41d3-b6e2-fa1d0164a322" providerId="AD" clId="Web-{55428BC7-990C-4BC1-8B64-3DA6EB586F36}" dt="2023-11-05T16:10:35.122" v="97"/>
          <ac:spMkLst>
            <pc:docMk/>
            <pc:sldMk cId="145723873" sldId="256"/>
            <ac:spMk id="14" creationId="{27BDFED6-6E33-4606-AFE2-886ADB1C018E}"/>
          </ac:spMkLst>
        </pc:spChg>
        <pc:spChg chg="add del">
          <ac:chgData name="Siva Prasanna S" userId="S::sivaprasanna.s@iamneo.ai::3f99ddd6-8f78-41d3-b6e2-fa1d0164a322" providerId="AD" clId="Web-{55428BC7-990C-4BC1-8B64-3DA6EB586F36}" dt="2023-11-05T16:10:35.122" v="97"/>
          <ac:spMkLst>
            <pc:docMk/>
            <pc:sldMk cId="145723873" sldId="256"/>
            <ac:spMk id="16" creationId="{890DEF05-784E-4B61-89E4-04C4ECF4E5A0}"/>
          </ac:spMkLst>
        </pc:spChg>
        <pc:spChg chg="add del">
          <ac:chgData name="Siva Prasanna S" userId="S::sivaprasanna.s@iamneo.ai::3f99ddd6-8f78-41d3-b6e2-fa1d0164a322" providerId="AD" clId="Web-{55428BC7-990C-4BC1-8B64-3DA6EB586F36}" dt="2023-11-05T16:07:32.241" v="45"/>
          <ac:spMkLst>
            <pc:docMk/>
            <pc:sldMk cId="145723873" sldId="256"/>
            <ac:spMk id="23" creationId="{A8CCCB6D-5162-4AAE-A5E3-3AC55410DBCE}"/>
          </ac:spMkLst>
        </pc:spChg>
        <pc:spChg chg="add del">
          <ac:chgData name="Siva Prasanna S" userId="S::sivaprasanna.s@iamneo.ai::3f99ddd6-8f78-41d3-b6e2-fa1d0164a322" providerId="AD" clId="Web-{55428BC7-990C-4BC1-8B64-3DA6EB586F36}" dt="2023-11-05T16:07:32.241" v="45"/>
          <ac:spMkLst>
            <pc:docMk/>
            <pc:sldMk cId="145723873" sldId="256"/>
            <ac:spMk id="25" creationId="{0BCD8C04-CC7B-40EF-82EB-E9821F79BB86}"/>
          </ac:spMkLst>
        </pc:spChg>
        <pc:picChg chg="add del mod">
          <ac:chgData name="Siva Prasanna S" userId="S::sivaprasanna.s@iamneo.ai::3f99ddd6-8f78-41d3-b6e2-fa1d0164a322" providerId="AD" clId="Web-{55428BC7-990C-4BC1-8B64-3DA6EB586F36}" dt="2023-11-05T15:58:40.428" v="7"/>
          <ac:picMkLst>
            <pc:docMk/>
            <pc:sldMk cId="145723873" sldId="256"/>
            <ac:picMk id="4" creationId="{4A9D1C38-D268-F9AC-F75D-890FF2203E09}"/>
          </ac:picMkLst>
        </pc:picChg>
        <pc:picChg chg="add del mod">
          <ac:chgData name="Siva Prasanna S" userId="S::sivaprasanna.s@iamneo.ai::3f99ddd6-8f78-41d3-b6e2-fa1d0164a322" providerId="AD" clId="Web-{55428BC7-990C-4BC1-8B64-3DA6EB586F36}" dt="2023-11-05T16:01:34.792" v="19"/>
          <ac:picMkLst>
            <pc:docMk/>
            <pc:sldMk cId="145723873" sldId="256"/>
            <ac:picMk id="5" creationId="{3E121457-988D-A171-E21A-FAF9132B5804}"/>
          </ac:picMkLst>
        </pc:picChg>
        <pc:picChg chg="add del mod ord">
          <ac:chgData name="Siva Prasanna S" userId="S::sivaprasanna.s@iamneo.ai::3f99ddd6-8f78-41d3-b6e2-fa1d0164a322" providerId="AD" clId="Web-{55428BC7-990C-4BC1-8B64-3DA6EB586F36}" dt="2023-11-05T16:20:38.937" v="242" actId="1076"/>
          <ac:picMkLst>
            <pc:docMk/>
            <pc:sldMk cId="145723873" sldId="256"/>
            <ac:picMk id="7" creationId="{42067609-D5D6-F989-462C-FE6CE8BAD15E}"/>
          </ac:picMkLst>
        </pc:picChg>
        <pc:picChg chg="add mod">
          <ac:chgData name="Siva Prasanna S" userId="S::sivaprasanna.s@iamneo.ai::3f99ddd6-8f78-41d3-b6e2-fa1d0164a322" providerId="AD" clId="Web-{55428BC7-990C-4BC1-8B64-3DA6EB586F36}" dt="2023-11-05T16:20:42.891" v="243" actId="1076"/>
          <ac:picMkLst>
            <pc:docMk/>
            <pc:sldMk cId="145723873" sldId="256"/>
            <ac:picMk id="9" creationId="{5043AED8-56B4-6C79-D365-77755CA162F0}"/>
          </ac:picMkLst>
        </pc:picChg>
        <pc:picChg chg="add del mod">
          <ac:chgData name="Siva Prasanna S" userId="S::sivaprasanna.s@iamneo.ai::3f99ddd6-8f78-41d3-b6e2-fa1d0164a322" providerId="AD" clId="Web-{55428BC7-990C-4BC1-8B64-3DA6EB586F36}" dt="2023-11-05T16:14:19.035" v="114"/>
          <ac:picMkLst>
            <pc:docMk/>
            <pc:sldMk cId="145723873" sldId="256"/>
            <ac:picMk id="10" creationId="{EA117110-9D39-A86E-DF64-BF7BFD40C6D8}"/>
          </ac:picMkLst>
        </pc:picChg>
        <pc:cxnChg chg="add">
          <ac:chgData name="Siva Prasanna S" userId="S::sivaprasanna.s@iamneo.ai::3f99ddd6-8f78-41d3-b6e2-fa1d0164a322" providerId="AD" clId="Web-{55428BC7-990C-4BC1-8B64-3DA6EB586F36}" dt="2023-11-05T16:20:24.249" v="239"/>
          <ac:cxnSpMkLst>
            <pc:docMk/>
            <pc:sldMk cId="145723873" sldId="256"/>
            <ac:cxnSpMk id="13" creationId="{C41BAEC7-F7B0-4224-8B18-8F74B7D87F0B}"/>
          </ac:cxnSpMkLst>
        </pc:cxnChg>
        <pc:cxnChg chg="add del">
          <ac:chgData name="Siva Prasanna S" userId="S::sivaprasanna.s@iamneo.ai::3f99ddd6-8f78-41d3-b6e2-fa1d0164a322" providerId="AD" clId="Web-{55428BC7-990C-4BC1-8B64-3DA6EB586F36}" dt="2023-11-05T16:10:35.122" v="97"/>
          <ac:cxnSpMkLst>
            <pc:docMk/>
            <pc:sldMk cId="145723873" sldId="256"/>
            <ac:cxnSpMk id="18" creationId="{C41BAEC7-F7B0-4224-8B18-8F74B7D87F0B}"/>
          </ac:cxnSpMkLst>
        </pc:cxnChg>
      </pc:sldChg>
      <pc:sldChg chg="addSp modSp new mod setBg">
        <pc:chgData name="Siva Prasanna S" userId="S::sivaprasanna.s@iamneo.ai::3f99ddd6-8f78-41d3-b6e2-fa1d0164a322" providerId="AD" clId="Web-{55428BC7-990C-4BC1-8B64-3DA6EB586F36}" dt="2023-11-05T16:39:25.412" v="426" actId="14100"/>
        <pc:sldMkLst>
          <pc:docMk/>
          <pc:sldMk cId="1756907565" sldId="257"/>
        </pc:sldMkLst>
        <pc:spChg chg="mod">
          <ac:chgData name="Siva Prasanna S" userId="S::sivaprasanna.s@iamneo.ai::3f99ddd6-8f78-41d3-b6e2-fa1d0164a322" providerId="AD" clId="Web-{55428BC7-990C-4BC1-8B64-3DA6EB586F36}" dt="2023-11-05T16:20:15.968" v="238"/>
          <ac:spMkLst>
            <pc:docMk/>
            <pc:sldMk cId="1756907565" sldId="257"/>
            <ac:spMk id="2" creationId="{F79E16CB-DAC4-717E-0E7D-DD909F18D66F}"/>
          </ac:spMkLst>
        </pc:spChg>
        <pc:spChg chg="mod">
          <ac:chgData name="Siva Prasanna S" userId="S::sivaprasanna.s@iamneo.ai::3f99ddd6-8f78-41d3-b6e2-fa1d0164a322" providerId="AD" clId="Web-{55428BC7-990C-4BC1-8B64-3DA6EB586F36}" dt="2023-11-05T16:39:12.708" v="425" actId="20577"/>
          <ac:spMkLst>
            <pc:docMk/>
            <pc:sldMk cId="1756907565" sldId="257"/>
            <ac:spMk id="3" creationId="{6BC158D1-70BE-32F3-7EAB-1E4704A43B35}"/>
          </ac:spMkLst>
        </pc:spChg>
        <pc:spChg chg="add">
          <ac:chgData name="Siva Prasanna S" userId="S::sivaprasanna.s@iamneo.ai::3f99ddd6-8f78-41d3-b6e2-fa1d0164a322" providerId="AD" clId="Web-{55428BC7-990C-4BC1-8B64-3DA6EB586F36}" dt="2023-11-05T16:20:15.968" v="238"/>
          <ac:spMkLst>
            <pc:docMk/>
            <pc:sldMk cId="1756907565" sldId="257"/>
            <ac:spMk id="9" creationId="{E8A8EAB8-D2FF-444D-B34B-7D32F106AD0E}"/>
          </ac:spMkLst>
        </pc:spChg>
        <pc:picChg chg="add mod">
          <ac:chgData name="Siva Prasanna S" userId="S::sivaprasanna.s@iamneo.ai::3f99ddd6-8f78-41d3-b6e2-fa1d0164a322" providerId="AD" clId="Web-{55428BC7-990C-4BC1-8B64-3DA6EB586F36}" dt="2023-11-05T16:39:25.412" v="426" actId="14100"/>
          <ac:picMkLst>
            <pc:docMk/>
            <pc:sldMk cId="1756907565" sldId="257"/>
            <ac:picMk id="4" creationId="{FFAFD5CF-45DC-0120-1519-A4DD0C9F8F39}"/>
          </ac:picMkLst>
        </pc:picChg>
        <pc:cxnChg chg="add">
          <ac:chgData name="Siva Prasanna S" userId="S::sivaprasanna.s@iamneo.ai::3f99ddd6-8f78-41d3-b6e2-fa1d0164a322" providerId="AD" clId="Web-{55428BC7-990C-4BC1-8B64-3DA6EB586F36}" dt="2023-11-05T16:20:15.968" v="238"/>
          <ac:cxnSpMkLst>
            <pc:docMk/>
            <pc:sldMk cId="1756907565" sldId="257"/>
            <ac:cxnSpMk id="11" creationId="{EEA38897-7BA3-4408-8083-3235339C4A60}"/>
          </ac:cxnSpMkLst>
        </pc:cxnChg>
        <pc:cxnChg chg="add">
          <ac:chgData name="Siva Prasanna S" userId="S::sivaprasanna.s@iamneo.ai::3f99ddd6-8f78-41d3-b6e2-fa1d0164a322" providerId="AD" clId="Web-{55428BC7-990C-4BC1-8B64-3DA6EB586F36}" dt="2023-11-05T16:20:15.968" v="238"/>
          <ac:cxnSpMkLst>
            <pc:docMk/>
            <pc:sldMk cId="1756907565" sldId="257"/>
            <ac:cxnSpMk id="13" creationId="{F11AD06B-AB20-4097-8606-5DA00DBACE88}"/>
          </ac:cxnSpMkLst>
        </pc:cxnChg>
      </pc:sldChg>
      <pc:sldChg chg="new add del">
        <pc:chgData name="Siva Prasanna S" userId="S::sivaprasanna.s@iamneo.ai::3f99ddd6-8f78-41d3-b6e2-fa1d0164a322" providerId="AD" clId="Web-{55428BC7-990C-4BC1-8B64-3DA6EB586F36}" dt="2023-11-05T16:10:31.356" v="93"/>
        <pc:sldMkLst>
          <pc:docMk/>
          <pc:sldMk cId="3953201087" sldId="257"/>
        </pc:sldMkLst>
      </pc:sldChg>
      <pc:sldChg chg="addSp modSp new mod setBg">
        <pc:chgData name="Siva Prasanna S" userId="S::sivaprasanna.s@iamneo.ai::3f99ddd6-8f78-41d3-b6e2-fa1d0164a322" providerId="AD" clId="Web-{55428BC7-990C-4BC1-8B64-3DA6EB586F36}" dt="2023-11-05T16:56:22.334" v="536"/>
        <pc:sldMkLst>
          <pc:docMk/>
          <pc:sldMk cId="627601979" sldId="258"/>
        </pc:sldMkLst>
        <pc:spChg chg="mod">
          <ac:chgData name="Siva Prasanna S" userId="S::sivaprasanna.s@iamneo.ai::3f99ddd6-8f78-41d3-b6e2-fa1d0164a322" providerId="AD" clId="Web-{55428BC7-990C-4BC1-8B64-3DA6EB586F36}" dt="2023-11-05T16:23:18.989" v="275"/>
          <ac:spMkLst>
            <pc:docMk/>
            <pc:sldMk cId="627601979" sldId="258"/>
            <ac:spMk id="2" creationId="{2C7C905D-2FFB-599E-28E2-89D273095474}"/>
          </ac:spMkLst>
        </pc:spChg>
        <pc:spChg chg="mod">
          <ac:chgData name="Siva Prasanna S" userId="S::sivaprasanna.s@iamneo.ai::3f99ddd6-8f78-41d3-b6e2-fa1d0164a322" providerId="AD" clId="Web-{55428BC7-990C-4BC1-8B64-3DA6EB586F36}" dt="2023-11-05T16:30:33.535" v="366" actId="1076"/>
          <ac:spMkLst>
            <pc:docMk/>
            <pc:sldMk cId="627601979" sldId="258"/>
            <ac:spMk id="3" creationId="{135B28A4-9021-FBF3-3696-6447245290CA}"/>
          </ac:spMkLst>
        </pc:spChg>
        <pc:spChg chg="add">
          <ac:chgData name="Siva Prasanna S" userId="S::sivaprasanna.s@iamneo.ai::3f99ddd6-8f78-41d3-b6e2-fa1d0164a322" providerId="AD" clId="Web-{55428BC7-990C-4BC1-8B64-3DA6EB586F36}" dt="2023-11-05T16:23:18.989" v="275"/>
          <ac:spMkLst>
            <pc:docMk/>
            <pc:sldMk cId="627601979" sldId="258"/>
            <ac:spMk id="8" creationId="{E8A8EAB8-D2FF-444D-B34B-7D32F106AD0E}"/>
          </ac:spMkLst>
        </pc:spChg>
        <pc:picChg chg="add">
          <ac:chgData name="Siva Prasanna S" userId="S::sivaprasanna.s@iamneo.ai::3f99ddd6-8f78-41d3-b6e2-fa1d0164a322" providerId="AD" clId="Web-{55428BC7-990C-4BC1-8B64-3DA6EB586F36}" dt="2023-11-05T16:56:22.334" v="536"/>
          <ac:picMkLst>
            <pc:docMk/>
            <pc:sldMk cId="627601979" sldId="258"/>
            <ac:picMk id="5" creationId="{7E2158DA-3208-B452-3064-30F712C3EF68}"/>
          </ac:picMkLst>
        </pc:picChg>
        <pc:cxnChg chg="add">
          <ac:chgData name="Siva Prasanna S" userId="S::sivaprasanna.s@iamneo.ai::3f99ddd6-8f78-41d3-b6e2-fa1d0164a322" providerId="AD" clId="Web-{55428BC7-990C-4BC1-8B64-3DA6EB586F36}" dt="2023-11-05T16:23:18.989" v="275"/>
          <ac:cxnSpMkLst>
            <pc:docMk/>
            <pc:sldMk cId="627601979" sldId="258"/>
            <ac:cxnSpMk id="10" creationId="{067633D1-6EE6-4118-B9F0-B363477BEE7A}"/>
          </ac:cxnSpMkLst>
        </pc:cxnChg>
        <pc:cxnChg chg="add">
          <ac:chgData name="Siva Prasanna S" userId="S::sivaprasanna.s@iamneo.ai::3f99ddd6-8f78-41d3-b6e2-fa1d0164a322" providerId="AD" clId="Web-{55428BC7-990C-4BC1-8B64-3DA6EB586F36}" dt="2023-11-05T16:23:18.989" v="275"/>
          <ac:cxnSpMkLst>
            <pc:docMk/>
            <pc:sldMk cId="627601979" sldId="258"/>
            <ac:cxnSpMk id="12" creationId="{4AD7FFC6-42A9-49CB-B5E9-B3F6B038331B}"/>
          </ac:cxnSpMkLst>
        </pc:cxnChg>
      </pc:sldChg>
      <pc:sldChg chg="addSp delSp modSp add del replId">
        <pc:chgData name="Siva Prasanna S" userId="S::sivaprasanna.s@iamneo.ai::3f99ddd6-8f78-41d3-b6e2-fa1d0164a322" providerId="AD" clId="Web-{55428BC7-990C-4BC1-8B64-3DA6EB586F36}" dt="2023-11-05T16:10:27.340" v="90"/>
        <pc:sldMkLst>
          <pc:docMk/>
          <pc:sldMk cId="1045980859" sldId="258"/>
        </pc:sldMkLst>
        <pc:spChg chg="add del mod">
          <ac:chgData name="Siva Prasanna S" userId="S::sivaprasanna.s@iamneo.ai::3f99ddd6-8f78-41d3-b6e2-fa1d0164a322" providerId="AD" clId="Web-{55428BC7-990C-4BC1-8B64-3DA6EB586F36}" dt="2023-11-05T16:10:22.590" v="86" actId="20577"/>
          <ac:spMkLst>
            <pc:docMk/>
            <pc:sldMk cId="1045980859" sldId="258"/>
            <ac:spMk id="8" creationId="{66EE52B4-2CDF-03D5-EC62-88D050ED47D1}"/>
          </ac:spMkLst>
        </pc:spChg>
        <pc:spChg chg="add del">
          <ac:chgData name="Siva Prasanna S" userId="S::sivaprasanna.s@iamneo.ai::3f99ddd6-8f78-41d3-b6e2-fa1d0164a322" providerId="AD" clId="Web-{55428BC7-990C-4BC1-8B64-3DA6EB586F36}" dt="2023-11-05T16:10:18.215" v="82"/>
          <ac:spMkLst>
            <pc:docMk/>
            <pc:sldMk cId="1045980859" sldId="258"/>
            <ac:spMk id="14" creationId="{27BDFED6-6E33-4606-AFE2-886ADB1C018E}"/>
          </ac:spMkLst>
        </pc:spChg>
        <pc:spChg chg="add del">
          <ac:chgData name="Siva Prasanna S" userId="S::sivaprasanna.s@iamneo.ai::3f99ddd6-8f78-41d3-b6e2-fa1d0164a322" providerId="AD" clId="Web-{55428BC7-990C-4BC1-8B64-3DA6EB586F36}" dt="2023-11-05T16:10:18.215" v="83"/>
          <ac:spMkLst>
            <pc:docMk/>
            <pc:sldMk cId="1045980859" sldId="258"/>
            <ac:spMk id="16" creationId="{890DEF05-784E-4B61-89E4-04C4ECF4E5A0}"/>
          </ac:spMkLst>
        </pc:spChg>
        <pc:picChg chg="add del">
          <ac:chgData name="Siva Prasanna S" userId="S::sivaprasanna.s@iamneo.ai::3f99ddd6-8f78-41d3-b6e2-fa1d0164a322" providerId="AD" clId="Web-{55428BC7-990C-4BC1-8B64-3DA6EB586F36}" dt="2023-11-05T16:10:22.871" v="87"/>
          <ac:picMkLst>
            <pc:docMk/>
            <pc:sldMk cId="1045980859" sldId="258"/>
            <ac:picMk id="7" creationId="{42067609-D5D6-F989-462C-FE6CE8BAD15E}"/>
          </ac:picMkLst>
        </pc:picChg>
        <pc:picChg chg="add del">
          <ac:chgData name="Siva Prasanna S" userId="S::sivaprasanna.s@iamneo.ai::3f99ddd6-8f78-41d3-b6e2-fa1d0164a322" providerId="AD" clId="Web-{55428BC7-990C-4BC1-8B64-3DA6EB586F36}" dt="2023-11-05T16:10:23.371" v="88"/>
          <ac:picMkLst>
            <pc:docMk/>
            <pc:sldMk cId="1045980859" sldId="258"/>
            <ac:picMk id="9" creationId="{5043AED8-56B4-6C79-D365-77755CA162F0}"/>
          </ac:picMkLst>
        </pc:picChg>
        <pc:cxnChg chg="add del">
          <ac:chgData name="Siva Prasanna S" userId="S::sivaprasanna.s@iamneo.ai::3f99ddd6-8f78-41d3-b6e2-fa1d0164a322" providerId="AD" clId="Web-{55428BC7-990C-4BC1-8B64-3DA6EB586F36}" dt="2023-11-05T16:10:18.215" v="84"/>
          <ac:cxnSpMkLst>
            <pc:docMk/>
            <pc:sldMk cId="1045980859" sldId="258"/>
            <ac:cxnSpMk id="18" creationId="{C41BAEC7-F7B0-4224-8B18-8F74B7D87F0B}"/>
          </ac:cxnSpMkLst>
        </pc:cxnChg>
      </pc:sldChg>
      <pc:sldChg chg="addSp delSp add del replId">
        <pc:chgData name="Siva Prasanna S" userId="S::sivaprasanna.s@iamneo.ai::3f99ddd6-8f78-41d3-b6e2-fa1d0164a322" providerId="AD" clId="Web-{55428BC7-990C-4BC1-8B64-3DA6EB586F36}" dt="2023-11-05T16:10:17.168" v="81"/>
        <pc:sldMkLst>
          <pc:docMk/>
          <pc:sldMk cId="154271964" sldId="259"/>
        </pc:sldMkLst>
        <pc:spChg chg="add del">
          <ac:chgData name="Siva Prasanna S" userId="S::sivaprasanna.s@iamneo.ai::3f99ddd6-8f78-41d3-b6e2-fa1d0164a322" providerId="AD" clId="Web-{55428BC7-990C-4BC1-8B64-3DA6EB586F36}" dt="2023-11-05T16:10:11.715" v="77"/>
          <ac:spMkLst>
            <pc:docMk/>
            <pc:sldMk cId="154271964" sldId="259"/>
            <ac:spMk id="8" creationId="{66EE52B4-2CDF-03D5-EC62-88D050ED47D1}"/>
          </ac:spMkLst>
        </pc:spChg>
        <pc:picChg chg="add del">
          <ac:chgData name="Siva Prasanna S" userId="S::sivaprasanna.s@iamneo.ai::3f99ddd6-8f78-41d3-b6e2-fa1d0164a322" providerId="AD" clId="Web-{55428BC7-990C-4BC1-8B64-3DA6EB586F36}" dt="2023-11-05T16:10:11.934" v="78"/>
          <ac:picMkLst>
            <pc:docMk/>
            <pc:sldMk cId="154271964" sldId="259"/>
            <ac:picMk id="7" creationId="{42067609-D5D6-F989-462C-FE6CE8BAD15E}"/>
          </ac:picMkLst>
        </pc:picChg>
        <pc:picChg chg="add del">
          <ac:chgData name="Siva Prasanna S" userId="S::sivaprasanna.s@iamneo.ai::3f99ddd6-8f78-41d3-b6e2-fa1d0164a322" providerId="AD" clId="Web-{55428BC7-990C-4BC1-8B64-3DA6EB586F36}" dt="2023-11-05T16:10:12.637" v="79"/>
          <ac:picMkLst>
            <pc:docMk/>
            <pc:sldMk cId="154271964" sldId="259"/>
            <ac:picMk id="9" creationId="{5043AED8-56B4-6C79-D365-77755CA162F0}"/>
          </ac:picMkLst>
        </pc:picChg>
      </pc:sldChg>
      <pc:sldChg chg="add del replId">
        <pc:chgData name="Siva Prasanna S" userId="S::sivaprasanna.s@iamneo.ai::3f99ddd6-8f78-41d3-b6e2-fa1d0164a322" providerId="AD" clId="Web-{55428BC7-990C-4BC1-8B64-3DA6EB586F36}" dt="2023-11-05T16:09:38.479" v="69"/>
        <pc:sldMkLst>
          <pc:docMk/>
          <pc:sldMk cId="3736402782" sldId="259"/>
        </pc:sldMkLst>
      </pc:sldChg>
      <pc:sldChg chg="new del">
        <pc:chgData name="Siva Prasanna S" userId="S::sivaprasanna.s@iamneo.ai::3f99ddd6-8f78-41d3-b6e2-fa1d0164a322" providerId="AD" clId="Web-{55428BC7-990C-4BC1-8B64-3DA6EB586F36}" dt="2023-11-05T16:25:43.854" v="296"/>
        <pc:sldMkLst>
          <pc:docMk/>
          <pc:sldMk cId="3817495785" sldId="259"/>
        </pc:sldMkLst>
      </pc:sldChg>
      <pc:sldChg chg="addSp modSp add replId">
        <pc:chgData name="Siva Prasanna S" userId="S::sivaprasanna.s@iamneo.ai::3f99ddd6-8f78-41d3-b6e2-fa1d0164a322" providerId="AD" clId="Web-{55428BC7-990C-4BC1-8B64-3DA6EB586F36}" dt="2023-11-05T16:56:46.710" v="542" actId="1076"/>
        <pc:sldMkLst>
          <pc:docMk/>
          <pc:sldMk cId="2810258250" sldId="260"/>
        </pc:sldMkLst>
        <pc:spChg chg="mod">
          <ac:chgData name="Siva Prasanna S" userId="S::sivaprasanna.s@iamneo.ai::3f99ddd6-8f78-41d3-b6e2-fa1d0164a322" providerId="AD" clId="Web-{55428BC7-990C-4BC1-8B64-3DA6EB586F36}" dt="2023-11-05T16:56:46.710" v="542" actId="1076"/>
          <ac:spMkLst>
            <pc:docMk/>
            <pc:sldMk cId="2810258250" sldId="260"/>
            <ac:spMk id="3" creationId="{135B28A4-9021-FBF3-3696-6447245290CA}"/>
          </ac:spMkLst>
        </pc:spChg>
        <pc:picChg chg="add">
          <ac:chgData name="Siva Prasanna S" userId="S::sivaprasanna.s@iamneo.ai::3f99ddd6-8f78-41d3-b6e2-fa1d0164a322" providerId="AD" clId="Web-{55428BC7-990C-4BC1-8B64-3DA6EB586F36}" dt="2023-11-05T16:56:27.444" v="537"/>
          <ac:picMkLst>
            <pc:docMk/>
            <pc:sldMk cId="2810258250" sldId="260"/>
            <ac:picMk id="5" creationId="{09A57377-7908-4B70-3220-7F9884EB4F5B}"/>
          </ac:picMkLst>
        </pc:picChg>
      </pc:sldChg>
      <pc:sldChg chg="addSp modSp add replId">
        <pc:chgData name="Siva Prasanna S" userId="S::sivaprasanna.s@iamneo.ai::3f99ddd6-8f78-41d3-b6e2-fa1d0164a322" providerId="AD" clId="Web-{55428BC7-990C-4BC1-8B64-3DA6EB586F36}" dt="2023-11-05T16:56:11.287" v="535"/>
        <pc:sldMkLst>
          <pc:docMk/>
          <pc:sldMk cId="3839408906" sldId="261"/>
        </pc:sldMkLst>
        <pc:spChg chg="mod">
          <ac:chgData name="Siva Prasanna S" userId="S::sivaprasanna.s@iamneo.ai::3f99ddd6-8f78-41d3-b6e2-fa1d0164a322" providerId="AD" clId="Web-{55428BC7-990C-4BC1-8B64-3DA6EB586F36}" dt="2023-11-05T16:32:58.400" v="376" actId="20577"/>
          <ac:spMkLst>
            <pc:docMk/>
            <pc:sldMk cId="3839408906" sldId="261"/>
            <ac:spMk id="3" creationId="{135B28A4-9021-FBF3-3696-6447245290CA}"/>
          </ac:spMkLst>
        </pc:spChg>
        <pc:picChg chg="add">
          <ac:chgData name="Siva Prasanna S" userId="S::sivaprasanna.s@iamneo.ai::3f99ddd6-8f78-41d3-b6e2-fa1d0164a322" providerId="AD" clId="Web-{55428BC7-990C-4BC1-8B64-3DA6EB586F36}" dt="2023-11-05T16:56:11.287" v="535"/>
          <ac:picMkLst>
            <pc:docMk/>
            <pc:sldMk cId="3839408906" sldId="261"/>
            <ac:picMk id="5" creationId="{FB6DF73F-641F-A827-58E2-9B9C954FCAA1}"/>
          </ac:picMkLst>
        </pc:picChg>
      </pc:sldChg>
      <pc:sldChg chg="addSp modSp new mod setBg">
        <pc:chgData name="Siva Prasanna S" userId="S::sivaprasanna.s@iamneo.ai::3f99ddd6-8f78-41d3-b6e2-fa1d0164a322" providerId="AD" clId="Web-{55428BC7-990C-4BC1-8B64-3DA6EB586F36}" dt="2023-11-05T16:35:42.624" v="406" actId="1076"/>
        <pc:sldMkLst>
          <pc:docMk/>
          <pc:sldMk cId="3422674852" sldId="262"/>
        </pc:sldMkLst>
        <pc:spChg chg="mod">
          <ac:chgData name="Siva Prasanna S" userId="S::sivaprasanna.s@iamneo.ai::3f99ddd6-8f78-41d3-b6e2-fa1d0164a322" providerId="AD" clId="Web-{55428BC7-990C-4BC1-8B64-3DA6EB586F36}" dt="2023-11-05T16:34:37.637" v="397"/>
          <ac:spMkLst>
            <pc:docMk/>
            <pc:sldMk cId="3422674852" sldId="262"/>
            <ac:spMk id="2" creationId="{DA733829-E99E-1997-6698-A939F7088624}"/>
          </ac:spMkLst>
        </pc:spChg>
        <pc:spChg chg="mod">
          <ac:chgData name="Siva Prasanna S" userId="S::sivaprasanna.s@iamneo.ai::3f99ddd6-8f78-41d3-b6e2-fa1d0164a322" providerId="AD" clId="Web-{55428BC7-990C-4BC1-8B64-3DA6EB586F36}" dt="2023-11-05T16:35:39.139" v="405" actId="1076"/>
          <ac:spMkLst>
            <pc:docMk/>
            <pc:sldMk cId="3422674852" sldId="262"/>
            <ac:spMk id="3" creationId="{F2919A47-44E0-C62E-72D2-FAC0F9B68821}"/>
          </ac:spMkLst>
        </pc:spChg>
        <pc:spChg chg="add">
          <ac:chgData name="Siva Prasanna S" userId="S::sivaprasanna.s@iamneo.ai::3f99ddd6-8f78-41d3-b6e2-fa1d0164a322" providerId="AD" clId="Web-{55428BC7-990C-4BC1-8B64-3DA6EB586F36}" dt="2023-11-05T16:34:37.637" v="397"/>
          <ac:spMkLst>
            <pc:docMk/>
            <pc:sldMk cId="3422674852" sldId="262"/>
            <ac:spMk id="8" creationId="{A7AE9375-4664-4DB2-922D-2782A6E439AC}"/>
          </ac:spMkLst>
        </pc:spChg>
        <pc:spChg chg="add">
          <ac:chgData name="Siva Prasanna S" userId="S::sivaprasanna.s@iamneo.ai::3f99ddd6-8f78-41d3-b6e2-fa1d0164a322" providerId="AD" clId="Web-{55428BC7-990C-4BC1-8B64-3DA6EB586F36}" dt="2023-11-05T16:34:37.637" v="397"/>
          <ac:spMkLst>
            <pc:docMk/>
            <pc:sldMk cId="3422674852" sldId="262"/>
            <ac:spMk id="12" creationId="{9DD005C1-8C51-42D6-9BEE-B9B83849743D}"/>
          </ac:spMkLst>
        </pc:spChg>
        <pc:picChg chg="add mod">
          <ac:chgData name="Siva Prasanna S" userId="S::sivaprasanna.s@iamneo.ai::3f99ddd6-8f78-41d3-b6e2-fa1d0164a322" providerId="AD" clId="Web-{55428BC7-990C-4BC1-8B64-3DA6EB586F36}" dt="2023-11-05T16:35:42.624" v="406" actId="1076"/>
          <ac:picMkLst>
            <pc:docMk/>
            <pc:sldMk cId="3422674852" sldId="262"/>
            <ac:picMk id="4" creationId="{F1C72B23-C63C-C2C9-3DB0-91359CFDD3C1}"/>
          </ac:picMkLst>
        </pc:picChg>
        <pc:cxnChg chg="add">
          <ac:chgData name="Siva Prasanna S" userId="S::sivaprasanna.s@iamneo.ai::3f99ddd6-8f78-41d3-b6e2-fa1d0164a322" providerId="AD" clId="Web-{55428BC7-990C-4BC1-8B64-3DA6EB586F36}" dt="2023-11-05T16:34:37.637" v="397"/>
          <ac:cxnSpMkLst>
            <pc:docMk/>
            <pc:sldMk cId="3422674852" sldId="262"/>
            <ac:cxnSpMk id="10" creationId="{EE504C98-6397-41C1-A8D8-2D9C4ED307E0}"/>
          </ac:cxnSpMkLst>
        </pc:cxnChg>
      </pc:sldChg>
      <pc:sldChg chg="addSp modSp new mod setBg">
        <pc:chgData name="Siva Prasanna S" userId="S::sivaprasanna.s@iamneo.ai::3f99ddd6-8f78-41d3-b6e2-fa1d0164a322" providerId="AD" clId="Web-{55428BC7-990C-4BC1-8B64-3DA6EB586F36}" dt="2023-11-05T16:56:04.271" v="534"/>
        <pc:sldMkLst>
          <pc:docMk/>
          <pc:sldMk cId="518457581" sldId="263"/>
        </pc:sldMkLst>
        <pc:spChg chg="mod">
          <ac:chgData name="Siva Prasanna S" userId="S::sivaprasanna.s@iamneo.ai::3f99ddd6-8f78-41d3-b6e2-fa1d0164a322" providerId="AD" clId="Web-{55428BC7-990C-4BC1-8B64-3DA6EB586F36}" dt="2023-11-05T16:40:47.180" v="442"/>
          <ac:spMkLst>
            <pc:docMk/>
            <pc:sldMk cId="518457581" sldId="263"/>
            <ac:spMk id="2" creationId="{1E938F6D-D68B-E177-9CFC-DC998B67988D}"/>
          </ac:spMkLst>
        </pc:spChg>
        <pc:spChg chg="mod">
          <ac:chgData name="Siva Prasanna S" userId="S::sivaprasanna.s@iamneo.ai::3f99ddd6-8f78-41d3-b6e2-fa1d0164a322" providerId="AD" clId="Web-{55428BC7-990C-4BC1-8B64-3DA6EB586F36}" dt="2023-11-05T16:40:47.180" v="442"/>
          <ac:spMkLst>
            <pc:docMk/>
            <pc:sldMk cId="518457581" sldId="263"/>
            <ac:spMk id="3" creationId="{A4BCDE7C-18F8-54D2-6473-30AD83428F96}"/>
          </ac:spMkLst>
        </pc:spChg>
        <pc:spChg chg="add">
          <ac:chgData name="Siva Prasanna S" userId="S::sivaprasanna.s@iamneo.ai::3f99ddd6-8f78-41d3-b6e2-fa1d0164a322" providerId="AD" clId="Web-{55428BC7-990C-4BC1-8B64-3DA6EB586F36}" dt="2023-11-05T16:40:47.180" v="442"/>
          <ac:spMkLst>
            <pc:docMk/>
            <pc:sldMk cId="518457581" sldId="263"/>
            <ac:spMk id="8" creationId="{E8A8EAB8-D2FF-444D-B34B-7D32F106AD0E}"/>
          </ac:spMkLst>
        </pc:spChg>
        <pc:picChg chg="add">
          <ac:chgData name="Siva Prasanna S" userId="S::sivaprasanna.s@iamneo.ai::3f99ddd6-8f78-41d3-b6e2-fa1d0164a322" providerId="AD" clId="Web-{55428BC7-990C-4BC1-8B64-3DA6EB586F36}" dt="2023-11-05T16:56:04.271" v="534"/>
          <ac:picMkLst>
            <pc:docMk/>
            <pc:sldMk cId="518457581" sldId="263"/>
            <ac:picMk id="5" creationId="{C8DE4A0B-5301-4E88-1CB2-D0C62A3A7992}"/>
          </ac:picMkLst>
        </pc:picChg>
        <pc:cxnChg chg="add">
          <ac:chgData name="Siva Prasanna S" userId="S::sivaprasanna.s@iamneo.ai::3f99ddd6-8f78-41d3-b6e2-fa1d0164a322" providerId="AD" clId="Web-{55428BC7-990C-4BC1-8B64-3DA6EB586F36}" dt="2023-11-05T16:40:47.180" v="442"/>
          <ac:cxnSpMkLst>
            <pc:docMk/>
            <pc:sldMk cId="518457581" sldId="263"/>
            <ac:cxnSpMk id="10" creationId="{067633D1-6EE6-4118-B9F0-B363477BEE7A}"/>
          </ac:cxnSpMkLst>
        </pc:cxnChg>
        <pc:cxnChg chg="add">
          <ac:chgData name="Siva Prasanna S" userId="S::sivaprasanna.s@iamneo.ai::3f99ddd6-8f78-41d3-b6e2-fa1d0164a322" providerId="AD" clId="Web-{55428BC7-990C-4BC1-8B64-3DA6EB586F36}" dt="2023-11-05T16:40:47.180" v="442"/>
          <ac:cxnSpMkLst>
            <pc:docMk/>
            <pc:sldMk cId="518457581" sldId="263"/>
            <ac:cxnSpMk id="12" creationId="{4AD7FFC6-42A9-49CB-B5E9-B3F6B038331B}"/>
          </ac:cxnSpMkLst>
        </pc:cxnChg>
      </pc:sldChg>
      <pc:sldChg chg="addSp modSp new mod setBg">
        <pc:chgData name="Siva Prasanna S" userId="S::sivaprasanna.s@iamneo.ai::3f99ddd6-8f78-41d3-b6e2-fa1d0164a322" providerId="AD" clId="Web-{55428BC7-990C-4BC1-8B64-3DA6EB586F36}" dt="2023-11-05T16:55:36.645" v="527" actId="14100"/>
        <pc:sldMkLst>
          <pc:docMk/>
          <pc:sldMk cId="452620081" sldId="264"/>
        </pc:sldMkLst>
        <pc:spChg chg="mod">
          <ac:chgData name="Siva Prasanna S" userId="S::sivaprasanna.s@iamneo.ai::3f99ddd6-8f78-41d3-b6e2-fa1d0164a322" providerId="AD" clId="Web-{55428BC7-990C-4BC1-8B64-3DA6EB586F36}" dt="2023-11-05T16:44:16.046" v="463"/>
          <ac:spMkLst>
            <pc:docMk/>
            <pc:sldMk cId="452620081" sldId="264"/>
            <ac:spMk id="2" creationId="{5EF009A4-3284-6583-2075-22F1A318A056}"/>
          </ac:spMkLst>
        </pc:spChg>
        <pc:spChg chg="mod">
          <ac:chgData name="Siva Prasanna S" userId="S::sivaprasanna.s@iamneo.ai::3f99ddd6-8f78-41d3-b6e2-fa1d0164a322" providerId="AD" clId="Web-{55428BC7-990C-4BC1-8B64-3DA6EB586F36}" dt="2023-11-05T16:44:29.312" v="466" actId="20577"/>
          <ac:spMkLst>
            <pc:docMk/>
            <pc:sldMk cId="452620081" sldId="264"/>
            <ac:spMk id="3" creationId="{ED50FD2F-7D7C-350C-E593-E5DD8AF6EF09}"/>
          </ac:spMkLst>
        </pc:spChg>
        <pc:spChg chg="add">
          <ac:chgData name="Siva Prasanna S" userId="S::sivaprasanna.s@iamneo.ai::3f99ddd6-8f78-41d3-b6e2-fa1d0164a322" providerId="AD" clId="Web-{55428BC7-990C-4BC1-8B64-3DA6EB586F36}" dt="2023-11-05T16:44:16.046" v="463"/>
          <ac:spMkLst>
            <pc:docMk/>
            <pc:sldMk cId="452620081" sldId="264"/>
            <ac:spMk id="8" creationId="{A7AE9375-4664-4DB2-922D-2782A6E439AC}"/>
          </ac:spMkLst>
        </pc:spChg>
        <pc:spChg chg="add">
          <ac:chgData name="Siva Prasanna S" userId="S::sivaprasanna.s@iamneo.ai::3f99ddd6-8f78-41d3-b6e2-fa1d0164a322" providerId="AD" clId="Web-{55428BC7-990C-4BC1-8B64-3DA6EB586F36}" dt="2023-11-05T16:44:16.046" v="463"/>
          <ac:spMkLst>
            <pc:docMk/>
            <pc:sldMk cId="452620081" sldId="264"/>
            <ac:spMk id="12" creationId="{9DD005C1-8C51-42D6-9BEE-B9B83849743D}"/>
          </ac:spMkLst>
        </pc:spChg>
        <pc:picChg chg="add mod">
          <ac:chgData name="Siva Prasanna S" userId="S::sivaprasanna.s@iamneo.ai::3f99ddd6-8f78-41d3-b6e2-fa1d0164a322" providerId="AD" clId="Web-{55428BC7-990C-4BC1-8B64-3DA6EB586F36}" dt="2023-11-05T16:55:36.645" v="527" actId="14100"/>
          <ac:picMkLst>
            <pc:docMk/>
            <pc:sldMk cId="452620081" sldId="264"/>
            <ac:picMk id="5" creationId="{1FF04F8B-B2C0-93DD-0E6C-371E6547DFE4}"/>
          </ac:picMkLst>
        </pc:picChg>
        <pc:cxnChg chg="add">
          <ac:chgData name="Siva Prasanna S" userId="S::sivaprasanna.s@iamneo.ai::3f99ddd6-8f78-41d3-b6e2-fa1d0164a322" providerId="AD" clId="Web-{55428BC7-990C-4BC1-8B64-3DA6EB586F36}" dt="2023-11-05T16:44:16.046" v="463"/>
          <ac:cxnSpMkLst>
            <pc:docMk/>
            <pc:sldMk cId="452620081" sldId="264"/>
            <ac:cxnSpMk id="10" creationId="{EE504C98-6397-41C1-A8D8-2D9C4ED307E0}"/>
          </ac:cxnSpMkLst>
        </pc:cxnChg>
      </pc:sldChg>
      <pc:sldChg chg="addSp delSp modSp add replId">
        <pc:chgData name="Siva Prasanna S" userId="S::sivaprasanna.s@iamneo.ai::3f99ddd6-8f78-41d3-b6e2-fa1d0164a322" providerId="AD" clId="Web-{55428BC7-990C-4BC1-8B64-3DA6EB586F36}" dt="2023-11-05T16:55:46.099" v="529"/>
        <pc:sldMkLst>
          <pc:docMk/>
          <pc:sldMk cId="2579071358" sldId="265"/>
        </pc:sldMkLst>
        <pc:spChg chg="mod">
          <ac:chgData name="Siva Prasanna S" userId="S::sivaprasanna.s@iamneo.ai::3f99ddd6-8f78-41d3-b6e2-fa1d0164a322" providerId="AD" clId="Web-{55428BC7-990C-4BC1-8B64-3DA6EB586F36}" dt="2023-11-05T16:45:03.047" v="473" actId="20577"/>
          <ac:spMkLst>
            <pc:docMk/>
            <pc:sldMk cId="2579071358" sldId="265"/>
            <ac:spMk id="3" creationId="{ED50FD2F-7D7C-350C-E593-E5DD8AF6EF09}"/>
          </ac:spMkLst>
        </pc:spChg>
        <pc:picChg chg="add del">
          <ac:chgData name="Siva Prasanna S" userId="S::sivaprasanna.s@iamneo.ai::3f99ddd6-8f78-41d3-b6e2-fa1d0164a322" providerId="AD" clId="Web-{55428BC7-990C-4BC1-8B64-3DA6EB586F36}" dt="2023-11-05T16:55:44.083" v="528"/>
          <ac:picMkLst>
            <pc:docMk/>
            <pc:sldMk cId="2579071358" sldId="265"/>
            <ac:picMk id="5" creationId="{6F6343E4-589A-D491-0110-2EE067588F62}"/>
          </ac:picMkLst>
        </pc:picChg>
        <pc:picChg chg="add">
          <ac:chgData name="Siva Prasanna S" userId="S::sivaprasanna.s@iamneo.ai::3f99ddd6-8f78-41d3-b6e2-fa1d0164a322" providerId="AD" clId="Web-{55428BC7-990C-4BC1-8B64-3DA6EB586F36}" dt="2023-11-05T16:55:46.099" v="529"/>
          <ac:picMkLst>
            <pc:docMk/>
            <pc:sldMk cId="2579071358" sldId="265"/>
            <ac:picMk id="7" creationId="{178A183C-37F3-BFD1-C0FE-7B32BCF6BBA2}"/>
          </ac:picMkLst>
        </pc:picChg>
      </pc:sldChg>
      <pc:sldChg chg="addSp delSp modSp add replId">
        <pc:chgData name="Siva Prasanna S" userId="S::sivaprasanna.s@iamneo.ai::3f99ddd6-8f78-41d3-b6e2-fa1d0164a322" providerId="AD" clId="Web-{55428BC7-990C-4BC1-8B64-3DA6EB586F36}" dt="2023-11-05T16:55:51.677" v="531"/>
        <pc:sldMkLst>
          <pc:docMk/>
          <pc:sldMk cId="3479423155" sldId="266"/>
        </pc:sldMkLst>
        <pc:spChg chg="mod">
          <ac:chgData name="Siva Prasanna S" userId="S::sivaprasanna.s@iamneo.ai::3f99ddd6-8f78-41d3-b6e2-fa1d0164a322" providerId="AD" clId="Web-{55428BC7-990C-4BC1-8B64-3DA6EB586F36}" dt="2023-11-05T16:48:42.476" v="500" actId="20577"/>
          <ac:spMkLst>
            <pc:docMk/>
            <pc:sldMk cId="3479423155" sldId="266"/>
            <ac:spMk id="3" creationId="{ED50FD2F-7D7C-350C-E593-E5DD8AF6EF09}"/>
          </ac:spMkLst>
        </pc:spChg>
        <pc:picChg chg="add del">
          <ac:chgData name="Siva Prasanna S" userId="S::sivaprasanna.s@iamneo.ai::3f99ddd6-8f78-41d3-b6e2-fa1d0164a322" providerId="AD" clId="Web-{55428BC7-990C-4BC1-8B64-3DA6EB586F36}" dt="2023-11-05T16:55:51.036" v="530"/>
          <ac:picMkLst>
            <pc:docMk/>
            <pc:sldMk cId="3479423155" sldId="266"/>
            <ac:picMk id="5" creationId="{11F7E8B0-7A35-E766-AE02-10B4082C9F27}"/>
          </ac:picMkLst>
        </pc:picChg>
        <pc:picChg chg="add del">
          <ac:chgData name="Siva Prasanna S" userId="S::sivaprasanna.s@iamneo.ai::3f99ddd6-8f78-41d3-b6e2-fa1d0164a322" providerId="AD" clId="Web-{55428BC7-990C-4BC1-8B64-3DA6EB586F36}" dt="2023-11-05T16:55:01.660" v="522"/>
          <ac:picMkLst>
            <pc:docMk/>
            <pc:sldMk cId="3479423155" sldId="266"/>
            <ac:picMk id="7" creationId="{BD10D68D-2859-90D3-446E-B779DAE97EA9}"/>
          </ac:picMkLst>
        </pc:picChg>
        <pc:picChg chg="add">
          <ac:chgData name="Siva Prasanna S" userId="S::sivaprasanna.s@iamneo.ai::3f99ddd6-8f78-41d3-b6e2-fa1d0164a322" providerId="AD" clId="Web-{55428BC7-990C-4BC1-8B64-3DA6EB586F36}" dt="2023-11-05T16:55:51.677" v="531"/>
          <ac:picMkLst>
            <pc:docMk/>
            <pc:sldMk cId="3479423155" sldId="266"/>
            <ac:picMk id="11" creationId="{ACB43BF8-454F-99B8-A423-EF41F99C178F}"/>
          </ac:picMkLst>
        </pc:picChg>
      </pc:sldChg>
      <pc:sldChg chg="addSp delSp modSp new mod setBg">
        <pc:chgData name="Siva Prasanna S" userId="S::sivaprasanna.s@iamneo.ai::3f99ddd6-8f78-41d3-b6e2-fa1d0164a322" providerId="AD" clId="Web-{55428BC7-990C-4BC1-8B64-3DA6EB586F36}" dt="2023-11-05T16:55:58.271" v="533"/>
        <pc:sldMkLst>
          <pc:docMk/>
          <pc:sldMk cId="1373347020" sldId="267"/>
        </pc:sldMkLst>
        <pc:spChg chg="mod">
          <ac:chgData name="Siva Prasanna S" userId="S::sivaprasanna.s@iamneo.ai::3f99ddd6-8f78-41d3-b6e2-fa1d0164a322" providerId="AD" clId="Web-{55428BC7-990C-4BC1-8B64-3DA6EB586F36}" dt="2023-11-05T16:49:43.618" v="505"/>
          <ac:spMkLst>
            <pc:docMk/>
            <pc:sldMk cId="1373347020" sldId="267"/>
            <ac:spMk id="2" creationId="{0833764A-6054-E198-9B9B-D9EBC1F4D245}"/>
          </ac:spMkLst>
        </pc:spChg>
        <pc:spChg chg="mod">
          <ac:chgData name="Siva Prasanna S" userId="S::sivaprasanna.s@iamneo.ai::3f99ddd6-8f78-41d3-b6e2-fa1d0164a322" providerId="AD" clId="Web-{55428BC7-990C-4BC1-8B64-3DA6EB586F36}" dt="2023-11-05T16:51:07.527" v="515" actId="14100"/>
          <ac:spMkLst>
            <pc:docMk/>
            <pc:sldMk cId="1373347020" sldId="267"/>
            <ac:spMk id="3" creationId="{BF6387C6-3A3A-ED00-D649-6CCE37F720FD}"/>
          </ac:spMkLst>
        </pc:spChg>
        <pc:spChg chg="add">
          <ac:chgData name="Siva Prasanna S" userId="S::sivaprasanna.s@iamneo.ai::3f99ddd6-8f78-41d3-b6e2-fa1d0164a322" providerId="AD" clId="Web-{55428BC7-990C-4BC1-8B64-3DA6EB586F36}" dt="2023-11-05T16:49:43.618" v="505"/>
          <ac:spMkLst>
            <pc:docMk/>
            <pc:sldMk cId="1373347020" sldId="267"/>
            <ac:spMk id="8" creationId="{E8A8EAB8-D2FF-444D-B34B-7D32F106AD0E}"/>
          </ac:spMkLst>
        </pc:spChg>
        <pc:picChg chg="add del mod">
          <ac:chgData name="Siva Prasanna S" userId="S::sivaprasanna.s@iamneo.ai::3f99ddd6-8f78-41d3-b6e2-fa1d0164a322" providerId="AD" clId="Web-{55428BC7-990C-4BC1-8B64-3DA6EB586F36}" dt="2023-11-05T16:55:56.552" v="532"/>
          <ac:picMkLst>
            <pc:docMk/>
            <pc:sldMk cId="1373347020" sldId="267"/>
            <ac:picMk id="4" creationId="{A17B1ABC-B53F-3CE3-5234-E221BBF19EF7}"/>
          </ac:picMkLst>
        </pc:picChg>
        <pc:picChg chg="add">
          <ac:chgData name="Siva Prasanna S" userId="S::sivaprasanna.s@iamneo.ai::3f99ddd6-8f78-41d3-b6e2-fa1d0164a322" providerId="AD" clId="Web-{55428BC7-990C-4BC1-8B64-3DA6EB586F36}" dt="2023-11-05T16:55:58.271" v="533"/>
          <ac:picMkLst>
            <pc:docMk/>
            <pc:sldMk cId="1373347020" sldId="267"/>
            <ac:picMk id="6" creationId="{613F53E4-F588-E339-4238-FD6621D61BA8}"/>
          </ac:picMkLst>
        </pc:picChg>
        <pc:cxnChg chg="add">
          <ac:chgData name="Siva Prasanna S" userId="S::sivaprasanna.s@iamneo.ai::3f99ddd6-8f78-41d3-b6e2-fa1d0164a322" providerId="AD" clId="Web-{55428BC7-990C-4BC1-8B64-3DA6EB586F36}" dt="2023-11-05T16:49:43.618" v="505"/>
          <ac:cxnSpMkLst>
            <pc:docMk/>
            <pc:sldMk cId="1373347020" sldId="267"/>
            <ac:cxnSpMk id="10" creationId="{067633D1-6EE6-4118-B9F0-B363477BEE7A}"/>
          </ac:cxnSpMkLst>
        </pc:cxnChg>
        <pc:cxnChg chg="add">
          <ac:chgData name="Siva Prasanna S" userId="S::sivaprasanna.s@iamneo.ai::3f99ddd6-8f78-41d3-b6e2-fa1d0164a322" providerId="AD" clId="Web-{55428BC7-990C-4BC1-8B64-3DA6EB586F36}" dt="2023-11-05T16:49:43.618" v="505"/>
          <ac:cxnSpMkLst>
            <pc:docMk/>
            <pc:sldMk cId="1373347020" sldId="267"/>
            <ac:cxnSpMk id="12" creationId="{4AD7FFC6-42A9-49CB-B5E9-B3F6B038331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group of yellow cartoon characters&#10;&#10;Description automatically generated">
            <a:extLst>
              <a:ext uri="{FF2B5EF4-FFF2-40B4-BE49-F238E27FC236}">
                <a16:creationId xmlns:a16="http://schemas.microsoft.com/office/drawing/2014/main" id="{42067609-D5D6-F989-462C-FE6CE8BAD15E}"/>
              </a:ext>
            </a:extLst>
          </p:cNvPr>
          <p:cNvPicPr>
            <a:picLocks noChangeAspect="1"/>
          </p:cNvPicPr>
          <p:nvPr/>
        </p:nvPicPr>
        <p:blipFill rotWithShape="1">
          <a:blip r:embed="rId2">
            <a:alphaModFix/>
          </a:blip>
          <a:srcRect l="22538" r="21399"/>
          <a:stretch/>
        </p:blipFill>
        <p:spPr>
          <a:xfrm>
            <a:off x="4343221" y="3298204"/>
            <a:ext cx="7644062" cy="3681406"/>
          </a:xfrm>
          <a:prstGeom prst="rect">
            <a:avLst/>
          </a:prstGeom>
        </p:spPr>
      </p:pic>
      <p:pic>
        <p:nvPicPr>
          <p:cNvPr id="9" name="Picture 8" descr="A blue and black symbol&#10;&#10;Description automatically generated">
            <a:extLst>
              <a:ext uri="{FF2B5EF4-FFF2-40B4-BE49-F238E27FC236}">
                <a16:creationId xmlns:a16="http://schemas.microsoft.com/office/drawing/2014/main" id="{5043AED8-56B4-6C79-D365-77755CA162F0}"/>
              </a:ext>
            </a:extLst>
          </p:cNvPr>
          <p:cNvPicPr>
            <a:picLocks noChangeAspect="1"/>
          </p:cNvPicPr>
          <p:nvPr/>
        </p:nvPicPr>
        <p:blipFill rotWithShape="1">
          <a:blip r:embed="rId3"/>
          <a:srcRect t="29541" r="1" b="28903"/>
          <a:stretch/>
        </p:blipFill>
        <p:spPr>
          <a:xfrm>
            <a:off x="4343221" y="502618"/>
            <a:ext cx="7644062" cy="3176595"/>
          </a:xfrm>
          <a:prstGeom prst="rect">
            <a:avLst/>
          </a:prstGeom>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EE52B4-2CDF-03D5-EC62-88D050ED47D1}"/>
              </a:ext>
            </a:extLst>
          </p:cNvPr>
          <p:cNvSpPr txBox="1"/>
          <p:nvPr/>
        </p:nvSpPr>
        <p:spPr>
          <a:xfrm>
            <a:off x="838200" y="1115219"/>
            <a:ext cx="5395912" cy="23876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000" kern="1200">
                <a:solidFill>
                  <a:schemeClr val="bg1"/>
                </a:solidFill>
                <a:latin typeface="+mj-lt"/>
                <a:ea typeface="+mj-ea"/>
                <a:cs typeface="+mj-cs"/>
              </a:rPr>
              <a:t>REACT</a:t>
            </a:r>
          </a:p>
        </p:txBody>
      </p:sp>
      <p:cxnSp>
        <p:nvCxnSpPr>
          <p:cNvPr id="13" name="Straight Connector 12">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2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Autofit/>
          </a:bodyPr>
          <a:lstStyle/>
          <a:p>
            <a:pPr>
              <a:buFont typeface="Arial"/>
              <a:buChar char="•"/>
            </a:pPr>
            <a:r>
              <a:rPr lang="en-GB" sz="1600" b="1" dirty="0">
                <a:solidFill>
                  <a:srgbClr val="D1D5DB"/>
                </a:solidFill>
                <a:latin typeface="Arial"/>
                <a:ea typeface="+mn-lt"/>
                <a:cs typeface="+mn-lt"/>
              </a:rPr>
              <a:t>Form Handling:</a:t>
            </a:r>
            <a:endParaRPr lang="en-GB" sz="1600" b="1" dirty="0">
              <a:solidFill>
                <a:srgbClr val="D1D5DB"/>
              </a:solidFill>
              <a:latin typeface="Arial"/>
              <a:ea typeface="Calibri"/>
              <a:cs typeface="Calibri"/>
            </a:endParaRPr>
          </a:p>
          <a:p>
            <a:pPr lvl="1">
              <a:buFont typeface="Arial"/>
              <a:buChar char="•"/>
            </a:pPr>
            <a:r>
              <a:rPr lang="en-GB" sz="1600" dirty="0" err="1">
                <a:solidFill>
                  <a:srgbClr val="D1D5DB"/>
                </a:solidFill>
                <a:latin typeface="Arial"/>
                <a:ea typeface="+mn-lt"/>
                <a:cs typeface="+mn-lt"/>
              </a:rPr>
              <a:t>Formik</a:t>
            </a:r>
            <a:r>
              <a:rPr lang="en-GB" sz="1600" dirty="0">
                <a:solidFill>
                  <a:srgbClr val="D1D5DB"/>
                </a:solidFill>
                <a:latin typeface="Arial"/>
                <a:ea typeface="+mn-lt"/>
                <a:cs typeface="+mn-lt"/>
              </a:rPr>
              <a:t>: A library for building forms in React with ease.</a:t>
            </a:r>
            <a:endParaRPr lang="en-GB" sz="1600" dirty="0">
              <a:latin typeface="Arial"/>
              <a:cs typeface="Arial"/>
            </a:endParaRPr>
          </a:p>
          <a:p>
            <a:pPr lvl="1">
              <a:buFont typeface="Arial"/>
              <a:buChar char="•"/>
            </a:pPr>
            <a:r>
              <a:rPr lang="en-GB" sz="1600" dirty="0">
                <a:solidFill>
                  <a:srgbClr val="D1D5DB"/>
                </a:solidFill>
                <a:latin typeface="Arial"/>
                <a:ea typeface="+mn-lt"/>
                <a:cs typeface="+mn-lt"/>
              </a:rPr>
              <a:t>React Hook Form: A library for managing forms using React hooks.</a:t>
            </a:r>
            <a:endParaRPr lang="en-GB" sz="1600">
              <a:latin typeface="Arial"/>
              <a:cs typeface="Arial"/>
            </a:endParaRPr>
          </a:p>
          <a:p>
            <a:pPr>
              <a:buFont typeface="Arial"/>
              <a:buChar char="•"/>
            </a:pPr>
            <a:r>
              <a:rPr lang="en-GB" sz="1600" b="1" dirty="0">
                <a:solidFill>
                  <a:srgbClr val="D1D5DB"/>
                </a:solidFill>
                <a:latin typeface="Arial"/>
                <a:ea typeface="+mn-lt"/>
                <a:cs typeface="+mn-lt"/>
              </a:rPr>
              <a:t>Authentication and Authorization</a:t>
            </a:r>
            <a:r>
              <a:rPr lang="en-GB" sz="1600" dirty="0">
                <a:solidFill>
                  <a:srgbClr val="D1D5DB"/>
                </a:solidFill>
                <a:latin typeface="Arial"/>
                <a:ea typeface="+mn-lt"/>
                <a:cs typeface="+mn-lt"/>
              </a:rPr>
              <a:t>:</a:t>
            </a:r>
            <a:endParaRPr lang="en-GB" sz="1600">
              <a:latin typeface="Arial"/>
              <a:cs typeface="Arial"/>
            </a:endParaRPr>
          </a:p>
          <a:p>
            <a:pPr lvl="1">
              <a:buFont typeface="Arial"/>
              <a:buChar char="•"/>
            </a:pPr>
            <a:r>
              <a:rPr lang="en-GB" sz="1600" dirty="0">
                <a:solidFill>
                  <a:srgbClr val="D1D5DB"/>
                </a:solidFill>
                <a:latin typeface="Arial"/>
                <a:ea typeface="+mn-lt"/>
                <a:cs typeface="+mn-lt"/>
              </a:rPr>
              <a:t>Firebase: A comprehensive platform that provides authentication, real-time database, cloud functions, and more.</a:t>
            </a:r>
            <a:endParaRPr lang="en-GB" sz="1600">
              <a:latin typeface="Arial"/>
              <a:cs typeface="Arial"/>
            </a:endParaRPr>
          </a:p>
          <a:p>
            <a:pPr lvl="1">
              <a:buFont typeface="Arial"/>
              <a:buChar char="•"/>
            </a:pPr>
            <a:r>
              <a:rPr lang="en-GB" sz="1600" dirty="0">
                <a:solidFill>
                  <a:srgbClr val="D1D5DB"/>
                </a:solidFill>
                <a:latin typeface="Arial"/>
                <a:ea typeface="+mn-lt"/>
                <a:cs typeface="+mn-lt"/>
              </a:rPr>
              <a:t>Auth0: An authentication and authorization platform with various SDKs for React applications.</a:t>
            </a:r>
            <a:endParaRPr lang="en-GB" sz="1600" dirty="0">
              <a:latin typeface="Arial"/>
              <a:cs typeface="Arial"/>
            </a:endParaRPr>
          </a:p>
          <a:p>
            <a:pPr>
              <a:buFont typeface="Arial"/>
              <a:buChar char="•"/>
            </a:pPr>
            <a:endParaRPr lang="en-GB" sz="1600" b="1" dirty="0">
              <a:solidFill>
                <a:srgbClr val="D1D5DB"/>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ouple of yellow cartoon characters&#10;&#10;Description automatically generated">
            <a:extLst>
              <a:ext uri="{FF2B5EF4-FFF2-40B4-BE49-F238E27FC236}">
                <a16:creationId xmlns:a16="http://schemas.microsoft.com/office/drawing/2014/main" id="{ACB43BF8-454F-99B8-A423-EF41F99C178F}"/>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479423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014141" y="1450655"/>
            <a:ext cx="3932030" cy="3956690"/>
          </a:xfrm>
        </p:spPr>
        <p:txBody>
          <a:bodyPr anchor="ctr">
            <a:normAutofit/>
          </a:bodyPr>
          <a:lstStyle/>
          <a:p>
            <a:r>
              <a:rPr lang="en-GB" sz="8000" dirty="0">
                <a:solidFill>
                  <a:schemeClr val="bg1"/>
                </a:solidFill>
                <a:ea typeface="Calibri Light"/>
                <a:cs typeface="Calibri Light"/>
              </a:rPr>
              <a:t>React DOM</a:t>
            </a:r>
            <a:endParaRPr lang="en-GB" sz="80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2000" dirty="0">
                <a:solidFill>
                  <a:schemeClr val="bg1"/>
                </a:solidFill>
                <a:ea typeface="+mn-lt"/>
                <a:cs typeface="+mn-lt"/>
              </a:rPr>
              <a:t>The term "React DOM" refers to the part of the React library that is responsible for rendering your React components to the actual Document Object Model (DOM) of a web page. It is a specific package within the React ecosystem called "</a:t>
            </a:r>
            <a:r>
              <a:rPr lang="en-GB" sz="2000" b="1" dirty="0">
                <a:solidFill>
                  <a:schemeClr val="bg1"/>
                </a:solidFill>
                <a:ea typeface="+mn-lt"/>
                <a:cs typeface="+mn-lt"/>
              </a:rPr>
              <a:t>react-</a:t>
            </a:r>
            <a:r>
              <a:rPr lang="en-GB" sz="2000" b="1" dirty="0" err="1">
                <a:solidFill>
                  <a:schemeClr val="bg1"/>
                </a:solidFill>
                <a:ea typeface="+mn-lt"/>
                <a:cs typeface="+mn-lt"/>
              </a:rPr>
              <a:t>dom</a:t>
            </a:r>
            <a:r>
              <a:rPr lang="en-GB" sz="2000" b="1" dirty="0">
                <a:solidFill>
                  <a:schemeClr val="bg1"/>
                </a:solidFill>
                <a:ea typeface="+mn-lt"/>
                <a:cs typeface="+mn-lt"/>
              </a:rPr>
              <a:t>"</a:t>
            </a:r>
            <a:r>
              <a:rPr lang="en-GB" sz="2000" dirty="0">
                <a:solidFill>
                  <a:schemeClr val="bg1"/>
                </a:solidFill>
                <a:ea typeface="+mn-lt"/>
                <a:cs typeface="+mn-lt"/>
              </a:rPr>
              <a:t>.</a:t>
            </a:r>
            <a:br>
              <a:rPr lang="en-GB" sz="2000" dirty="0">
                <a:solidFill>
                  <a:schemeClr val="bg1"/>
                </a:solidFill>
                <a:ea typeface="+mn-lt"/>
                <a:cs typeface="+mn-lt"/>
              </a:rPr>
            </a:br>
            <a:br>
              <a:rPr lang="en-GB" sz="2000" dirty="0">
                <a:solidFill>
                  <a:schemeClr val="bg1"/>
                </a:solidFill>
                <a:ea typeface="Calibri"/>
                <a:cs typeface="Calibri"/>
              </a:rPr>
            </a:br>
            <a:br>
              <a:rPr lang="en-GB" sz="2000" dirty="0">
                <a:solidFill>
                  <a:schemeClr val="bg1"/>
                </a:solidFill>
                <a:ea typeface="Calibri"/>
                <a:cs typeface="Calibri"/>
              </a:rPr>
            </a:br>
            <a:r>
              <a:rPr lang="en-GB" sz="1400" dirty="0">
                <a:solidFill>
                  <a:srgbClr val="2E95D3"/>
                </a:solidFill>
                <a:latin typeface="Arial"/>
                <a:ea typeface="+mn-lt"/>
                <a:cs typeface="+mn-lt"/>
              </a:rPr>
              <a:t>import</a:t>
            </a:r>
            <a:r>
              <a:rPr lang="en-GB" sz="1400" dirty="0">
                <a:solidFill>
                  <a:schemeClr val="bg1"/>
                </a:solidFill>
                <a:latin typeface="Arial"/>
                <a:ea typeface="+mn-lt"/>
                <a:cs typeface="+mn-lt"/>
              </a:rPr>
              <a:t> </a:t>
            </a:r>
            <a:r>
              <a:rPr lang="en-GB" sz="1400" dirty="0">
                <a:solidFill>
                  <a:srgbClr val="F22C3D"/>
                </a:solidFill>
                <a:latin typeface="Arial"/>
                <a:ea typeface="+mn-lt"/>
                <a:cs typeface="+mn-lt"/>
              </a:rPr>
              <a:t>React</a:t>
            </a:r>
            <a:r>
              <a:rPr lang="en-GB" sz="1400" dirty="0">
                <a:solidFill>
                  <a:schemeClr val="bg1"/>
                </a:solidFill>
                <a:latin typeface="Arial"/>
                <a:ea typeface="+mn-lt"/>
                <a:cs typeface="+mn-lt"/>
              </a:rPr>
              <a:t> </a:t>
            </a:r>
            <a:r>
              <a:rPr lang="en-GB" sz="1400" dirty="0">
                <a:solidFill>
                  <a:srgbClr val="2E95D3"/>
                </a:solidFill>
                <a:latin typeface="Arial"/>
                <a:ea typeface="+mn-lt"/>
                <a:cs typeface="+mn-lt"/>
              </a:rPr>
              <a:t>from</a:t>
            </a:r>
            <a:r>
              <a:rPr lang="en-GB" sz="1400" dirty="0">
                <a:solidFill>
                  <a:schemeClr val="bg1"/>
                </a:solidFill>
                <a:latin typeface="Arial"/>
                <a:ea typeface="+mn-lt"/>
                <a:cs typeface="+mn-lt"/>
              </a:rPr>
              <a:t> </a:t>
            </a:r>
            <a:r>
              <a:rPr lang="en-GB" sz="1400" dirty="0">
                <a:solidFill>
                  <a:srgbClr val="00A67D"/>
                </a:solidFill>
                <a:latin typeface="Arial"/>
                <a:ea typeface="+mn-lt"/>
                <a:cs typeface="+mn-lt"/>
              </a:rPr>
              <a:t>'react'</a:t>
            </a:r>
            <a:r>
              <a:rPr lang="en-GB" sz="1400" dirty="0">
                <a:solidFill>
                  <a:schemeClr val="bg1"/>
                </a:solidFill>
                <a:latin typeface="Arial"/>
                <a:ea typeface="+mn-lt"/>
                <a:cs typeface="+mn-lt"/>
              </a:rPr>
              <a:t>;</a:t>
            </a:r>
            <a:endParaRPr lang="en-GB" sz="1400" dirty="0">
              <a:solidFill>
                <a:schemeClr val="bg1"/>
              </a:solidFill>
              <a:latin typeface="Arial"/>
              <a:ea typeface="Calibri"/>
              <a:cs typeface="Calibri"/>
            </a:endParaRPr>
          </a:p>
          <a:p>
            <a:pPr marL="0" indent="0">
              <a:buNone/>
            </a:pPr>
            <a:r>
              <a:rPr lang="en-GB" sz="1400" dirty="0">
                <a:solidFill>
                  <a:srgbClr val="2E95D3"/>
                </a:solidFill>
                <a:latin typeface="Arial"/>
                <a:ea typeface="+mn-lt"/>
                <a:cs typeface="+mn-lt"/>
              </a:rPr>
              <a:t>import</a:t>
            </a:r>
            <a:r>
              <a:rPr lang="en-GB" sz="1400" dirty="0">
                <a:solidFill>
                  <a:schemeClr val="bg1"/>
                </a:solidFill>
                <a:latin typeface="Arial"/>
                <a:ea typeface="+mn-lt"/>
                <a:cs typeface="+mn-lt"/>
              </a:rPr>
              <a:t> </a:t>
            </a:r>
            <a:r>
              <a:rPr lang="en-GB" sz="1400" dirty="0" err="1">
                <a:solidFill>
                  <a:srgbClr val="F22C3D"/>
                </a:solidFill>
                <a:latin typeface="Arial"/>
                <a:ea typeface="+mn-lt"/>
                <a:cs typeface="+mn-lt"/>
              </a:rPr>
              <a:t>ReactDOM</a:t>
            </a:r>
            <a:r>
              <a:rPr lang="en-GB" sz="1400" dirty="0">
                <a:solidFill>
                  <a:schemeClr val="bg1"/>
                </a:solidFill>
                <a:latin typeface="Arial"/>
                <a:ea typeface="+mn-lt"/>
                <a:cs typeface="+mn-lt"/>
              </a:rPr>
              <a:t> </a:t>
            </a:r>
            <a:r>
              <a:rPr lang="en-GB" sz="1400" dirty="0">
                <a:solidFill>
                  <a:srgbClr val="2E95D3"/>
                </a:solidFill>
                <a:latin typeface="Arial"/>
                <a:ea typeface="+mn-lt"/>
                <a:cs typeface="+mn-lt"/>
              </a:rPr>
              <a:t>from</a:t>
            </a:r>
            <a:r>
              <a:rPr lang="en-GB" sz="1400" dirty="0">
                <a:solidFill>
                  <a:schemeClr val="bg1"/>
                </a:solidFill>
                <a:latin typeface="Arial"/>
                <a:ea typeface="+mn-lt"/>
                <a:cs typeface="+mn-lt"/>
              </a:rPr>
              <a:t> </a:t>
            </a:r>
            <a:r>
              <a:rPr lang="en-GB" sz="1400" dirty="0">
                <a:solidFill>
                  <a:srgbClr val="00A67D"/>
                </a:solidFill>
                <a:latin typeface="Arial"/>
                <a:ea typeface="+mn-lt"/>
                <a:cs typeface="+mn-lt"/>
              </a:rPr>
              <a:t>'react-</a:t>
            </a:r>
            <a:r>
              <a:rPr lang="en-GB" sz="1400" dirty="0" err="1">
                <a:solidFill>
                  <a:srgbClr val="00A67D"/>
                </a:solidFill>
                <a:latin typeface="Arial"/>
                <a:ea typeface="+mn-lt"/>
                <a:cs typeface="+mn-lt"/>
              </a:rPr>
              <a:t>dom</a:t>
            </a:r>
            <a:r>
              <a:rPr lang="en-GB" sz="1400" dirty="0">
                <a:solidFill>
                  <a:srgbClr val="00A67D"/>
                </a:solidFill>
                <a:latin typeface="Arial"/>
                <a:ea typeface="+mn-lt"/>
                <a:cs typeface="+mn-lt"/>
              </a:rPr>
              <a:t>'</a:t>
            </a:r>
            <a:r>
              <a:rPr lang="en-GB" sz="1400" dirty="0">
                <a:solidFill>
                  <a:schemeClr val="bg1"/>
                </a:solidFill>
                <a:latin typeface="Arial"/>
                <a:ea typeface="+mn-lt"/>
                <a:cs typeface="+mn-lt"/>
              </a:rPr>
              <a:t>; </a:t>
            </a:r>
          </a:p>
          <a:p>
            <a:pPr marL="0" indent="0">
              <a:buNone/>
            </a:pPr>
            <a:r>
              <a:rPr lang="en-GB" sz="1400" dirty="0" err="1">
                <a:solidFill>
                  <a:srgbClr val="2E95D3"/>
                </a:solidFill>
                <a:latin typeface="Arial"/>
                <a:ea typeface="+mn-lt"/>
                <a:cs typeface="+mn-lt"/>
              </a:rPr>
              <a:t>const</a:t>
            </a:r>
            <a:r>
              <a:rPr lang="en-GB" sz="1400" dirty="0">
                <a:solidFill>
                  <a:schemeClr val="bg1"/>
                </a:solidFill>
                <a:latin typeface="Arial"/>
                <a:ea typeface="+mn-lt"/>
                <a:cs typeface="+mn-lt"/>
              </a:rPr>
              <a:t> element = &lt;h1&gt;Hello, World!&lt;/h1&gt;; </a:t>
            </a:r>
            <a:r>
              <a:rPr lang="en-GB" sz="1400" dirty="0" err="1">
                <a:solidFill>
                  <a:srgbClr val="F22C3D"/>
                </a:solidFill>
                <a:latin typeface="Arial"/>
                <a:ea typeface="+mn-lt"/>
                <a:cs typeface="+mn-lt"/>
              </a:rPr>
              <a:t>ReactDOM</a:t>
            </a:r>
            <a:r>
              <a:rPr lang="en-GB" sz="1400" dirty="0" err="1">
                <a:solidFill>
                  <a:schemeClr val="bg1"/>
                </a:solidFill>
                <a:latin typeface="Arial"/>
                <a:ea typeface="+mn-lt"/>
                <a:cs typeface="+mn-lt"/>
              </a:rPr>
              <a:t>.</a:t>
            </a:r>
            <a:r>
              <a:rPr lang="en-GB" sz="1400" dirty="0" err="1">
                <a:solidFill>
                  <a:srgbClr val="F22C3D"/>
                </a:solidFill>
                <a:latin typeface="Arial"/>
                <a:ea typeface="+mn-lt"/>
                <a:cs typeface="+mn-lt"/>
              </a:rPr>
              <a:t>render</a:t>
            </a:r>
            <a:r>
              <a:rPr lang="en-GB" sz="1400" dirty="0">
                <a:solidFill>
                  <a:schemeClr val="bg1"/>
                </a:solidFill>
                <a:latin typeface="Arial"/>
                <a:ea typeface="+mn-lt"/>
                <a:cs typeface="+mn-lt"/>
              </a:rPr>
              <a:t>(element, </a:t>
            </a:r>
            <a:r>
              <a:rPr lang="en-GB" sz="1400" dirty="0" err="1">
                <a:solidFill>
                  <a:srgbClr val="DF3079"/>
                </a:solidFill>
                <a:latin typeface="Arial"/>
                <a:ea typeface="+mn-lt"/>
                <a:cs typeface="+mn-lt"/>
              </a:rPr>
              <a:t>document</a:t>
            </a:r>
            <a:r>
              <a:rPr lang="en-GB" sz="1400" dirty="0" err="1">
                <a:solidFill>
                  <a:schemeClr val="bg1"/>
                </a:solidFill>
                <a:latin typeface="Arial"/>
                <a:ea typeface="+mn-lt"/>
                <a:cs typeface="+mn-lt"/>
              </a:rPr>
              <a:t>.</a:t>
            </a:r>
            <a:r>
              <a:rPr lang="en-GB" sz="1400" dirty="0" err="1">
                <a:solidFill>
                  <a:srgbClr val="F22C3D"/>
                </a:solidFill>
                <a:latin typeface="Arial"/>
                <a:ea typeface="+mn-lt"/>
                <a:cs typeface="+mn-lt"/>
              </a:rPr>
              <a:t>getElementById</a:t>
            </a:r>
            <a:r>
              <a:rPr lang="en-GB" sz="1400" dirty="0">
                <a:solidFill>
                  <a:schemeClr val="bg1"/>
                </a:solidFill>
                <a:latin typeface="Arial"/>
                <a:ea typeface="+mn-lt"/>
                <a:cs typeface="+mn-lt"/>
              </a:rPr>
              <a:t>(</a:t>
            </a:r>
            <a:r>
              <a:rPr lang="en-GB" sz="1400" dirty="0">
                <a:solidFill>
                  <a:srgbClr val="00A67D"/>
                </a:solidFill>
                <a:latin typeface="Arial"/>
                <a:ea typeface="+mn-lt"/>
                <a:cs typeface="+mn-lt"/>
              </a:rPr>
              <a:t>'root'</a:t>
            </a:r>
            <a:r>
              <a:rPr lang="en-GB" sz="1400" dirty="0">
                <a:solidFill>
                  <a:schemeClr val="bg1"/>
                </a:solidFill>
                <a:latin typeface="Arial"/>
                <a:ea typeface="+mn-lt"/>
                <a:cs typeface="+mn-lt"/>
              </a:rPr>
              <a:t>));</a:t>
            </a:r>
            <a:endParaRPr lang="en-GB" sz="2000" dirty="0">
              <a:solidFill>
                <a:schemeClr val="bg1"/>
              </a:solidFill>
              <a:latin typeface="Arial"/>
              <a:ea typeface="Calibri"/>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1373347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Overview of webpack</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sz="2400" dirty="0">
                <a:solidFill>
                  <a:srgbClr val="D1D5DB"/>
                </a:solidFill>
                <a:latin typeface="Arial"/>
                <a:ea typeface="+mn-lt"/>
                <a:cs typeface="Arial"/>
              </a:rPr>
              <a:t>Webpack is a popular open-source JavaScript module bundler that is commonly used in modern web development. Its primary purpose is to take various web assets, such as JavaScript, CSS, and images, and bundle them together into a format that is optimized for efficient delivery to a web browser. Webpack is highly configurable and extensible, making it a versatile tool for managing and optimizing your project's assets.</a:t>
            </a:r>
            <a:endParaRPr lang="en-US" sz="2400" dirty="0">
              <a:latin typeface="Arial"/>
              <a:cs typeface="Arial"/>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07761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852014" y="1491187"/>
            <a:ext cx="4515689" cy="3916159"/>
          </a:xfrm>
        </p:spPr>
        <p:txBody>
          <a:bodyPr anchor="ctr">
            <a:normAutofit/>
          </a:bodyPr>
          <a:lstStyle/>
          <a:p>
            <a:r>
              <a:rPr lang="en-GB" sz="8000" dirty="0">
                <a:solidFill>
                  <a:schemeClr val="bg1"/>
                </a:solidFill>
                <a:cs typeface="Calibri Light"/>
              </a:rPr>
              <a:t>Babel</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5252937" y="1108061"/>
            <a:ext cx="6581538" cy="4571972"/>
          </a:xfrm>
        </p:spPr>
        <p:txBody>
          <a:bodyPr vert="horz" lIns="91440" tIns="45720" rIns="91440" bIns="45720" rtlCol="0" anchor="ctr">
            <a:normAutofit/>
          </a:bodyPr>
          <a:lstStyle/>
          <a:p>
            <a:pPr marL="0" indent="0">
              <a:buNone/>
            </a:pPr>
            <a:r>
              <a:rPr lang="en-GB" dirty="0">
                <a:solidFill>
                  <a:srgbClr val="D1D5DB"/>
                </a:solidFill>
                <a:latin typeface="Arial"/>
                <a:ea typeface="+mn-lt"/>
                <a:cs typeface="+mn-lt"/>
              </a:rPr>
              <a:t>Babel is an open-source JavaScript compiler that allows developers to write code in the latest ECMAScript (ES) standards (such as ES6/ES2015 and beyond) and then transform or "</a:t>
            </a:r>
            <a:r>
              <a:rPr lang="en-GB" err="1">
                <a:solidFill>
                  <a:srgbClr val="D1D5DB"/>
                </a:solidFill>
                <a:latin typeface="Arial"/>
                <a:ea typeface="+mn-lt"/>
                <a:cs typeface="+mn-lt"/>
              </a:rPr>
              <a:t>transpile</a:t>
            </a:r>
            <a:r>
              <a:rPr lang="en-GB" dirty="0">
                <a:solidFill>
                  <a:srgbClr val="D1D5DB"/>
                </a:solidFill>
                <a:latin typeface="Arial"/>
                <a:ea typeface="+mn-lt"/>
                <a:cs typeface="+mn-lt"/>
              </a:rPr>
              <a:t>" that code into a backward-compatible version of JavaScript that can run in older web browsers or environments.</a:t>
            </a:r>
            <a:endParaRPr lang="en-US">
              <a:latin typeface="Arial"/>
              <a:ea typeface="+mn-lt"/>
              <a:cs typeface="+mn-lt"/>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64092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121576" y="-852171"/>
            <a:ext cx="12191980" cy="6858000"/>
          </a:xfrm>
          <a:prstGeom prst="rect">
            <a:avLst/>
          </a:prstGeom>
        </p:spPr>
      </p:pic>
      <p:sp>
        <p:nvSpPr>
          <p:cNvPr id="37" name="Rectangle: Rounded Corners 36">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React Component Basic</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54042" y="2491643"/>
            <a:ext cx="4873752" cy="2505456"/>
          </a:xfrm>
        </p:spPr>
        <p:txBody>
          <a:bodyPr vert="horz" lIns="91440" tIns="45720" rIns="91440" bIns="45720" rtlCol="0" anchor="t">
            <a:noAutofit/>
          </a:bodyPr>
          <a:lstStyle/>
          <a:p>
            <a:pPr marL="0" indent="0">
              <a:buNone/>
            </a:pPr>
            <a:r>
              <a:rPr lang="en-GB" sz="2400" dirty="0">
                <a:latin typeface="Arial"/>
                <a:ea typeface="+mn-lt"/>
                <a:cs typeface="+mn-lt"/>
              </a:rPr>
              <a:t>In React, a component is a fundamental building block that encapsulates a piece of user interface and its </a:t>
            </a:r>
            <a:r>
              <a:rPr lang="en-GB" sz="2400" err="1">
                <a:latin typeface="Arial"/>
                <a:ea typeface="+mn-lt"/>
                <a:cs typeface="+mn-lt"/>
              </a:rPr>
              <a:t>behavior</a:t>
            </a:r>
            <a:r>
              <a:rPr lang="en-GB" sz="2400" dirty="0">
                <a:latin typeface="Arial"/>
                <a:ea typeface="+mn-lt"/>
                <a:cs typeface="+mn-lt"/>
              </a:rPr>
              <a:t>. React components can be reusable and are used to create the UI of a web application. There are two primary types of components in React: functional components and class components.</a:t>
            </a:r>
            <a:endParaRPr lang="en-US" sz="2400">
              <a:latin typeface="Arial"/>
              <a:ea typeface="+mn-lt"/>
              <a:cs typeface="+mn-lt"/>
            </a:endParaRPr>
          </a:p>
        </p:txBody>
      </p:sp>
      <p:sp>
        <p:nvSpPr>
          <p:cNvPr id="35" name="Arc 34">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150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989979"/>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969264"/>
            <a:ext cx="4215384" cy="1664208"/>
          </a:xfrm>
        </p:spPr>
        <p:txBody>
          <a:bodyPr>
            <a:normAutofit/>
          </a:bodyPr>
          <a:lstStyle/>
          <a:p>
            <a:r>
              <a:rPr lang="en-GB">
                <a:cs typeface="Calibri Light"/>
              </a:rPr>
              <a:t>Functional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832111"/>
            <a:ext cx="4873752" cy="2505456"/>
          </a:xfrm>
        </p:spPr>
        <p:txBody>
          <a:bodyPr vert="horz" lIns="91440" tIns="45720" rIns="91440" bIns="45720" rtlCol="0" anchor="t">
            <a:noAutofit/>
          </a:bodyPr>
          <a:lstStyle/>
          <a:p>
            <a:pPr marL="0" indent="0">
              <a:buNone/>
            </a:pPr>
            <a:r>
              <a:rPr lang="en-GB" dirty="0">
                <a:solidFill>
                  <a:srgbClr val="000000"/>
                </a:solidFill>
                <a:latin typeface="Arial"/>
                <a:ea typeface="+mn-lt"/>
                <a:cs typeface="Arial"/>
              </a:rPr>
              <a:t>Functional components are the simplest form of React components. They are JavaScript functions that return JSX (JavaScript XML) to describe what the UI should look like.</a:t>
            </a:r>
            <a:endParaRPr lang="en-US" dirty="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30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589357"/>
            <a:ext cx="4724400" cy="3015849"/>
          </a:xfrm>
        </p:spPr>
        <p:txBody>
          <a:bodyPr vert="horz" lIns="91440" tIns="45720" rIns="91440" bIns="45720" rtlCol="0" anchor="t">
            <a:normAutofit/>
          </a:bodyPr>
          <a:lstStyle/>
          <a:p>
            <a:pPr>
              <a:buNone/>
            </a:pPr>
            <a:r>
              <a:rPr lang="en-GB" sz="2000" dirty="0">
                <a:solidFill>
                  <a:schemeClr val="bg1"/>
                </a:solidFill>
                <a:ea typeface="+mn-lt"/>
                <a:cs typeface="+mn-lt"/>
              </a:rPr>
              <a:t>import React from 'react';</a:t>
            </a:r>
            <a:endParaRPr lang="en-US"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function HelloWorld() {</a:t>
            </a:r>
            <a:endParaRPr lang="en-GB" sz="2000" dirty="0">
              <a:solidFill>
                <a:schemeClr val="bg1"/>
              </a:solidFill>
            </a:endParaRPr>
          </a:p>
          <a:p>
            <a:pPr>
              <a:buNone/>
            </a:pPr>
            <a:r>
              <a:rPr lang="en-GB" sz="2000" dirty="0">
                <a:solidFill>
                  <a:schemeClr val="bg1"/>
                </a:solidFill>
                <a:ea typeface="+mn-lt"/>
                <a:cs typeface="+mn-lt"/>
              </a:rPr>
              <a:t>  return &lt;div&gt;Hello, World!&lt;/div&gt;;</a:t>
            </a:r>
            <a:endParaRPr lang="en-GB" sz="2000" dirty="0">
              <a:solidFill>
                <a:schemeClr val="bg1"/>
              </a:solidFill>
            </a:endParaRPr>
          </a:p>
          <a:p>
            <a:pPr>
              <a:buNone/>
            </a:pPr>
            <a:r>
              <a:rPr lang="en-GB" sz="2000" dirty="0">
                <a:solidFill>
                  <a:schemeClr val="bg1"/>
                </a:solidFill>
                <a:ea typeface="+mn-lt"/>
                <a:cs typeface="+mn-lt"/>
              </a:rPr>
              <a:t>}</a:t>
            </a:r>
            <a:endParaRPr lang="en-GB" sz="2000" dirty="0">
              <a:solidFill>
                <a:schemeClr val="bg1"/>
              </a:solidFill>
            </a:endParaRPr>
          </a:p>
          <a:p>
            <a:pPr>
              <a:buNone/>
            </a:pPr>
            <a:endParaRPr lang="en-GB" sz="2000">
              <a:solidFill>
                <a:schemeClr val="bg1"/>
              </a:solidFill>
            </a:endParaRPr>
          </a:p>
          <a:p>
            <a:pPr>
              <a:buNone/>
            </a:pPr>
            <a:r>
              <a:rPr lang="en-GB" sz="2000" dirty="0">
                <a:solidFill>
                  <a:schemeClr val="bg1"/>
                </a:solidFill>
                <a:ea typeface="+mn-lt"/>
                <a:cs typeface="+mn-lt"/>
              </a:rPr>
              <a:t>export default HelloWorld;</a:t>
            </a:r>
            <a:endParaRPr lang="en-GB" sz="2000" dirty="0">
              <a:solidFill>
                <a:schemeClr val="bg1"/>
              </a:solidFill>
            </a:endParaRPr>
          </a:p>
          <a:p>
            <a:pPr marL="0" indent="0">
              <a:buNone/>
            </a:pPr>
            <a:endParaRPr lang="en-GB" sz="2000">
              <a:solidFill>
                <a:schemeClr val="bg1"/>
              </a:solidFill>
              <a:latin typeface="Arial"/>
              <a:cs typeface="Arial"/>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99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72F566C7-63F6-430E-A25E-75C1BAA56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alphaModFix amt="55000"/>
          </a:blip>
          <a:srcRect l="7001" r="2333" b="1"/>
          <a:stretch/>
        </p:blipFill>
        <p:spPr>
          <a:xfrm>
            <a:off x="20" y="-771107"/>
            <a:ext cx="12191980" cy="6858000"/>
          </a:xfrm>
          <a:prstGeom prst="rect">
            <a:avLst/>
          </a:prstGeom>
        </p:spPr>
      </p:pic>
      <p:sp>
        <p:nvSpPr>
          <p:cNvPr id="19" name="Rectangle: Rounded Corners 18">
            <a:extLst>
              <a:ext uri="{FF2B5EF4-FFF2-40B4-BE49-F238E27FC236}">
                <a16:creationId xmlns:a16="http://schemas.microsoft.com/office/drawing/2014/main" id="{C8701D3F-ED29-4931-958A-CBC8AE704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7537" y="643467"/>
            <a:ext cx="5520995" cy="5215839"/>
          </a:xfrm>
          <a:prstGeom prst="roundRect">
            <a:avLst>
              <a:gd name="adj" fmla="val 265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6345936" y="734179"/>
            <a:ext cx="4215384" cy="1664208"/>
          </a:xfrm>
        </p:spPr>
        <p:txBody>
          <a:bodyPr>
            <a:normAutofit/>
          </a:bodyPr>
          <a:lstStyle/>
          <a:p>
            <a:r>
              <a:rPr lang="en-GB" dirty="0">
                <a:cs typeface="Calibri Light"/>
              </a:rPr>
              <a:t>Class Component</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6345936" y="2045792"/>
            <a:ext cx="4873752" cy="2505456"/>
          </a:xfrm>
        </p:spPr>
        <p:txBody>
          <a:bodyPr vert="horz" lIns="91440" tIns="45720" rIns="91440" bIns="45720" rtlCol="0" anchor="t">
            <a:noAutofit/>
          </a:bodyPr>
          <a:lstStyle/>
          <a:p>
            <a:pPr marL="0" indent="0">
              <a:buNone/>
            </a:pPr>
            <a:r>
              <a:rPr lang="en-GB" sz="2400" dirty="0">
                <a:solidFill>
                  <a:srgbClr val="000000"/>
                </a:solidFill>
                <a:latin typeface="Arial"/>
                <a:ea typeface="+mn-lt"/>
                <a:cs typeface="Arial"/>
              </a:rPr>
              <a:t>Class components are more advanced and can hold their own internal state, making them suitable for more complex interactions. They extend the (</a:t>
            </a:r>
            <a:r>
              <a:rPr lang="en-GB" sz="2400" dirty="0" err="1">
                <a:solidFill>
                  <a:srgbClr val="000000"/>
                </a:solidFill>
                <a:latin typeface="Arial"/>
                <a:ea typeface="+mn-lt"/>
                <a:cs typeface="Arial"/>
              </a:rPr>
              <a:t>React.Component</a:t>
            </a:r>
            <a:r>
              <a:rPr lang="en-GB" sz="2400" dirty="0">
                <a:solidFill>
                  <a:srgbClr val="000000"/>
                </a:solidFill>
                <a:latin typeface="Arial"/>
                <a:ea typeface="+mn-lt"/>
                <a:cs typeface="Arial"/>
              </a:rPr>
              <a:t>) class and provide additional features, such as lifecycle methods. Class components are sometimes referred to as stateful components.</a:t>
            </a:r>
            <a:endParaRPr lang="en-US" sz="2400">
              <a:latin typeface="Arial"/>
              <a:cs typeface="Arial"/>
            </a:endParaRPr>
          </a:p>
        </p:txBody>
      </p:sp>
      <p:sp>
        <p:nvSpPr>
          <p:cNvPr id="21" name="Arc 20">
            <a:extLst>
              <a:ext uri="{FF2B5EF4-FFF2-40B4-BE49-F238E27FC236}">
                <a16:creationId xmlns:a16="http://schemas.microsoft.com/office/drawing/2014/main" id="{40A0961B-9DBA-43AD-A3C0-F7EBBFF20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06764" y="9067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47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104900" y="910431"/>
            <a:ext cx="4724400" cy="1466455"/>
          </a:xfrm>
        </p:spPr>
        <p:txBody>
          <a:bodyPr anchor="b">
            <a:normAutofit/>
          </a:bodyPr>
          <a:lstStyle/>
          <a:p>
            <a:r>
              <a:rPr lang="en-GB">
                <a:solidFill>
                  <a:schemeClr val="bg1"/>
                </a:solidFill>
                <a:cs typeface="Calibri Light"/>
              </a:rPr>
              <a:t>Example</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104900" y="2702846"/>
            <a:ext cx="5081080" cy="3242827"/>
          </a:xfrm>
        </p:spPr>
        <p:txBody>
          <a:bodyPr vert="horz" lIns="91440" tIns="45720" rIns="91440" bIns="45720" rtlCol="0" anchor="t">
            <a:normAutofit/>
          </a:bodyPr>
          <a:lstStyle/>
          <a:p>
            <a:pPr>
              <a:lnSpc>
                <a:spcPct val="70000"/>
              </a:lnSpc>
              <a:buNone/>
            </a:pPr>
            <a:r>
              <a:rPr lang="en-GB" sz="1800" dirty="0">
                <a:solidFill>
                  <a:schemeClr val="bg1"/>
                </a:solidFill>
                <a:latin typeface="Arial"/>
                <a:ea typeface="+mn-lt"/>
                <a:cs typeface="+mn-lt"/>
              </a:rPr>
              <a:t>import React, { Component } from 'react';</a:t>
            </a:r>
            <a:endParaRPr lang="en-US"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class HelloWorld extends Component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render()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return &lt;div&gt;Hello, World!&lt;/div&gt;;</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  }</a:t>
            </a:r>
            <a:endParaRPr lang="en-GB" sz="1800">
              <a:solidFill>
                <a:schemeClr val="bg1"/>
              </a:solidFill>
              <a:latin typeface="Arial"/>
              <a:cs typeface="Arial"/>
            </a:endParaRPr>
          </a:p>
          <a:p>
            <a:pPr>
              <a:lnSpc>
                <a:spcPct val="70000"/>
              </a:lnSpc>
              <a:buNone/>
            </a:pPr>
            <a:r>
              <a:rPr lang="en-GB" sz="1800" dirty="0">
                <a:solidFill>
                  <a:schemeClr val="bg1"/>
                </a:solidFill>
                <a:latin typeface="Arial"/>
                <a:ea typeface="+mn-lt"/>
                <a:cs typeface="+mn-lt"/>
              </a:rPr>
              <a:t>}</a:t>
            </a:r>
            <a:endParaRPr lang="en-GB" sz="1800">
              <a:solidFill>
                <a:schemeClr val="bg1"/>
              </a:solidFill>
              <a:latin typeface="Arial"/>
              <a:cs typeface="Arial"/>
            </a:endParaRPr>
          </a:p>
          <a:p>
            <a:pPr>
              <a:lnSpc>
                <a:spcPct val="70000"/>
              </a:lnSpc>
              <a:buNone/>
            </a:pPr>
            <a:endParaRPr lang="en-GB" sz="1800" dirty="0">
              <a:latin typeface="Arial"/>
              <a:cs typeface="Arial"/>
            </a:endParaRPr>
          </a:p>
          <a:p>
            <a:pPr>
              <a:lnSpc>
                <a:spcPct val="70000"/>
              </a:lnSpc>
              <a:buNone/>
            </a:pPr>
            <a:r>
              <a:rPr lang="en-GB" sz="1800" dirty="0">
                <a:solidFill>
                  <a:schemeClr val="bg1"/>
                </a:solidFill>
                <a:latin typeface="Arial"/>
                <a:ea typeface="+mn-lt"/>
                <a:cs typeface="+mn-lt"/>
              </a:rPr>
              <a:t>export default HelloWorld;</a:t>
            </a:r>
            <a:endParaRPr lang="en-GB" sz="1800" dirty="0">
              <a:solidFill>
                <a:schemeClr val="bg1"/>
              </a:solidFill>
              <a:latin typeface="Arial"/>
              <a:cs typeface="Arial"/>
            </a:endParaRPr>
          </a:p>
          <a:p>
            <a:pPr>
              <a:buNone/>
            </a:pPr>
            <a:endParaRPr lang="en-GB" sz="1800" dirty="0">
              <a:solidFill>
                <a:schemeClr val="bg1"/>
              </a:solidFill>
              <a:latin typeface="Arial"/>
              <a:cs typeface="Calibri"/>
            </a:endParaRPr>
          </a:p>
        </p:txBody>
      </p:sp>
      <p:sp>
        <p:nvSpPr>
          <p:cNvPr id="30" name="Rectangle 29">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52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833764A-6054-E198-9B9B-D9EBC1F4D245}"/>
              </a:ext>
            </a:extLst>
          </p:cNvPr>
          <p:cNvSpPr>
            <a:spLocks noGrp="1"/>
          </p:cNvSpPr>
          <p:nvPr>
            <p:ph type="title"/>
          </p:nvPr>
        </p:nvSpPr>
        <p:spPr>
          <a:xfrm>
            <a:off x="1295398" y="669925"/>
            <a:ext cx="4686295" cy="1325563"/>
          </a:xfrm>
        </p:spPr>
        <p:txBody>
          <a:bodyPr anchor="b">
            <a:normAutofit/>
          </a:bodyPr>
          <a:lstStyle/>
          <a:p>
            <a:r>
              <a:rPr lang="en-GB" sz="3800">
                <a:solidFill>
                  <a:schemeClr val="bg1"/>
                </a:solidFill>
                <a:cs typeface="Calibri Light"/>
              </a:rPr>
              <a:t>Limitations of JSX</a:t>
            </a:r>
          </a:p>
        </p:txBody>
      </p:sp>
      <p:sp>
        <p:nvSpPr>
          <p:cNvPr id="3" name="Content Placeholder 2">
            <a:extLst>
              <a:ext uri="{FF2B5EF4-FFF2-40B4-BE49-F238E27FC236}">
                <a16:creationId xmlns:a16="http://schemas.microsoft.com/office/drawing/2014/main" id="{BF6387C6-3A3A-ED00-D649-6CCE37F720FD}"/>
              </a:ext>
            </a:extLst>
          </p:cNvPr>
          <p:cNvSpPr>
            <a:spLocks noGrp="1"/>
          </p:cNvSpPr>
          <p:nvPr>
            <p:ph idx="1"/>
          </p:nvPr>
        </p:nvSpPr>
        <p:spPr>
          <a:xfrm>
            <a:off x="1295398" y="2350698"/>
            <a:ext cx="7296550" cy="3466011"/>
          </a:xfrm>
        </p:spPr>
        <p:txBody>
          <a:bodyPr vert="horz" lIns="91440" tIns="45720" rIns="91440" bIns="45720" rtlCol="0" anchor="t">
            <a:noAutofit/>
          </a:bodyPr>
          <a:lstStyle/>
          <a:p>
            <a:pPr marL="342900" indent="-342900">
              <a:buAutoNum type="arabicPeriod"/>
            </a:pPr>
            <a:r>
              <a:rPr lang="en-GB" sz="1600" dirty="0">
                <a:solidFill>
                  <a:schemeClr val="bg1"/>
                </a:solidFill>
                <a:latin typeface="Arial"/>
                <a:ea typeface="+mn-lt"/>
                <a:cs typeface="+mn-lt"/>
              </a:rPr>
              <a:t>JSX requires compilation before running in the browser.</a:t>
            </a:r>
            <a:endParaRPr lang="en-US" sz="1600">
              <a:solidFill>
                <a:schemeClr val="bg1"/>
              </a:solidFill>
              <a:latin typeface="Arial"/>
              <a:cs typeface="Arial"/>
            </a:endParaRPr>
          </a:p>
          <a:p>
            <a:pPr marL="342900" indent="-342900">
              <a:buAutoNum type="arabicPeriod"/>
            </a:pPr>
            <a:r>
              <a:rPr lang="en-GB" sz="1600" dirty="0">
                <a:solidFill>
                  <a:schemeClr val="bg1"/>
                </a:solidFill>
                <a:latin typeface="Arial"/>
                <a:ea typeface="+mn-lt"/>
                <a:cs typeface="+mn-lt"/>
              </a:rPr>
              <a:t>Complex logic and control structures can make JSX code verbose and harder to read.</a:t>
            </a:r>
            <a:endParaRPr lang="en-GB" sz="1600">
              <a:solidFill>
                <a:schemeClr val="bg1"/>
              </a:solidFill>
              <a:latin typeface="Arial"/>
              <a:cs typeface="Arial"/>
            </a:endParaRPr>
          </a:p>
          <a:p>
            <a:pPr>
              <a:buNone/>
            </a:pPr>
            <a:r>
              <a:rPr lang="en-GB" sz="1600" b="1" dirty="0">
                <a:solidFill>
                  <a:schemeClr val="bg1"/>
                </a:solidFill>
                <a:latin typeface="Arial"/>
                <a:ea typeface="+mn-lt"/>
                <a:cs typeface="+mn-lt"/>
              </a:rPr>
              <a:t>Important Points: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Learning curve for newcomers.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 direct HTML comments; use </a:t>
            </a:r>
            <a:r>
              <a:rPr lang="en-GB" sz="1600" b="1" dirty="0">
                <a:solidFill>
                  <a:schemeClr val="bg1"/>
                </a:solidFill>
                <a:latin typeface="Arial"/>
                <a:ea typeface="+mn-lt"/>
                <a:cs typeface="+mn-lt"/>
              </a:rPr>
              <a:t>{/* ... */}</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Self-closing tags should include a trailing slash.</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Use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 for CSS classes.</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Wrapping elements in parentheses when multiple elements are returned.</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Potential naming conflicts with reserved words (e.g., </a:t>
            </a:r>
            <a:r>
              <a:rPr lang="en-GB" sz="1600" b="1" dirty="0">
                <a:solidFill>
                  <a:schemeClr val="bg1"/>
                </a:solidFill>
                <a:latin typeface="Arial"/>
                <a:ea typeface="+mn-lt"/>
                <a:cs typeface="+mn-lt"/>
              </a:rPr>
              <a:t>class</a:t>
            </a:r>
            <a:r>
              <a:rPr lang="en-GB" sz="1600" dirty="0">
                <a:solidFill>
                  <a:schemeClr val="bg1"/>
                </a:solidFill>
                <a:latin typeface="Arial"/>
                <a:ea typeface="+mn-lt"/>
                <a:cs typeface="+mn-lt"/>
              </a:rPr>
              <a:t> vs. </a:t>
            </a:r>
            <a:r>
              <a:rPr lang="en-GB" sz="1600" b="1" dirty="0" err="1">
                <a:solidFill>
                  <a:schemeClr val="bg1"/>
                </a:solidFill>
                <a:latin typeface="Arial"/>
                <a:ea typeface="+mn-lt"/>
                <a:cs typeface="+mn-lt"/>
              </a:rPr>
              <a:t>className</a:t>
            </a:r>
            <a:r>
              <a:rPr lang="en-GB" sz="1600" dirty="0">
                <a:solidFill>
                  <a:schemeClr val="bg1"/>
                </a:solidFill>
                <a:latin typeface="Arial"/>
                <a:ea typeface="+mn-lt"/>
                <a:cs typeface="+mn-lt"/>
              </a:rPr>
              <a:t>).</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Not enforcing accessibility; developers need to ensure accessibility manually.</a:t>
            </a:r>
            <a:endParaRPr lang="en-GB" sz="1600">
              <a:solidFill>
                <a:schemeClr val="bg1"/>
              </a:solidFill>
              <a:latin typeface="Arial"/>
              <a:cs typeface="Arial"/>
            </a:endParaRPr>
          </a:p>
          <a:p>
            <a:pPr>
              <a:buFont typeface="Arial"/>
              <a:buChar char="•"/>
            </a:pPr>
            <a:r>
              <a:rPr lang="en-GB" sz="1600" dirty="0">
                <a:solidFill>
                  <a:schemeClr val="bg1"/>
                </a:solidFill>
                <a:latin typeface="Arial"/>
                <a:ea typeface="+mn-lt"/>
                <a:cs typeface="+mn-lt"/>
              </a:rPr>
              <a:t>JSX is primarily used with React for UI development.</a:t>
            </a:r>
            <a:endParaRPr lang="en-GB" sz="1600">
              <a:solidFill>
                <a:schemeClr val="bg1"/>
              </a:solidFill>
              <a:latin typeface="Arial"/>
              <a:cs typeface="Arial"/>
            </a:endParaRPr>
          </a:p>
          <a:p>
            <a:pPr marL="0" indent="0">
              <a:buNone/>
            </a:pPr>
            <a:endParaRPr lang="en-GB" sz="1600" dirty="0">
              <a:solidFill>
                <a:schemeClr val="bg1"/>
              </a:solidFill>
              <a:latin typeface="Arial"/>
              <a:cs typeface="Calibri"/>
            </a:endParaRPr>
          </a:p>
          <a:p>
            <a:pPr>
              <a:buNone/>
            </a:pPr>
            <a:endParaRPr lang="en-GB" sz="1600" dirty="0">
              <a:solidFill>
                <a:schemeClr val="bg1"/>
              </a:solidFill>
              <a:latin typeface="Arial"/>
              <a:cs typeface="Calibri"/>
            </a:endParaRPr>
          </a:p>
        </p:txBody>
      </p:sp>
      <p:pic>
        <p:nvPicPr>
          <p:cNvPr id="6" name="Picture 5" descr="A couple of yellow cartoon characters&#10;&#10;Description automatically generated">
            <a:extLst>
              <a:ext uri="{FF2B5EF4-FFF2-40B4-BE49-F238E27FC236}">
                <a16:creationId xmlns:a16="http://schemas.microsoft.com/office/drawing/2014/main" id="{613F53E4-F588-E339-4238-FD6621D61BA8}"/>
              </a:ext>
            </a:extLst>
          </p:cNvPr>
          <p:cNvPicPr>
            <a:picLocks noChangeAspect="1"/>
          </p:cNvPicPr>
          <p:nvPr/>
        </p:nvPicPr>
        <p:blipFill rotWithShape="1">
          <a:blip r:embed="rId2"/>
          <a:srcRect l="7001" r="2333" b="1"/>
          <a:stretch/>
        </p:blipFill>
        <p:spPr>
          <a:xfrm>
            <a:off x="8781642" y="4627081"/>
            <a:ext cx="3961592" cy="2230918"/>
          </a:xfrm>
          <a:prstGeom prst="rect">
            <a:avLst/>
          </a:prstGeom>
        </p:spPr>
      </p:pic>
      <p:cxnSp>
        <p:nvCxnSpPr>
          <p:cNvPr id="76" name="Straight Connector 75">
            <a:extLst>
              <a:ext uri="{FF2B5EF4-FFF2-40B4-BE49-F238E27FC236}">
                <a16:creationId xmlns:a16="http://schemas.microsoft.com/office/drawing/2014/main" id="{C727A21A-62F5-405C-B7A5-439FD39932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641577A-888F-4E56-B9E4-CC57AC7B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95399" y="2026340"/>
            <a:ext cx="1089660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48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artoon character holding a notebook&#10;&#10;Description automatically generated">
            <a:extLst>
              <a:ext uri="{FF2B5EF4-FFF2-40B4-BE49-F238E27FC236}">
                <a16:creationId xmlns:a16="http://schemas.microsoft.com/office/drawing/2014/main" id="{FFAFD5CF-45DC-0120-1519-A4DD0C9F8F39}"/>
              </a:ext>
            </a:extLst>
          </p:cNvPr>
          <p:cNvPicPr>
            <a:picLocks noChangeAspect="1"/>
          </p:cNvPicPr>
          <p:nvPr/>
        </p:nvPicPr>
        <p:blipFill rotWithShape="1">
          <a:blip r:embed="rId2"/>
          <a:srcRect t="16784" b="37794"/>
          <a:stretch/>
        </p:blipFill>
        <p:spPr>
          <a:xfrm>
            <a:off x="5155680" y="907925"/>
            <a:ext cx="9160193" cy="5155650"/>
          </a:xfrm>
          <a:prstGeom prst="rect">
            <a:avLst/>
          </a:prstGeom>
        </p:spPr>
      </p:pic>
      <p:sp>
        <p:nvSpPr>
          <p:cNvPr id="39" name="Rectangle 38">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16CB-DAC4-717E-0E7D-DD909F18D66F}"/>
              </a:ext>
            </a:extLst>
          </p:cNvPr>
          <p:cNvSpPr>
            <a:spLocks noGrp="1"/>
          </p:cNvSpPr>
          <p:nvPr>
            <p:ph type="title"/>
          </p:nvPr>
        </p:nvSpPr>
        <p:spPr>
          <a:xfrm>
            <a:off x="1104900" y="-127186"/>
            <a:ext cx="4724400" cy="1466455"/>
          </a:xfrm>
        </p:spPr>
        <p:txBody>
          <a:bodyPr anchor="b">
            <a:normAutofit/>
          </a:bodyPr>
          <a:lstStyle/>
          <a:p>
            <a:r>
              <a:rPr lang="en-GB">
                <a:solidFill>
                  <a:schemeClr val="bg1"/>
                </a:solidFill>
                <a:ea typeface="Calibri Light"/>
                <a:cs typeface="Calibri Light"/>
              </a:rPr>
              <a:t>Agenda</a:t>
            </a:r>
            <a:endParaRPr lang="en-GB">
              <a:solidFill>
                <a:schemeClr val="bg1"/>
              </a:solidFill>
            </a:endParaRPr>
          </a:p>
        </p:txBody>
      </p:sp>
      <p:sp>
        <p:nvSpPr>
          <p:cNvPr id="3" name="Content Placeholder 2">
            <a:extLst>
              <a:ext uri="{FF2B5EF4-FFF2-40B4-BE49-F238E27FC236}">
                <a16:creationId xmlns:a16="http://schemas.microsoft.com/office/drawing/2014/main" id="{6BC158D1-70BE-32F3-7EAB-1E4704A43B35}"/>
              </a:ext>
            </a:extLst>
          </p:cNvPr>
          <p:cNvSpPr>
            <a:spLocks noGrp="1"/>
          </p:cNvSpPr>
          <p:nvPr>
            <p:ph idx="1"/>
          </p:nvPr>
        </p:nvSpPr>
        <p:spPr>
          <a:xfrm>
            <a:off x="1104900" y="1486888"/>
            <a:ext cx="4724400" cy="3015849"/>
          </a:xfrm>
        </p:spPr>
        <p:txBody>
          <a:bodyPr vert="horz" lIns="91440" tIns="45720" rIns="91440" bIns="45720" rtlCol="0" anchor="t">
            <a:noAutofit/>
          </a:bodyPr>
          <a:lstStyle/>
          <a:p>
            <a:r>
              <a:rPr lang="en-GB" sz="2000" dirty="0">
                <a:solidFill>
                  <a:schemeClr val="bg1"/>
                </a:solidFill>
                <a:latin typeface="Arial"/>
                <a:ea typeface="Calibri"/>
                <a:cs typeface="Calibri"/>
              </a:rPr>
              <a:t>JavaScript Essentials</a:t>
            </a:r>
          </a:p>
          <a:p>
            <a:r>
              <a:rPr lang="en-GB" sz="2000" dirty="0">
                <a:solidFill>
                  <a:schemeClr val="bg1"/>
                </a:solidFill>
                <a:latin typeface="Arial"/>
                <a:ea typeface="Calibri"/>
                <a:cs typeface="Calibri"/>
              </a:rPr>
              <a:t>Event loop</a:t>
            </a:r>
          </a:p>
          <a:p>
            <a:r>
              <a:rPr lang="en-GB" sz="2000" dirty="0">
                <a:solidFill>
                  <a:schemeClr val="bg1"/>
                </a:solidFill>
                <a:latin typeface="Arial"/>
                <a:ea typeface="Calibri"/>
                <a:cs typeface="Calibri"/>
              </a:rPr>
              <a:t>React JSX</a:t>
            </a:r>
          </a:p>
          <a:p>
            <a:r>
              <a:rPr lang="en-GB" sz="2000" dirty="0">
                <a:solidFill>
                  <a:schemeClr val="bg1"/>
                </a:solidFill>
                <a:latin typeface="Arial"/>
                <a:ea typeface="Calibri"/>
                <a:cs typeface="Calibri"/>
              </a:rPr>
              <a:t>Libraries for </a:t>
            </a:r>
            <a:r>
              <a:rPr lang="en-GB" sz="2000" err="1">
                <a:solidFill>
                  <a:schemeClr val="bg1"/>
                </a:solidFill>
                <a:latin typeface="Arial"/>
                <a:ea typeface="Calibri"/>
                <a:cs typeface="Calibri"/>
              </a:rPr>
              <a:t>ClientSide</a:t>
            </a:r>
            <a:r>
              <a:rPr lang="en-GB" sz="2000" dirty="0">
                <a:solidFill>
                  <a:schemeClr val="bg1"/>
                </a:solidFill>
                <a:latin typeface="Arial"/>
                <a:ea typeface="Calibri"/>
                <a:cs typeface="Calibri"/>
              </a:rPr>
              <a:t> Web Applications</a:t>
            </a:r>
          </a:p>
          <a:p>
            <a:r>
              <a:rPr lang="en-GB" sz="2000" dirty="0">
                <a:solidFill>
                  <a:schemeClr val="bg1"/>
                </a:solidFill>
                <a:latin typeface="Arial"/>
                <a:ea typeface="Calibri"/>
                <a:cs typeface="Calibri"/>
              </a:rPr>
              <a:t>React DOM</a:t>
            </a:r>
          </a:p>
          <a:p>
            <a:r>
              <a:rPr lang="en-GB" sz="2000" dirty="0">
                <a:solidFill>
                  <a:schemeClr val="bg1"/>
                </a:solidFill>
                <a:latin typeface="Arial"/>
                <a:ea typeface="Calibri"/>
                <a:cs typeface="Calibri"/>
              </a:rPr>
              <a:t>Environmental Setup</a:t>
            </a:r>
          </a:p>
          <a:p>
            <a:r>
              <a:rPr lang="en-GB" sz="2000" dirty="0">
                <a:solidFill>
                  <a:schemeClr val="bg1"/>
                </a:solidFill>
                <a:latin typeface="Arial"/>
                <a:ea typeface="Calibri"/>
                <a:cs typeface="Calibri"/>
              </a:rPr>
              <a:t>NPM commands</a:t>
            </a:r>
          </a:p>
          <a:p>
            <a:r>
              <a:rPr lang="en-GB" sz="2000" dirty="0">
                <a:solidFill>
                  <a:schemeClr val="bg1"/>
                </a:solidFill>
                <a:latin typeface="Arial"/>
                <a:ea typeface="Calibri"/>
                <a:cs typeface="Calibri"/>
              </a:rPr>
              <a:t>Overview of webpack</a:t>
            </a:r>
          </a:p>
          <a:p>
            <a:r>
              <a:rPr lang="en-GB" sz="2000" dirty="0">
                <a:solidFill>
                  <a:schemeClr val="bg1"/>
                </a:solidFill>
                <a:latin typeface="Arial"/>
                <a:ea typeface="Calibri"/>
                <a:cs typeface="Calibri"/>
              </a:rPr>
              <a:t>Babel</a:t>
            </a:r>
          </a:p>
          <a:p>
            <a:r>
              <a:rPr lang="en-GB" sz="2000" dirty="0">
                <a:solidFill>
                  <a:schemeClr val="bg1"/>
                </a:solidFill>
                <a:latin typeface="Arial"/>
                <a:ea typeface="Calibri"/>
                <a:cs typeface="Calibri"/>
              </a:rPr>
              <a:t>React Component</a:t>
            </a:r>
          </a:p>
          <a:p>
            <a:r>
              <a:rPr lang="en-GB" sz="2000" dirty="0">
                <a:solidFill>
                  <a:schemeClr val="bg1"/>
                </a:solidFill>
                <a:latin typeface="Arial"/>
                <a:ea typeface="Calibri"/>
                <a:cs typeface="Calibri"/>
              </a:rPr>
              <a:t>Limitations of JSX</a:t>
            </a: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90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504598" y="681569"/>
            <a:ext cx="6396422" cy="5840075"/>
          </a:xfrm>
        </p:spPr>
        <p:txBody>
          <a:bodyPr vert="horz" lIns="91440" tIns="45720" rIns="91440" bIns="45720" rtlCol="0" anchor="ctr">
            <a:normAutofit/>
          </a:bodyPr>
          <a:lstStyle/>
          <a:p>
            <a:pPr marL="342900" indent="-342900">
              <a:buAutoNum type="arabicPeriod"/>
            </a:pPr>
            <a:r>
              <a:rPr lang="en-GB" sz="1400" dirty="0">
                <a:solidFill>
                  <a:schemeClr val="bg1"/>
                </a:solidFill>
                <a:ea typeface="+mn-lt"/>
                <a:cs typeface="+mn-lt"/>
              </a:rPr>
              <a:t>Variables:</a:t>
            </a:r>
            <a:endParaRPr lang="en-US"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Use </a:t>
            </a:r>
            <a:r>
              <a:rPr lang="en-GB" sz="1400" b="1" dirty="0">
                <a:solidFill>
                  <a:schemeClr val="bg1"/>
                </a:solidFill>
                <a:ea typeface="+mn-lt"/>
                <a:cs typeface="+mn-lt"/>
              </a:rPr>
              <a:t>let</a:t>
            </a:r>
            <a:r>
              <a:rPr lang="en-GB" sz="1400" dirty="0">
                <a:solidFill>
                  <a:schemeClr val="bg1"/>
                </a:solidFill>
                <a:ea typeface="+mn-lt"/>
                <a:cs typeface="+mn-lt"/>
              </a:rPr>
              <a:t>, </a:t>
            </a:r>
            <a:r>
              <a:rPr lang="en-GB" sz="1400" b="1" dirty="0" err="1">
                <a:solidFill>
                  <a:schemeClr val="bg1"/>
                </a:solidFill>
                <a:ea typeface="+mn-lt"/>
                <a:cs typeface="+mn-lt"/>
              </a:rPr>
              <a:t>const</a:t>
            </a:r>
            <a:r>
              <a:rPr lang="en-GB" sz="1400" dirty="0">
                <a:solidFill>
                  <a:schemeClr val="bg1"/>
                </a:solidFill>
                <a:ea typeface="+mn-lt"/>
                <a:cs typeface="+mn-lt"/>
              </a:rPr>
              <a:t> or </a:t>
            </a:r>
            <a:r>
              <a:rPr lang="en-GB" sz="1400" b="1" dirty="0">
                <a:solidFill>
                  <a:schemeClr val="bg1"/>
                </a:solidFill>
                <a:ea typeface="+mn-lt"/>
                <a:cs typeface="+mn-lt"/>
              </a:rPr>
              <a:t>var</a:t>
            </a:r>
            <a:r>
              <a:rPr lang="en-GB" sz="1400" dirty="0">
                <a:solidFill>
                  <a:schemeClr val="bg1"/>
                </a:solidFill>
                <a:ea typeface="+mn-lt"/>
                <a:cs typeface="+mn-lt"/>
              </a:rPr>
              <a:t> to declare variables.</a:t>
            </a:r>
            <a:endParaRPr lang="en-GB" sz="1400" dirty="0">
              <a:solidFill>
                <a:schemeClr val="bg1"/>
              </a:solidFill>
              <a:ea typeface="Calibri" panose="020F0502020204030204"/>
              <a:cs typeface="Calibri" panose="020F0502020204030204"/>
            </a:endParaRPr>
          </a:p>
          <a:p>
            <a:pPr marL="971550" lvl="1" indent="-285750"/>
            <a:r>
              <a:rPr lang="en-GB" sz="1400" b="1" dirty="0">
                <a:solidFill>
                  <a:schemeClr val="bg1"/>
                </a:solidFill>
                <a:ea typeface="+mn-lt"/>
                <a:cs typeface="+mn-lt"/>
              </a:rPr>
              <a:t>let</a:t>
            </a:r>
            <a:r>
              <a:rPr lang="en-GB" sz="1400" dirty="0">
                <a:solidFill>
                  <a:schemeClr val="bg1"/>
                </a:solidFill>
                <a:ea typeface="+mn-lt"/>
                <a:cs typeface="+mn-lt"/>
              </a:rPr>
              <a:t> and </a:t>
            </a:r>
            <a:r>
              <a:rPr lang="en-GB" sz="1400" b="1" dirty="0" err="1">
                <a:solidFill>
                  <a:schemeClr val="bg1"/>
                </a:solidFill>
                <a:ea typeface="+mn-lt"/>
                <a:cs typeface="+mn-lt"/>
              </a:rPr>
              <a:t>const</a:t>
            </a:r>
            <a:r>
              <a:rPr lang="en-GB" sz="1400" dirty="0">
                <a:solidFill>
                  <a:schemeClr val="bg1"/>
                </a:solidFill>
                <a:ea typeface="+mn-lt"/>
                <a:cs typeface="+mn-lt"/>
              </a:rPr>
              <a:t> are block-scoped, while </a:t>
            </a:r>
            <a:r>
              <a:rPr lang="en-GB" sz="1400" b="1" dirty="0">
                <a:solidFill>
                  <a:schemeClr val="bg1"/>
                </a:solidFill>
                <a:ea typeface="+mn-lt"/>
                <a:cs typeface="+mn-lt"/>
              </a:rPr>
              <a:t>var</a:t>
            </a:r>
            <a:r>
              <a:rPr lang="en-GB" sz="1400" dirty="0">
                <a:solidFill>
                  <a:schemeClr val="bg1"/>
                </a:solidFill>
                <a:ea typeface="+mn-lt"/>
                <a:cs typeface="+mn-lt"/>
              </a:rPr>
              <a:t> is function-scoped.</a:t>
            </a:r>
            <a:endParaRPr lang="en-GB" sz="1400" dirty="0">
              <a:solidFill>
                <a:schemeClr val="bg1"/>
              </a:solidFill>
              <a:ea typeface="Calibri" panose="020F0502020204030204"/>
              <a:cs typeface="Calibri" panose="020F0502020204030204"/>
            </a:endParaRPr>
          </a:p>
          <a:p>
            <a:pPr marL="342900" indent="-342900">
              <a:buAutoNum type="arabicPeriod"/>
            </a:pPr>
            <a:r>
              <a:rPr lang="en-GB" sz="1400" dirty="0">
                <a:solidFill>
                  <a:schemeClr val="bg1"/>
                </a:solidFill>
                <a:ea typeface="+mn-lt"/>
                <a:cs typeface="+mn-lt"/>
              </a:rPr>
              <a:t>Data Types:</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JavaScript has various data types, including numbers, strings, </a:t>
            </a:r>
            <a:r>
              <a:rPr lang="en-GB" sz="1400" dirty="0" err="1">
                <a:solidFill>
                  <a:schemeClr val="bg1"/>
                </a:solidFill>
                <a:ea typeface="+mn-lt"/>
                <a:cs typeface="+mn-lt"/>
              </a:rPr>
              <a:t>booleans</a:t>
            </a:r>
            <a:r>
              <a:rPr lang="en-GB" sz="1400" dirty="0">
                <a:solidFill>
                  <a:schemeClr val="bg1"/>
                </a:solidFill>
                <a:ea typeface="+mn-lt"/>
                <a:cs typeface="+mn-lt"/>
              </a:rPr>
              <a:t>, arrays, objects, and more.</a:t>
            </a:r>
            <a:endParaRPr lang="en-GB" sz="1400" dirty="0">
              <a:solidFill>
                <a:schemeClr val="bg1"/>
              </a:solidFill>
              <a:ea typeface="Calibri" panose="020F0502020204030204"/>
              <a:cs typeface="Calibri" panose="020F0502020204030204"/>
            </a:endParaRPr>
          </a:p>
          <a:p>
            <a:pPr marL="342900" indent="-342900">
              <a:buAutoNum type="arabicPeriod"/>
            </a:pPr>
            <a:r>
              <a:rPr lang="en-GB" sz="1400" dirty="0">
                <a:solidFill>
                  <a:schemeClr val="bg1"/>
                </a:solidFill>
                <a:ea typeface="+mn-lt"/>
                <a:cs typeface="+mn-lt"/>
              </a:rPr>
              <a:t>Operators:</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Arithmetic operators (+, -, *, /, %)</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Comparison operators (==, ===, !=, !==, &gt;, &lt;, &gt;=, &lt;=)</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Logical operators (&amp;&amp;, ||, !)</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Assignment operators (=, +=, -=, *=, /=)</a:t>
            </a:r>
            <a:endParaRPr lang="en-GB" sz="1400" dirty="0">
              <a:solidFill>
                <a:schemeClr val="bg1"/>
              </a:solidFill>
              <a:ea typeface="Calibri" panose="020F0502020204030204"/>
              <a:cs typeface="Calibri" panose="020F0502020204030204"/>
            </a:endParaRPr>
          </a:p>
          <a:p>
            <a:pPr marL="342900" indent="-342900">
              <a:buAutoNum type="arabicPeriod"/>
            </a:pPr>
            <a:r>
              <a:rPr lang="en-GB" sz="1400" dirty="0">
                <a:solidFill>
                  <a:schemeClr val="bg1"/>
                </a:solidFill>
                <a:ea typeface="+mn-lt"/>
                <a:cs typeface="+mn-lt"/>
              </a:rPr>
              <a:t>Conditional Statements:</a:t>
            </a:r>
            <a:endParaRPr lang="en-GB" sz="1400" dirty="0">
              <a:solidFill>
                <a:schemeClr val="bg1"/>
              </a:solidFill>
              <a:ea typeface="Calibri" panose="020F0502020204030204"/>
              <a:cs typeface="Calibri" panose="020F0502020204030204"/>
            </a:endParaRPr>
          </a:p>
          <a:p>
            <a:pPr marL="971550" lvl="1" indent="-285750"/>
            <a:r>
              <a:rPr lang="en-GB" sz="1400" b="1" dirty="0">
                <a:solidFill>
                  <a:schemeClr val="bg1"/>
                </a:solidFill>
                <a:ea typeface="+mn-lt"/>
                <a:cs typeface="+mn-lt"/>
              </a:rPr>
              <a:t>if</a:t>
            </a:r>
            <a:r>
              <a:rPr lang="en-GB" sz="1400" dirty="0">
                <a:solidFill>
                  <a:schemeClr val="bg1"/>
                </a:solidFill>
                <a:ea typeface="+mn-lt"/>
                <a:cs typeface="+mn-lt"/>
              </a:rPr>
              <a:t>, </a:t>
            </a:r>
            <a:r>
              <a:rPr lang="en-GB" sz="1400" b="1" dirty="0">
                <a:solidFill>
                  <a:schemeClr val="bg1"/>
                </a:solidFill>
                <a:ea typeface="+mn-lt"/>
                <a:cs typeface="+mn-lt"/>
              </a:rPr>
              <a:t>else if</a:t>
            </a:r>
            <a:r>
              <a:rPr lang="en-GB" sz="1400" dirty="0">
                <a:solidFill>
                  <a:schemeClr val="bg1"/>
                </a:solidFill>
                <a:ea typeface="+mn-lt"/>
                <a:cs typeface="+mn-lt"/>
              </a:rPr>
              <a:t>, and </a:t>
            </a:r>
            <a:r>
              <a:rPr lang="en-GB" sz="1400" b="1" dirty="0">
                <a:solidFill>
                  <a:schemeClr val="bg1"/>
                </a:solidFill>
                <a:ea typeface="+mn-lt"/>
                <a:cs typeface="+mn-lt"/>
              </a:rPr>
              <a:t>else</a:t>
            </a:r>
            <a:r>
              <a:rPr lang="en-GB" sz="1400" dirty="0">
                <a:solidFill>
                  <a:schemeClr val="bg1"/>
                </a:solidFill>
                <a:ea typeface="+mn-lt"/>
                <a:cs typeface="+mn-lt"/>
              </a:rPr>
              <a:t> for decision-making.</a:t>
            </a:r>
            <a:endParaRPr lang="en-GB" sz="1400" dirty="0">
              <a:solidFill>
                <a:schemeClr val="bg1"/>
              </a:solidFill>
              <a:ea typeface="Calibri" panose="020F0502020204030204"/>
              <a:cs typeface="Calibri" panose="020F0502020204030204"/>
            </a:endParaRPr>
          </a:p>
          <a:p>
            <a:pPr marL="971550" lvl="1" indent="-285750"/>
            <a:r>
              <a:rPr lang="en-GB" sz="1400" dirty="0">
                <a:solidFill>
                  <a:schemeClr val="bg1"/>
                </a:solidFill>
                <a:ea typeface="+mn-lt"/>
                <a:cs typeface="+mn-lt"/>
              </a:rPr>
              <a:t>The </a:t>
            </a:r>
            <a:r>
              <a:rPr lang="en-GB" sz="1400" b="1" dirty="0">
                <a:solidFill>
                  <a:schemeClr val="bg1"/>
                </a:solidFill>
                <a:ea typeface="+mn-lt"/>
                <a:cs typeface="+mn-lt"/>
              </a:rPr>
              <a:t>switch</a:t>
            </a:r>
            <a:r>
              <a:rPr lang="en-GB" sz="1400" dirty="0">
                <a:solidFill>
                  <a:schemeClr val="bg1"/>
                </a:solidFill>
                <a:ea typeface="+mn-lt"/>
                <a:cs typeface="+mn-lt"/>
              </a:rPr>
              <a:t> statement for multiple branching.</a:t>
            </a:r>
            <a:br>
              <a:rPr lang="en-US" sz="1400" dirty="0"/>
            </a:br>
            <a:endParaRPr lang="en-US" sz="1400">
              <a:solidFill>
                <a:schemeClr val="bg1"/>
              </a:solidFill>
              <a:ea typeface="Calibri"/>
              <a:cs typeface="Calibri"/>
            </a:endParaRPr>
          </a:p>
        </p:txBody>
      </p:sp>
      <p:pic>
        <p:nvPicPr>
          <p:cNvPr id="5" name="Picture 4" descr="A couple of yellow cartoon characters&#10;&#10;Description automatically generated">
            <a:extLst>
              <a:ext uri="{FF2B5EF4-FFF2-40B4-BE49-F238E27FC236}">
                <a16:creationId xmlns:a16="http://schemas.microsoft.com/office/drawing/2014/main" id="{7E2158DA-3208-B452-3064-30F712C3EF68}"/>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62760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459105" y="1170615"/>
            <a:ext cx="6396422" cy="5840075"/>
          </a:xfrm>
        </p:spPr>
        <p:txBody>
          <a:bodyPr vert="horz" lIns="91440" tIns="45720" rIns="91440" bIns="45720" rtlCol="0" anchor="ctr">
            <a:normAutofit/>
          </a:bodyPr>
          <a:lstStyle/>
          <a:p>
            <a:pPr marL="342900" indent="-342900">
              <a:buAutoNum type="arabicPeriod"/>
            </a:pPr>
            <a:r>
              <a:rPr lang="en-GB" sz="1400" dirty="0">
                <a:solidFill>
                  <a:srgbClr val="D1D5DB"/>
                </a:solidFill>
                <a:latin typeface="Arial"/>
                <a:ea typeface="+mn-lt"/>
                <a:cs typeface="+mn-lt"/>
              </a:rPr>
              <a:t>Loops:</a:t>
            </a:r>
            <a:endParaRPr lang="en-US" sz="1400">
              <a:solidFill>
                <a:srgbClr val="D1D5DB"/>
              </a:solidFill>
              <a:latin typeface="Arial"/>
              <a:ea typeface="+mn-lt"/>
              <a:cs typeface="+mn-lt"/>
            </a:endParaRPr>
          </a:p>
          <a:p>
            <a:pPr marL="800100" lvl="1" indent="-342900"/>
            <a:r>
              <a:rPr lang="en-GB" sz="1400" b="1" dirty="0">
                <a:solidFill>
                  <a:schemeClr val="bg1"/>
                </a:solidFill>
                <a:latin typeface="Arial"/>
                <a:ea typeface="+mn-lt"/>
                <a:cs typeface="+mn-lt"/>
              </a:rPr>
              <a:t>for</a:t>
            </a:r>
            <a:r>
              <a:rPr lang="en-GB" sz="1400" dirty="0">
                <a:solidFill>
                  <a:srgbClr val="D1D5DB"/>
                </a:solidFill>
                <a:latin typeface="Arial"/>
                <a:ea typeface="+mn-lt"/>
                <a:cs typeface="+mn-lt"/>
              </a:rPr>
              <a:t>, </a:t>
            </a:r>
            <a:r>
              <a:rPr lang="en-GB" sz="1400" b="1" dirty="0">
                <a:solidFill>
                  <a:schemeClr val="bg1"/>
                </a:solidFill>
                <a:latin typeface="Arial"/>
                <a:ea typeface="+mn-lt"/>
                <a:cs typeface="+mn-lt"/>
              </a:rPr>
              <a:t>while</a:t>
            </a:r>
            <a:r>
              <a:rPr lang="en-GB" sz="1400" dirty="0">
                <a:solidFill>
                  <a:srgbClr val="D1D5DB"/>
                </a:solidFill>
                <a:latin typeface="Arial"/>
                <a:ea typeface="+mn-lt"/>
                <a:cs typeface="+mn-lt"/>
              </a:rPr>
              <a:t>, and </a:t>
            </a:r>
            <a:r>
              <a:rPr lang="en-GB" sz="1400" b="1" dirty="0">
                <a:solidFill>
                  <a:schemeClr val="bg1"/>
                </a:solidFill>
                <a:latin typeface="Arial"/>
                <a:ea typeface="+mn-lt"/>
                <a:cs typeface="+mn-lt"/>
              </a:rPr>
              <a:t>do...while</a:t>
            </a:r>
            <a:r>
              <a:rPr lang="en-GB" sz="1400" dirty="0">
                <a:solidFill>
                  <a:srgbClr val="D1D5DB"/>
                </a:solidFill>
                <a:latin typeface="Arial"/>
                <a:ea typeface="+mn-lt"/>
                <a:cs typeface="+mn-lt"/>
              </a:rPr>
              <a:t> loops for repetitive tasks.</a:t>
            </a:r>
          </a:p>
          <a:p>
            <a:pPr marL="342900" indent="-342900">
              <a:buAutoNum type="arabicPeriod"/>
            </a:pPr>
            <a:r>
              <a:rPr lang="en-GB" sz="1400" dirty="0">
                <a:solidFill>
                  <a:srgbClr val="D1D5DB"/>
                </a:solidFill>
                <a:latin typeface="Arial"/>
                <a:ea typeface="+mn-lt"/>
                <a:cs typeface="+mn-lt"/>
              </a:rPr>
              <a:t>Functions:</a:t>
            </a:r>
            <a:endParaRPr lang="en-GB" sz="1400" dirty="0">
              <a:latin typeface="Arial"/>
              <a:cs typeface="Arial"/>
            </a:endParaRPr>
          </a:p>
          <a:p>
            <a:pPr marL="800100" lvl="1" indent="-342900"/>
            <a:r>
              <a:rPr lang="en-GB" sz="1400" dirty="0">
                <a:solidFill>
                  <a:srgbClr val="D1D5DB"/>
                </a:solidFill>
                <a:latin typeface="Arial"/>
                <a:ea typeface="+mn-lt"/>
                <a:cs typeface="+mn-lt"/>
              </a:rPr>
              <a:t>Define functions using the </a:t>
            </a:r>
            <a:r>
              <a:rPr lang="en-GB" sz="1400" b="1" dirty="0">
                <a:solidFill>
                  <a:schemeClr val="bg1"/>
                </a:solidFill>
                <a:latin typeface="Arial"/>
                <a:ea typeface="+mn-lt"/>
                <a:cs typeface="+mn-lt"/>
              </a:rPr>
              <a:t>function</a:t>
            </a:r>
            <a:r>
              <a:rPr lang="en-GB" sz="1400" dirty="0">
                <a:solidFill>
                  <a:srgbClr val="D1D5DB"/>
                </a:solidFill>
                <a:latin typeface="Arial"/>
                <a:ea typeface="+mn-lt"/>
                <a:cs typeface="+mn-lt"/>
              </a:rPr>
              <a:t> keyword or arrow functions (</a:t>
            </a:r>
            <a:r>
              <a:rPr lang="en-GB" sz="1400" b="1" dirty="0">
                <a:solidFill>
                  <a:schemeClr val="bg1"/>
                </a:solidFill>
                <a:latin typeface="Arial"/>
                <a:ea typeface="+mn-lt"/>
                <a:cs typeface="+mn-lt"/>
              </a:rPr>
              <a:t>() =&gt; {}</a:t>
            </a:r>
            <a:r>
              <a:rPr lang="en-GB" sz="1400" dirty="0">
                <a:solidFill>
                  <a:srgbClr val="D1D5DB"/>
                </a:solidFill>
                <a:latin typeface="Arial"/>
                <a:ea typeface="+mn-lt"/>
                <a:cs typeface="+mn-lt"/>
              </a:rPr>
              <a:t>).</a:t>
            </a:r>
            <a:endParaRPr lang="en-GB" sz="1400" dirty="0">
              <a:latin typeface="Arial"/>
              <a:cs typeface="Arial"/>
            </a:endParaRPr>
          </a:p>
          <a:p>
            <a:pPr marL="800100" lvl="1" indent="-342900"/>
            <a:r>
              <a:rPr lang="en-GB" sz="1400" dirty="0">
                <a:solidFill>
                  <a:srgbClr val="D1D5DB"/>
                </a:solidFill>
                <a:latin typeface="Arial"/>
                <a:ea typeface="+mn-lt"/>
                <a:cs typeface="+mn-lt"/>
              </a:rPr>
              <a:t>Functions can accept parameters and return values.</a:t>
            </a:r>
          </a:p>
          <a:p>
            <a:pPr marL="342900" indent="-342900">
              <a:buAutoNum type="arabicPeriod"/>
            </a:pPr>
            <a:r>
              <a:rPr lang="en-GB" sz="1400" dirty="0">
                <a:solidFill>
                  <a:srgbClr val="D1D5DB"/>
                </a:solidFill>
                <a:latin typeface="Arial"/>
                <a:ea typeface="+mn-lt"/>
                <a:cs typeface="+mn-lt"/>
              </a:rPr>
              <a:t>Arrays:</a:t>
            </a:r>
          </a:p>
          <a:p>
            <a:pPr marL="800100" lvl="1" indent="-342900"/>
            <a:r>
              <a:rPr lang="en-GB" sz="1400" dirty="0">
                <a:solidFill>
                  <a:srgbClr val="D1D5DB"/>
                </a:solidFill>
                <a:latin typeface="Arial"/>
                <a:ea typeface="+mn-lt"/>
                <a:cs typeface="+mn-lt"/>
              </a:rPr>
              <a:t>Create and manipulate arrays to store lists of data.</a:t>
            </a:r>
            <a:endParaRPr lang="en-GB" sz="1400" dirty="0">
              <a:latin typeface="Arial"/>
              <a:cs typeface="Arial"/>
            </a:endParaRPr>
          </a:p>
          <a:p>
            <a:pPr marL="800100" lvl="1" indent="-342900"/>
            <a:r>
              <a:rPr lang="en-GB" sz="1400" dirty="0">
                <a:solidFill>
                  <a:srgbClr val="D1D5DB"/>
                </a:solidFill>
                <a:latin typeface="Arial"/>
                <a:ea typeface="+mn-lt"/>
                <a:cs typeface="+mn-lt"/>
              </a:rPr>
              <a:t>Use array methods like </a:t>
            </a:r>
            <a:r>
              <a:rPr lang="en-GB" sz="1400" b="1" dirty="0">
                <a:solidFill>
                  <a:schemeClr val="bg1"/>
                </a:solidFill>
                <a:latin typeface="Arial"/>
                <a:ea typeface="+mn-lt"/>
                <a:cs typeface="+mn-lt"/>
              </a:rPr>
              <a:t>push</a:t>
            </a:r>
            <a:r>
              <a:rPr lang="en-GB" sz="1400" dirty="0">
                <a:solidFill>
                  <a:srgbClr val="D1D5DB"/>
                </a:solidFill>
                <a:latin typeface="Arial"/>
                <a:ea typeface="+mn-lt"/>
                <a:cs typeface="+mn-lt"/>
              </a:rPr>
              <a:t>, </a:t>
            </a:r>
            <a:r>
              <a:rPr lang="en-GB" sz="1400" b="1" dirty="0">
                <a:solidFill>
                  <a:schemeClr val="bg1"/>
                </a:solidFill>
                <a:latin typeface="Arial"/>
                <a:ea typeface="+mn-lt"/>
                <a:cs typeface="+mn-lt"/>
              </a:rPr>
              <a:t>pop</a:t>
            </a:r>
            <a:r>
              <a:rPr lang="en-GB" sz="1400" dirty="0">
                <a:solidFill>
                  <a:srgbClr val="D1D5DB"/>
                </a:solidFill>
                <a:latin typeface="Arial"/>
                <a:ea typeface="+mn-lt"/>
                <a:cs typeface="+mn-lt"/>
              </a:rPr>
              <a:t>, </a:t>
            </a:r>
            <a:r>
              <a:rPr lang="en-GB" sz="1400" b="1" dirty="0">
                <a:solidFill>
                  <a:schemeClr val="bg1"/>
                </a:solidFill>
                <a:latin typeface="Arial"/>
                <a:ea typeface="+mn-lt"/>
                <a:cs typeface="+mn-lt"/>
              </a:rPr>
              <a:t>shift</a:t>
            </a:r>
            <a:r>
              <a:rPr lang="en-GB" sz="1400" dirty="0">
                <a:solidFill>
                  <a:srgbClr val="D1D5DB"/>
                </a:solidFill>
                <a:latin typeface="Arial"/>
                <a:ea typeface="+mn-lt"/>
                <a:cs typeface="+mn-lt"/>
              </a:rPr>
              <a:t>, </a:t>
            </a:r>
            <a:r>
              <a:rPr lang="en-GB" sz="1400" b="1" dirty="0">
                <a:solidFill>
                  <a:schemeClr val="bg1"/>
                </a:solidFill>
                <a:latin typeface="Arial"/>
                <a:ea typeface="+mn-lt"/>
                <a:cs typeface="+mn-lt"/>
              </a:rPr>
              <a:t>unshift</a:t>
            </a:r>
            <a:r>
              <a:rPr lang="en-GB" sz="1400" dirty="0">
                <a:solidFill>
                  <a:srgbClr val="D1D5DB"/>
                </a:solidFill>
                <a:latin typeface="Arial"/>
                <a:ea typeface="+mn-lt"/>
                <a:cs typeface="+mn-lt"/>
              </a:rPr>
              <a:t>, </a:t>
            </a:r>
            <a:r>
              <a:rPr lang="en-GB" sz="1400" b="1" dirty="0">
                <a:solidFill>
                  <a:schemeClr val="bg1"/>
                </a:solidFill>
                <a:latin typeface="Arial"/>
                <a:ea typeface="+mn-lt"/>
                <a:cs typeface="+mn-lt"/>
              </a:rPr>
              <a:t>splice</a:t>
            </a:r>
            <a:r>
              <a:rPr lang="en-GB" sz="1400" dirty="0">
                <a:solidFill>
                  <a:srgbClr val="D1D5DB"/>
                </a:solidFill>
                <a:latin typeface="Arial"/>
                <a:ea typeface="+mn-lt"/>
                <a:cs typeface="+mn-lt"/>
              </a:rPr>
              <a:t>, and </a:t>
            </a:r>
            <a:r>
              <a:rPr lang="en-GB" sz="1400" b="1" dirty="0" err="1">
                <a:solidFill>
                  <a:schemeClr val="bg1"/>
                </a:solidFill>
                <a:latin typeface="Arial"/>
                <a:ea typeface="+mn-lt"/>
                <a:cs typeface="+mn-lt"/>
              </a:rPr>
              <a:t>forEach</a:t>
            </a:r>
            <a:r>
              <a:rPr lang="en-GB" sz="1400" dirty="0">
                <a:solidFill>
                  <a:srgbClr val="D1D5DB"/>
                </a:solidFill>
                <a:latin typeface="Arial"/>
                <a:ea typeface="+mn-lt"/>
                <a:cs typeface="+mn-lt"/>
              </a:rPr>
              <a:t>.</a:t>
            </a:r>
          </a:p>
          <a:p>
            <a:pPr marL="342900" indent="-342900">
              <a:buAutoNum type="arabicPeriod"/>
            </a:pPr>
            <a:r>
              <a:rPr lang="en-GB" sz="1400" dirty="0">
                <a:solidFill>
                  <a:srgbClr val="D1D5DB"/>
                </a:solidFill>
                <a:latin typeface="Arial"/>
                <a:ea typeface="+mn-lt"/>
                <a:cs typeface="+mn-lt"/>
              </a:rPr>
              <a:t>DOM Manipulation:</a:t>
            </a:r>
          </a:p>
          <a:p>
            <a:pPr marL="800100" lvl="1" indent="-342900"/>
            <a:r>
              <a:rPr lang="en-GB" sz="1400" dirty="0">
                <a:solidFill>
                  <a:srgbClr val="D1D5DB"/>
                </a:solidFill>
                <a:latin typeface="Arial"/>
                <a:ea typeface="+mn-lt"/>
                <a:cs typeface="+mn-lt"/>
              </a:rPr>
              <a:t>JavaScript is commonly used to interact with the Document Object Model (DOM) to modify web page content and structure.</a:t>
            </a:r>
            <a:endParaRPr lang="en-GB" sz="1400" dirty="0">
              <a:latin typeface="Arial"/>
              <a:cs typeface="Arial"/>
            </a:endParaRPr>
          </a:p>
          <a:p>
            <a:pPr marL="800100" lvl="1" indent="-342900"/>
            <a:r>
              <a:rPr lang="en-GB" sz="1400" dirty="0">
                <a:solidFill>
                  <a:srgbClr val="D1D5DB"/>
                </a:solidFill>
                <a:latin typeface="Arial"/>
                <a:ea typeface="+mn-lt"/>
                <a:cs typeface="+mn-lt"/>
              </a:rPr>
              <a:t>You can select and manipulate elements using methods like </a:t>
            </a:r>
            <a:r>
              <a:rPr lang="en-GB" sz="1400" b="1" err="1">
                <a:solidFill>
                  <a:schemeClr val="bg1"/>
                </a:solidFill>
                <a:latin typeface="Arial"/>
                <a:ea typeface="+mn-lt"/>
                <a:cs typeface="+mn-lt"/>
              </a:rPr>
              <a:t>getElementById</a:t>
            </a:r>
            <a:r>
              <a:rPr lang="en-GB" sz="1400" dirty="0">
                <a:solidFill>
                  <a:srgbClr val="D1D5DB"/>
                </a:solidFill>
                <a:latin typeface="Arial"/>
                <a:ea typeface="+mn-lt"/>
                <a:cs typeface="+mn-lt"/>
              </a:rPr>
              <a:t>, </a:t>
            </a:r>
            <a:r>
              <a:rPr lang="en-GB" sz="1400" b="1" err="1">
                <a:solidFill>
                  <a:schemeClr val="bg1"/>
                </a:solidFill>
                <a:latin typeface="Arial"/>
                <a:ea typeface="+mn-lt"/>
                <a:cs typeface="+mn-lt"/>
              </a:rPr>
              <a:t>querySelector</a:t>
            </a:r>
            <a:r>
              <a:rPr lang="en-GB" sz="1400" dirty="0">
                <a:solidFill>
                  <a:srgbClr val="D1D5DB"/>
                </a:solidFill>
                <a:latin typeface="Arial"/>
                <a:ea typeface="+mn-lt"/>
                <a:cs typeface="+mn-lt"/>
              </a:rPr>
              <a:t>, and </a:t>
            </a:r>
            <a:r>
              <a:rPr lang="en-GB" sz="1400" b="1" err="1">
                <a:solidFill>
                  <a:schemeClr val="bg1"/>
                </a:solidFill>
                <a:latin typeface="Arial"/>
                <a:ea typeface="+mn-lt"/>
                <a:cs typeface="+mn-lt"/>
              </a:rPr>
              <a:t>addEventListener</a:t>
            </a:r>
            <a:r>
              <a:rPr lang="en-GB" sz="1400" dirty="0">
                <a:solidFill>
                  <a:srgbClr val="D1D5DB"/>
                </a:solidFill>
                <a:latin typeface="Arial"/>
                <a:ea typeface="+mn-lt"/>
                <a:cs typeface="+mn-lt"/>
              </a:rPr>
              <a:t>.</a:t>
            </a:r>
          </a:p>
          <a:p>
            <a:endParaRPr lang="en-GB" sz="1400" dirty="0">
              <a:latin typeface="Arial"/>
              <a:cs typeface="Arial"/>
            </a:endParaRPr>
          </a:p>
          <a:p>
            <a:pPr marL="342900" indent="-342900">
              <a:buAutoNum type="arabicPeriod"/>
            </a:pPr>
            <a:br>
              <a:rPr lang="en-US" dirty="0"/>
            </a:br>
            <a:endParaRPr lang="en-US" sz="14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09A57377-7908-4B70-3220-7F9884EB4F5B}"/>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81025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C7C905D-2FFB-599E-28E2-89D273095474}"/>
              </a:ext>
            </a:extLst>
          </p:cNvPr>
          <p:cNvSpPr>
            <a:spLocks noGrp="1"/>
          </p:cNvSpPr>
          <p:nvPr>
            <p:ph type="title"/>
          </p:nvPr>
        </p:nvSpPr>
        <p:spPr>
          <a:xfrm>
            <a:off x="1014141" y="1450655"/>
            <a:ext cx="3932030" cy="3956690"/>
          </a:xfrm>
        </p:spPr>
        <p:txBody>
          <a:bodyPr anchor="ctr">
            <a:normAutofit/>
          </a:bodyPr>
          <a:lstStyle/>
          <a:p>
            <a:r>
              <a:rPr lang="en-GB" sz="7400">
                <a:solidFill>
                  <a:schemeClr val="bg1"/>
                </a:solidFill>
                <a:ea typeface="Calibri Light"/>
                <a:cs typeface="Calibri Light"/>
              </a:rPr>
              <a:t>JavaScript Essentials</a:t>
            </a:r>
            <a:endParaRPr lang="en-GB" sz="74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5B28A4-9021-FBF3-3696-6447245290CA}"/>
              </a:ext>
            </a:extLst>
          </p:cNvPr>
          <p:cNvSpPr>
            <a:spLocks noGrp="1"/>
          </p:cNvSpPr>
          <p:nvPr>
            <p:ph idx="1"/>
          </p:nvPr>
        </p:nvSpPr>
        <p:spPr>
          <a:xfrm>
            <a:off x="5140659" y="1250227"/>
            <a:ext cx="6857033" cy="6260880"/>
          </a:xfrm>
        </p:spPr>
        <p:txBody>
          <a:bodyPr vert="horz" lIns="91440" tIns="45720" rIns="91440" bIns="45720" rtlCol="0" anchor="ctr">
            <a:normAutofit/>
          </a:bodyPr>
          <a:lstStyle/>
          <a:p>
            <a:pPr marL="342900" indent="-342900">
              <a:buAutoNum type="arabicPeriod"/>
            </a:pPr>
            <a:r>
              <a:rPr lang="en-GB" sz="1400" dirty="0">
                <a:solidFill>
                  <a:srgbClr val="D1D5DB"/>
                </a:solidFill>
                <a:latin typeface="Arial"/>
                <a:ea typeface="+mn-lt"/>
                <a:cs typeface="+mn-lt"/>
              </a:rPr>
              <a:t>Events:</a:t>
            </a:r>
            <a:endParaRPr lang="en-US" sz="1400">
              <a:solidFill>
                <a:srgbClr val="D1D5DB"/>
              </a:solidFill>
              <a:latin typeface="Arial"/>
              <a:ea typeface="+mn-lt"/>
              <a:cs typeface="+mn-lt"/>
            </a:endParaRPr>
          </a:p>
          <a:p>
            <a:pPr marL="800100" lvl="1" indent="-342900"/>
            <a:r>
              <a:rPr lang="en-GB" sz="1400" dirty="0">
                <a:solidFill>
                  <a:srgbClr val="D1D5DB"/>
                </a:solidFill>
                <a:latin typeface="Arial"/>
                <a:ea typeface="+mn-lt"/>
                <a:cs typeface="+mn-lt"/>
              </a:rPr>
              <a:t>JavaScript can handle various events such as clicks, keypresses, and form submissions using event listeners.</a:t>
            </a:r>
            <a:endParaRPr lang="en-GB" sz="1400">
              <a:latin typeface="Arial"/>
              <a:ea typeface="+mn-lt"/>
              <a:cs typeface="+mn-lt"/>
            </a:endParaRPr>
          </a:p>
          <a:p>
            <a:pPr marL="342900" indent="-342900">
              <a:buAutoNum type="arabicPeriod"/>
            </a:pPr>
            <a:r>
              <a:rPr lang="en-GB" sz="1400" dirty="0">
                <a:solidFill>
                  <a:srgbClr val="D1D5DB"/>
                </a:solidFill>
                <a:latin typeface="Arial"/>
                <a:ea typeface="+mn-lt"/>
                <a:cs typeface="+mn-lt"/>
              </a:rPr>
              <a:t>Asynchronous Programming:</a:t>
            </a:r>
            <a:endParaRPr lang="en-GB" sz="1400">
              <a:latin typeface="Arial"/>
              <a:ea typeface="+mn-lt"/>
              <a:cs typeface="+mn-lt"/>
            </a:endParaRPr>
          </a:p>
          <a:p>
            <a:pPr marL="800100" lvl="1" indent="-342900"/>
            <a:r>
              <a:rPr lang="en-GB" sz="1400" dirty="0">
                <a:solidFill>
                  <a:srgbClr val="D1D5DB"/>
                </a:solidFill>
                <a:latin typeface="Arial"/>
                <a:ea typeface="+mn-lt"/>
                <a:cs typeface="+mn-lt"/>
              </a:rPr>
              <a:t>JavaScript is single-threaded, but it supports asynchronous operations using callbacks, promises, and async/await.</a:t>
            </a:r>
            <a:endParaRPr lang="en-GB" sz="1400">
              <a:latin typeface="Arial"/>
              <a:ea typeface="+mn-lt"/>
              <a:cs typeface="+mn-lt"/>
            </a:endParaRPr>
          </a:p>
          <a:p>
            <a:pPr marL="800100" lvl="1" indent="-342900"/>
            <a:r>
              <a:rPr lang="en-GB" sz="1400" dirty="0">
                <a:solidFill>
                  <a:srgbClr val="D1D5DB"/>
                </a:solidFill>
                <a:latin typeface="Arial"/>
                <a:ea typeface="+mn-lt"/>
                <a:cs typeface="+mn-lt"/>
              </a:rPr>
              <a:t>Promises and async/await are used to handle asynchronous code more cleanly.</a:t>
            </a:r>
            <a:endParaRPr lang="en-GB" sz="1400">
              <a:latin typeface="Arial"/>
              <a:ea typeface="+mn-lt"/>
              <a:cs typeface="+mn-lt"/>
            </a:endParaRPr>
          </a:p>
          <a:p>
            <a:pPr marL="342900" indent="-342900">
              <a:buAutoNum type="arabicPeriod"/>
            </a:pPr>
            <a:r>
              <a:rPr lang="en-GB" sz="1400" dirty="0">
                <a:solidFill>
                  <a:srgbClr val="D1D5DB"/>
                </a:solidFill>
                <a:latin typeface="Arial"/>
                <a:ea typeface="+mn-lt"/>
                <a:cs typeface="+mn-lt"/>
              </a:rPr>
              <a:t>Error Handling:</a:t>
            </a:r>
            <a:endParaRPr lang="en-GB" sz="1400">
              <a:latin typeface="Arial"/>
              <a:cs typeface="Arial"/>
            </a:endParaRPr>
          </a:p>
          <a:p>
            <a:pPr marL="800100" lvl="1" indent="-342900"/>
            <a:r>
              <a:rPr lang="en-GB" sz="1400" dirty="0">
                <a:solidFill>
                  <a:srgbClr val="D1D5DB"/>
                </a:solidFill>
                <a:latin typeface="Arial"/>
                <a:ea typeface="+mn-lt"/>
                <a:cs typeface="+mn-lt"/>
              </a:rPr>
              <a:t>Use </a:t>
            </a:r>
            <a:r>
              <a:rPr lang="en-GB" sz="1400" b="1" dirty="0">
                <a:solidFill>
                  <a:srgbClr val="D1D5DB"/>
                </a:solidFill>
                <a:latin typeface="Arial"/>
                <a:ea typeface="+mn-lt"/>
                <a:cs typeface="+mn-lt"/>
              </a:rPr>
              <a:t>try...catch</a:t>
            </a:r>
            <a:r>
              <a:rPr lang="en-GB" sz="1400" dirty="0">
                <a:solidFill>
                  <a:srgbClr val="D1D5DB"/>
                </a:solidFill>
                <a:latin typeface="Arial"/>
                <a:ea typeface="+mn-lt"/>
                <a:cs typeface="+mn-lt"/>
              </a:rPr>
              <a:t> blocks to handle errors gracefully.</a:t>
            </a:r>
            <a:endParaRPr lang="en-GB" sz="1400" dirty="0">
              <a:latin typeface="Arial"/>
              <a:ea typeface="+mn-lt"/>
              <a:cs typeface="+mn-lt"/>
            </a:endParaRPr>
          </a:p>
          <a:p>
            <a:pPr marL="342900" indent="-342900">
              <a:buAutoNum type="arabicPeriod"/>
            </a:pPr>
            <a:r>
              <a:rPr lang="en-GB" sz="1400" dirty="0">
                <a:solidFill>
                  <a:srgbClr val="D1D5DB"/>
                </a:solidFill>
                <a:latin typeface="Arial"/>
                <a:ea typeface="+mn-lt"/>
                <a:cs typeface="+mn-lt"/>
              </a:rPr>
              <a:t>JSON:</a:t>
            </a:r>
            <a:endParaRPr lang="en-GB" sz="1400">
              <a:latin typeface="Arial"/>
              <a:ea typeface="+mn-lt"/>
              <a:cs typeface="+mn-lt"/>
            </a:endParaRPr>
          </a:p>
          <a:p>
            <a:pPr marL="800100" lvl="1" indent="-342900"/>
            <a:r>
              <a:rPr lang="en-GB" sz="1400" dirty="0">
                <a:solidFill>
                  <a:srgbClr val="D1D5DB"/>
                </a:solidFill>
                <a:latin typeface="Arial"/>
                <a:ea typeface="+mn-lt"/>
                <a:cs typeface="+mn-lt"/>
              </a:rPr>
              <a:t>JavaScript Object Notation (JSON) is a common format for data exchange.</a:t>
            </a:r>
            <a:endParaRPr lang="en-GB" sz="1400">
              <a:latin typeface="Arial"/>
              <a:cs typeface="Arial"/>
            </a:endParaRPr>
          </a:p>
          <a:p>
            <a:pPr marL="800100" lvl="1" indent="-342900"/>
            <a:r>
              <a:rPr lang="en-GB" sz="1400" dirty="0">
                <a:solidFill>
                  <a:srgbClr val="D1D5DB"/>
                </a:solidFill>
                <a:latin typeface="Arial"/>
                <a:ea typeface="+mn-lt"/>
                <a:cs typeface="+mn-lt"/>
              </a:rPr>
              <a:t>Use </a:t>
            </a:r>
            <a:r>
              <a:rPr lang="en-GB" sz="1400" b="1" err="1">
                <a:solidFill>
                  <a:srgbClr val="D1D5DB"/>
                </a:solidFill>
                <a:latin typeface="Arial"/>
                <a:ea typeface="+mn-lt"/>
                <a:cs typeface="+mn-lt"/>
              </a:rPr>
              <a:t>JSON.parse</a:t>
            </a:r>
            <a:r>
              <a:rPr lang="en-GB" sz="1400" dirty="0">
                <a:solidFill>
                  <a:srgbClr val="D1D5DB"/>
                </a:solidFill>
                <a:latin typeface="Arial"/>
                <a:ea typeface="+mn-lt"/>
                <a:cs typeface="+mn-lt"/>
              </a:rPr>
              <a:t> to convert JSON data into JavaScript objects and </a:t>
            </a:r>
            <a:r>
              <a:rPr lang="en-GB" sz="1400" b="1" err="1">
                <a:solidFill>
                  <a:srgbClr val="D1D5DB"/>
                </a:solidFill>
                <a:latin typeface="Arial"/>
                <a:ea typeface="+mn-lt"/>
                <a:cs typeface="+mn-lt"/>
              </a:rPr>
              <a:t>JSON.stringify</a:t>
            </a:r>
            <a:r>
              <a:rPr lang="en-GB" sz="1400" dirty="0">
                <a:solidFill>
                  <a:srgbClr val="D1D5DB"/>
                </a:solidFill>
                <a:latin typeface="Arial"/>
                <a:ea typeface="+mn-lt"/>
                <a:cs typeface="+mn-lt"/>
              </a:rPr>
              <a:t> to convert JavaScript objects into JSON.</a:t>
            </a:r>
            <a:endParaRPr lang="en-GB" sz="1400">
              <a:latin typeface="Arial"/>
              <a:ea typeface="+mn-lt"/>
              <a:cs typeface="+mn-lt"/>
            </a:endParaRPr>
          </a:p>
          <a:p>
            <a:pPr marL="342900" indent="-342900">
              <a:buAutoNum type="arabicPeriod"/>
            </a:pPr>
            <a:endParaRPr lang="en-GB" sz="1400" dirty="0">
              <a:solidFill>
                <a:srgbClr val="D1D5DB"/>
              </a:solidFill>
              <a:latin typeface="Arial"/>
              <a:ea typeface="+mn-lt"/>
              <a:cs typeface="+mn-lt"/>
            </a:endParaRPr>
          </a:p>
          <a:p>
            <a:endParaRPr lang="en-GB" sz="1400" dirty="0">
              <a:latin typeface="Arial"/>
              <a:cs typeface="Arial"/>
            </a:endParaRPr>
          </a:p>
          <a:p>
            <a:pPr marL="342900" indent="-342900">
              <a:buAutoNum type="arabicPeriod"/>
            </a:pPr>
            <a:br>
              <a:rPr lang="en-US" dirty="0"/>
            </a:br>
            <a:endParaRPr lang="en-US" sz="1400">
              <a:latin typeface="Arial"/>
              <a:cs typeface="Arial"/>
            </a:endParaRPr>
          </a:p>
        </p:txBody>
      </p:sp>
      <p:pic>
        <p:nvPicPr>
          <p:cNvPr id="5" name="Picture 4" descr="A couple of yellow cartoon characters&#10;&#10;Description automatically generated">
            <a:extLst>
              <a:ext uri="{FF2B5EF4-FFF2-40B4-BE49-F238E27FC236}">
                <a16:creationId xmlns:a16="http://schemas.microsoft.com/office/drawing/2014/main" id="{FB6DF73F-641F-A827-58E2-9B9C954FCAA1}"/>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383940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A733829-E99E-1997-6698-A939F7088624}"/>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Event Loop</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919A47-44E0-C62E-72D2-FAC0F9B68821}"/>
              </a:ext>
            </a:extLst>
          </p:cNvPr>
          <p:cNvSpPr>
            <a:spLocks noGrp="1"/>
          </p:cNvSpPr>
          <p:nvPr>
            <p:ph idx="1"/>
          </p:nvPr>
        </p:nvSpPr>
        <p:spPr>
          <a:xfrm>
            <a:off x="2131921" y="2586614"/>
            <a:ext cx="9406666" cy="3526144"/>
          </a:xfrm>
        </p:spPr>
        <p:txBody>
          <a:bodyPr vert="horz" lIns="91440" tIns="45720" rIns="91440" bIns="45720" rtlCol="0" anchor="t">
            <a:noAutofit/>
          </a:bodyPr>
          <a:lstStyle/>
          <a:p>
            <a:pPr marL="0" indent="0">
              <a:buNone/>
            </a:pPr>
            <a:r>
              <a:rPr lang="en-GB" sz="1600" dirty="0">
                <a:solidFill>
                  <a:schemeClr val="bg1"/>
                </a:solidFill>
                <a:latin typeface="Arial"/>
                <a:ea typeface="+mn-lt"/>
                <a:cs typeface="+mn-lt"/>
              </a:rPr>
              <a:t>The event loop is a crucial part of the runtime environment, especially in the context of asynchronous programming. It's responsible for managing and executing tasks (events) in a non-blocking manner, ensuring that your code remains responsive even when performing time-consuming operations.</a:t>
            </a:r>
          </a:p>
          <a:p>
            <a:pPr marL="0" indent="0">
              <a:buNone/>
            </a:pPr>
            <a:endParaRPr lang="en-GB" sz="1600" dirty="0">
              <a:solidFill>
                <a:schemeClr val="bg1"/>
              </a:solidFill>
              <a:latin typeface="Arial"/>
              <a:ea typeface="Calibri"/>
              <a:cs typeface="Calibri"/>
            </a:endParaRPr>
          </a:p>
          <a:p>
            <a:pPr>
              <a:buFont typeface="Arial"/>
              <a:buChar char="•"/>
            </a:pPr>
            <a:r>
              <a:rPr lang="en-GB" sz="1600" b="1" dirty="0">
                <a:solidFill>
                  <a:schemeClr val="bg1"/>
                </a:solidFill>
                <a:latin typeface="Arial"/>
                <a:ea typeface="+mn-lt"/>
                <a:cs typeface="+mn-lt"/>
              </a:rPr>
              <a:t>Call Stack</a:t>
            </a:r>
            <a:r>
              <a:rPr lang="en-GB" sz="1600" dirty="0">
                <a:solidFill>
                  <a:schemeClr val="bg1"/>
                </a:solidFill>
                <a:latin typeface="Arial"/>
                <a:ea typeface="+mn-lt"/>
                <a:cs typeface="+mn-lt"/>
              </a:rPr>
              <a:t>: The call stack is where JavaScript keeps track of function calls. When a function is called, it's added to the top of the stack, and when it returns, it's removed from the stack. The call stack is synchronous and works in a last-in, first-out (LIFO) manner.</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Callback Queue (Task Queue)</a:t>
            </a:r>
            <a:r>
              <a:rPr lang="en-GB" sz="1600" dirty="0">
                <a:solidFill>
                  <a:schemeClr val="bg1"/>
                </a:solidFill>
                <a:latin typeface="Arial"/>
                <a:ea typeface="+mn-lt"/>
                <a:cs typeface="+mn-lt"/>
              </a:rPr>
              <a:t>: The callback queue is also known as the task queue. It stores functions (callbacks) that are ready to be executed. These functions are usually added to the queue after completing asynchronous operations, such as I/O, timers, or network requests.</a:t>
            </a:r>
            <a:endParaRPr lang="en-GB" sz="1600" dirty="0">
              <a:solidFill>
                <a:schemeClr val="bg1"/>
              </a:solidFill>
              <a:latin typeface="Arial"/>
              <a:cs typeface="Arial"/>
            </a:endParaRPr>
          </a:p>
          <a:p>
            <a:pPr>
              <a:buFont typeface="Arial"/>
              <a:buChar char="•"/>
            </a:pPr>
            <a:r>
              <a:rPr lang="en-GB" sz="1600" b="1" dirty="0">
                <a:solidFill>
                  <a:schemeClr val="bg1"/>
                </a:solidFill>
                <a:latin typeface="Arial"/>
                <a:ea typeface="+mn-lt"/>
                <a:cs typeface="+mn-lt"/>
              </a:rPr>
              <a:t>Event Loop</a:t>
            </a:r>
            <a:r>
              <a:rPr lang="en-GB" sz="1600" dirty="0">
                <a:solidFill>
                  <a:schemeClr val="bg1"/>
                </a:solidFill>
                <a:latin typeface="Arial"/>
                <a:ea typeface="+mn-lt"/>
                <a:cs typeface="+mn-lt"/>
              </a:rPr>
              <a:t>: The event loop is a continuous process that constantly checks the call stack and the callback queue. It's responsible for moving functions from the callback queue to the call stack, effectively scheduling and executing asynchronous operations.</a:t>
            </a:r>
            <a:endParaRPr lang="en-GB" sz="1800" dirty="0">
              <a:solidFill>
                <a:schemeClr val="bg1"/>
              </a:solidFill>
              <a:latin typeface="Arial"/>
              <a:cs typeface="Arial"/>
            </a:endParaRPr>
          </a:p>
          <a:p>
            <a:pPr marL="0" indent="0">
              <a:buNone/>
            </a:pPr>
            <a:endParaRPr lang="en-GB" sz="160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character of a yellow character&#10;&#10;Description automatically generated">
            <a:extLst>
              <a:ext uri="{FF2B5EF4-FFF2-40B4-BE49-F238E27FC236}">
                <a16:creationId xmlns:a16="http://schemas.microsoft.com/office/drawing/2014/main" id="{F1C72B23-C63C-C2C9-3DB0-91359CFDD3C1}"/>
              </a:ext>
            </a:extLst>
          </p:cNvPr>
          <p:cNvPicPr>
            <a:picLocks noChangeAspect="1"/>
          </p:cNvPicPr>
          <p:nvPr/>
        </p:nvPicPr>
        <p:blipFill>
          <a:blip r:embed="rId2"/>
          <a:stretch>
            <a:fillRect/>
          </a:stretch>
        </p:blipFill>
        <p:spPr>
          <a:xfrm>
            <a:off x="545299" y="1997122"/>
            <a:ext cx="1388745" cy="4114800"/>
          </a:xfrm>
          <a:prstGeom prst="rect">
            <a:avLst/>
          </a:prstGeom>
        </p:spPr>
      </p:pic>
    </p:spTree>
    <p:extLst>
      <p:ext uri="{BB962C8B-B14F-4D97-AF65-F5344CB8AC3E}">
        <p14:creationId xmlns:p14="http://schemas.microsoft.com/office/powerpoint/2010/main" val="342267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E938F6D-D68B-E177-9CFC-DC998B67988D}"/>
              </a:ext>
            </a:extLst>
          </p:cNvPr>
          <p:cNvSpPr>
            <a:spLocks noGrp="1"/>
          </p:cNvSpPr>
          <p:nvPr>
            <p:ph type="title"/>
          </p:nvPr>
        </p:nvSpPr>
        <p:spPr>
          <a:xfrm>
            <a:off x="1014141" y="1450655"/>
            <a:ext cx="3932030" cy="3956690"/>
          </a:xfrm>
        </p:spPr>
        <p:txBody>
          <a:bodyPr anchor="ctr">
            <a:normAutofit/>
          </a:bodyPr>
          <a:lstStyle/>
          <a:p>
            <a:r>
              <a:rPr lang="en-GB" sz="8000">
                <a:solidFill>
                  <a:schemeClr val="bg1"/>
                </a:solidFill>
                <a:ea typeface="Calibri Light"/>
                <a:cs typeface="Calibri Light"/>
              </a:rPr>
              <a:t>React JSX</a:t>
            </a:r>
            <a:endParaRPr lang="en-GB"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BCDE7C-18F8-54D2-6473-30AD83428F96}"/>
              </a:ext>
            </a:extLst>
          </p:cNvPr>
          <p:cNvSpPr>
            <a:spLocks noGrp="1"/>
          </p:cNvSpPr>
          <p:nvPr>
            <p:ph idx="1"/>
          </p:nvPr>
        </p:nvSpPr>
        <p:spPr>
          <a:xfrm>
            <a:off x="6096000" y="1108061"/>
            <a:ext cx="5008901" cy="4571972"/>
          </a:xfrm>
        </p:spPr>
        <p:txBody>
          <a:bodyPr vert="horz" lIns="91440" tIns="45720" rIns="91440" bIns="45720" rtlCol="0" anchor="ctr">
            <a:normAutofit/>
          </a:bodyPr>
          <a:lstStyle/>
          <a:p>
            <a:pPr marL="0" indent="0">
              <a:buNone/>
            </a:pPr>
            <a:r>
              <a:rPr lang="en-GB" sz="2000">
                <a:solidFill>
                  <a:schemeClr val="bg1"/>
                </a:solidFill>
                <a:ea typeface="+mn-lt"/>
                <a:cs typeface="+mn-lt"/>
              </a:rPr>
              <a:t>JSX (JavaScript XML) is a syntax extension for JavaScript often used with React, a popular JavaScript library for building user interfaces. JSX allows you to write HTML-like code within your JavaScript code, making it easier to define the structure of your UI components. JSX is not limited to React and can be used in other JavaScript frameworks as well.</a:t>
            </a:r>
            <a:endParaRPr lang="en-US" sz="2000">
              <a:solidFill>
                <a:schemeClr val="bg1"/>
              </a:solidFill>
            </a:endParaRPr>
          </a:p>
        </p:txBody>
      </p:sp>
      <p:pic>
        <p:nvPicPr>
          <p:cNvPr id="5" name="Picture 4" descr="A couple of yellow cartoon characters&#10;&#10;Description automatically generated">
            <a:extLst>
              <a:ext uri="{FF2B5EF4-FFF2-40B4-BE49-F238E27FC236}">
                <a16:creationId xmlns:a16="http://schemas.microsoft.com/office/drawing/2014/main" id="{C8DE4A0B-5301-4E88-1CB2-D0C62A3A799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51845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r>
              <a:rPr lang="en-GB" sz="1600" dirty="0">
                <a:solidFill>
                  <a:schemeClr val="bg1"/>
                </a:solidFill>
                <a:latin typeface="Arial"/>
                <a:ea typeface="+mn-lt"/>
                <a:cs typeface="+mn-lt"/>
              </a:rPr>
              <a:t>When building a client-side web application with React, you can use various libraries and tools to enhance your development process and add additional functionality to your project.</a:t>
            </a:r>
            <a:endParaRPr lang="en-US" sz="1600" dirty="0">
              <a:solidFill>
                <a:schemeClr val="bg1"/>
              </a:solidFill>
              <a:latin typeface="Arial"/>
              <a:ea typeface="+mn-lt"/>
              <a:cs typeface="+mn-lt"/>
            </a:endParaRPr>
          </a:p>
          <a:p>
            <a:pPr marL="0" indent="0">
              <a:buNone/>
            </a:pPr>
            <a:endParaRPr lang="en-US" sz="1600" dirty="0">
              <a:solidFill>
                <a:schemeClr val="bg1"/>
              </a:solidFill>
              <a:latin typeface="Arial"/>
              <a:ea typeface="Calibri"/>
              <a:cs typeface="Calibri"/>
            </a:endParaRPr>
          </a:p>
          <a:p>
            <a:pPr>
              <a:buFont typeface="Arial"/>
              <a:buChar char="•"/>
            </a:pPr>
            <a:r>
              <a:rPr lang="en-US" sz="1600" b="1" dirty="0">
                <a:solidFill>
                  <a:schemeClr val="bg1"/>
                </a:solidFill>
                <a:latin typeface="Arial"/>
                <a:ea typeface="+mn-lt"/>
                <a:cs typeface="+mn-lt"/>
              </a:rPr>
              <a:t>State Management</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Redux: A predictable state container for managing application state.</a:t>
            </a:r>
            <a:endParaRPr lang="en-US" sz="1600" dirty="0">
              <a:solidFill>
                <a:schemeClr val="bg1"/>
              </a:solidFill>
              <a:latin typeface="Arial"/>
              <a:cs typeface="Arial"/>
            </a:endParaRPr>
          </a:p>
          <a:p>
            <a:pPr marL="971550" lvl="1" indent="-285750">
              <a:buFont typeface="Arial"/>
              <a:buChar char="•"/>
            </a:pPr>
            <a:r>
              <a:rPr lang="en-US" sz="1600" err="1">
                <a:solidFill>
                  <a:schemeClr val="bg1"/>
                </a:solidFill>
                <a:latin typeface="Arial"/>
                <a:ea typeface="+mn-lt"/>
                <a:cs typeface="+mn-lt"/>
              </a:rPr>
              <a:t>Mobx</a:t>
            </a:r>
            <a:r>
              <a:rPr lang="en-US" sz="1600" dirty="0">
                <a:solidFill>
                  <a:schemeClr val="bg1"/>
                </a:solidFill>
                <a:latin typeface="Arial"/>
                <a:ea typeface="+mn-lt"/>
                <a:cs typeface="+mn-lt"/>
              </a:rPr>
              <a:t>: A simple and scalable state management library.</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Recoil: A state management library for managing and sharing the state of your React components.</a:t>
            </a:r>
            <a:endParaRPr lang="en-US" sz="1600" dirty="0">
              <a:solidFill>
                <a:schemeClr val="bg1"/>
              </a:solidFill>
              <a:latin typeface="Arial"/>
              <a:cs typeface="Arial"/>
            </a:endParaRPr>
          </a:p>
          <a:p>
            <a:pPr>
              <a:buFont typeface="Arial"/>
              <a:buChar char="•"/>
            </a:pPr>
            <a:r>
              <a:rPr lang="en-US" sz="1600" b="1" dirty="0">
                <a:solidFill>
                  <a:schemeClr val="bg1"/>
                </a:solidFill>
                <a:latin typeface="Arial"/>
                <a:ea typeface="+mn-lt"/>
                <a:cs typeface="+mn-lt"/>
              </a:rPr>
              <a:t>Routing</a:t>
            </a:r>
            <a:r>
              <a:rPr lang="en-US" sz="1600" dirty="0">
                <a:solidFill>
                  <a:schemeClr val="bg1"/>
                </a:solidFill>
                <a:latin typeface="Arial"/>
                <a:ea typeface="+mn-lt"/>
                <a:cs typeface="+mn-lt"/>
              </a:rPr>
              <a:t>:</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React Router: A widely used library for handling client-side routing in React applications.</a:t>
            </a:r>
            <a:endParaRPr lang="en-US" sz="1600" dirty="0">
              <a:solidFill>
                <a:schemeClr val="bg1"/>
              </a:solidFill>
              <a:latin typeface="Arial"/>
              <a:cs typeface="Arial"/>
            </a:endParaRPr>
          </a:p>
          <a:p>
            <a:pPr marL="971550" lvl="1" indent="-285750">
              <a:buFont typeface="Arial"/>
              <a:buChar char="•"/>
            </a:pPr>
            <a:r>
              <a:rPr lang="en-US" sz="1600" dirty="0">
                <a:solidFill>
                  <a:schemeClr val="bg1"/>
                </a:solidFill>
                <a:latin typeface="Arial"/>
                <a:ea typeface="+mn-lt"/>
                <a:cs typeface="+mn-lt"/>
              </a:rPr>
              <a:t>Reach Router: A routing library for React that is accessible and designed with reachability in mind.</a:t>
            </a:r>
            <a:endParaRPr lang="en-US" sz="1600" dirty="0">
              <a:solidFill>
                <a:schemeClr val="bg1"/>
              </a:solidFill>
              <a:latin typeface="Arial"/>
              <a:cs typeface="Arial"/>
            </a:endParaRPr>
          </a:p>
          <a:p>
            <a:pPr marL="0" indent="0">
              <a:buNone/>
            </a:pPr>
            <a:endParaRPr lang="en-US" sz="1600" dirty="0">
              <a:solidFill>
                <a:schemeClr val="bg1"/>
              </a:solidFill>
              <a:latin typeface="Arial"/>
              <a:ea typeface="Calibri"/>
              <a:cs typeface="Calibri"/>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uple of yellow cartoon characters&#10;&#10;Description automatically generated">
            <a:extLst>
              <a:ext uri="{FF2B5EF4-FFF2-40B4-BE49-F238E27FC236}">
                <a16:creationId xmlns:a16="http://schemas.microsoft.com/office/drawing/2014/main" id="{1FF04F8B-B2C0-93DD-0E6C-371E6547DFE4}"/>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45262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EF009A4-3284-6583-2075-22F1A318A05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ea typeface="Calibri Light"/>
                <a:cs typeface="Calibri Light"/>
              </a:rPr>
              <a:t>Libraries</a:t>
            </a:r>
            <a:endParaRPr lang="en-GB">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50FD2F-7D7C-350C-E593-E5DD8AF6EF09}"/>
              </a:ext>
            </a:extLst>
          </p:cNvPr>
          <p:cNvSpPr>
            <a:spLocks noGrp="1"/>
          </p:cNvSpPr>
          <p:nvPr>
            <p:ph idx="1"/>
          </p:nvPr>
        </p:nvSpPr>
        <p:spPr>
          <a:xfrm>
            <a:off x="1392667" y="2398957"/>
            <a:ext cx="9406666" cy="3526144"/>
          </a:xfrm>
        </p:spPr>
        <p:txBody>
          <a:bodyPr vert="horz" lIns="91440" tIns="45720" rIns="91440" bIns="45720" rtlCol="0" anchor="t">
            <a:normAutofit/>
          </a:bodyPr>
          <a:lstStyle/>
          <a:p>
            <a:pPr>
              <a:buFont typeface="Arial"/>
              <a:buChar char="•"/>
            </a:pPr>
            <a:r>
              <a:rPr lang="en-GB" sz="1600" b="1">
                <a:solidFill>
                  <a:schemeClr val="bg1"/>
                </a:solidFill>
                <a:latin typeface="Arial"/>
                <a:ea typeface="+mn-lt"/>
                <a:cs typeface="+mn-lt"/>
              </a:rPr>
              <a:t>UI Components and Styling</a:t>
            </a:r>
            <a:r>
              <a:rPr lang="en-GB" sz="1600">
                <a:solidFill>
                  <a:srgbClr val="D1D5DB"/>
                </a:solidFill>
                <a:latin typeface="Arial"/>
                <a:ea typeface="+mn-lt"/>
                <a:cs typeface="+mn-lt"/>
              </a:rPr>
              <a:t>:</a:t>
            </a:r>
            <a:endParaRPr lang="en-GB" sz="1600" dirty="0">
              <a:solidFill>
                <a:srgbClr val="D1D5DB"/>
              </a:solidFill>
              <a:latin typeface="Arial"/>
              <a:ea typeface="+mn-lt"/>
              <a:cs typeface="+mn-lt"/>
            </a:endParaRPr>
          </a:p>
          <a:p>
            <a:pPr marL="971550" lvl="1" indent="-285750">
              <a:buFont typeface="Arial"/>
              <a:buChar char="•"/>
            </a:pPr>
            <a:r>
              <a:rPr lang="en-GB" sz="1600" dirty="0">
                <a:solidFill>
                  <a:srgbClr val="D1D5DB"/>
                </a:solidFill>
                <a:latin typeface="Arial"/>
                <a:ea typeface="+mn-lt"/>
                <a:cs typeface="+mn-lt"/>
              </a:rPr>
              <a:t>Material-UI: A popular library that provides pre-designed, customizable components following the Material Design guidelines.</a:t>
            </a:r>
          </a:p>
          <a:p>
            <a:pPr marL="971550" lvl="1" indent="-285750">
              <a:buFont typeface="Arial"/>
              <a:buChar char="•"/>
            </a:pPr>
            <a:r>
              <a:rPr lang="en-GB" sz="1600" dirty="0">
                <a:solidFill>
                  <a:srgbClr val="D1D5DB"/>
                </a:solidFill>
                <a:latin typeface="Arial"/>
                <a:ea typeface="+mn-lt"/>
                <a:cs typeface="+mn-lt"/>
              </a:rPr>
              <a:t>Ant Design: A set of high-quality React components with a focus on enterprise applications.</a:t>
            </a:r>
          </a:p>
          <a:p>
            <a:pPr marL="971550" lvl="1" indent="-285750">
              <a:buFont typeface="Arial"/>
              <a:buChar char="•"/>
            </a:pPr>
            <a:r>
              <a:rPr lang="en-GB" sz="1600" dirty="0">
                <a:solidFill>
                  <a:srgbClr val="D1D5DB"/>
                </a:solidFill>
                <a:latin typeface="Arial"/>
                <a:ea typeface="+mn-lt"/>
                <a:cs typeface="+mn-lt"/>
              </a:rPr>
              <a:t>Styled-components: A library for writing CSS in your JavaScript code using tagged template literals.</a:t>
            </a:r>
          </a:p>
          <a:p>
            <a:pPr>
              <a:buFont typeface="Arial"/>
              <a:buChar char="•"/>
            </a:pPr>
            <a:r>
              <a:rPr lang="en-GB" sz="1600" b="1" dirty="0">
                <a:solidFill>
                  <a:schemeClr val="bg1"/>
                </a:solidFill>
                <a:latin typeface="Arial"/>
                <a:ea typeface="+mn-lt"/>
                <a:cs typeface="+mn-lt"/>
              </a:rPr>
              <a:t>HTTP Requests</a:t>
            </a:r>
            <a:r>
              <a:rPr lang="en-GB" sz="1600" dirty="0">
                <a:solidFill>
                  <a:srgbClr val="D1D5DB"/>
                </a:solidFill>
                <a:latin typeface="Arial"/>
                <a:ea typeface="+mn-lt"/>
                <a:cs typeface="+mn-lt"/>
              </a:rPr>
              <a:t>:</a:t>
            </a:r>
          </a:p>
          <a:p>
            <a:pPr marL="971550" lvl="1" indent="-285750">
              <a:buFont typeface="Arial"/>
              <a:buChar char="•"/>
            </a:pPr>
            <a:r>
              <a:rPr lang="en-GB" sz="1600" dirty="0">
                <a:solidFill>
                  <a:srgbClr val="D1D5DB"/>
                </a:solidFill>
                <a:latin typeface="Arial"/>
                <a:ea typeface="+mn-lt"/>
                <a:cs typeface="+mn-lt"/>
              </a:rPr>
              <a:t>Axios: A popular library for making HTTP requests from the browser.</a:t>
            </a:r>
          </a:p>
          <a:p>
            <a:pPr marL="971550" lvl="1" indent="-285750">
              <a:buFont typeface="Arial"/>
              <a:buChar char="•"/>
            </a:pPr>
            <a:r>
              <a:rPr lang="en-GB" sz="1600" dirty="0">
                <a:solidFill>
                  <a:srgbClr val="D1D5DB"/>
                </a:solidFill>
                <a:latin typeface="Arial"/>
                <a:ea typeface="+mn-lt"/>
                <a:cs typeface="+mn-lt"/>
              </a:rPr>
              <a:t>Fetch API: A built-in browser API for making HTTP requests, often used with libraries like </a:t>
            </a:r>
            <a:r>
              <a:rPr lang="en-GB" sz="1600" b="1" err="1">
                <a:solidFill>
                  <a:schemeClr val="bg1"/>
                </a:solidFill>
                <a:latin typeface="Arial"/>
                <a:ea typeface="+mn-lt"/>
                <a:cs typeface="+mn-lt"/>
              </a:rPr>
              <a:t>axios</a:t>
            </a:r>
            <a:r>
              <a:rPr lang="en-GB" sz="1600" dirty="0">
                <a:solidFill>
                  <a:srgbClr val="D1D5DB"/>
                </a:solidFill>
                <a:latin typeface="Arial"/>
                <a:ea typeface="+mn-lt"/>
                <a:cs typeface="+mn-lt"/>
              </a:rPr>
              <a:t> or as a standalone solution.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uple of yellow cartoon characters&#10;&#10;Description automatically generated">
            <a:extLst>
              <a:ext uri="{FF2B5EF4-FFF2-40B4-BE49-F238E27FC236}">
                <a16:creationId xmlns:a16="http://schemas.microsoft.com/office/drawing/2014/main" id="{178A183C-37F3-BFD1-C0FE-7B32BCF6BBA2}"/>
              </a:ext>
            </a:extLst>
          </p:cNvPr>
          <p:cNvPicPr>
            <a:picLocks noChangeAspect="1"/>
          </p:cNvPicPr>
          <p:nvPr/>
        </p:nvPicPr>
        <p:blipFill>
          <a:blip r:embed="rId2"/>
          <a:stretch>
            <a:fillRect/>
          </a:stretch>
        </p:blipFill>
        <p:spPr>
          <a:xfrm>
            <a:off x="9380294" y="5041490"/>
            <a:ext cx="3425735" cy="1751976"/>
          </a:xfrm>
          <a:prstGeom prst="rect">
            <a:avLst/>
          </a:prstGeom>
        </p:spPr>
      </p:pic>
    </p:spTree>
    <p:extLst>
      <p:ext uri="{BB962C8B-B14F-4D97-AF65-F5344CB8AC3E}">
        <p14:creationId xmlns:p14="http://schemas.microsoft.com/office/powerpoint/2010/main" val="25790713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Agenda</vt:lpstr>
      <vt:lpstr>JavaScript Essentials</vt:lpstr>
      <vt:lpstr>JavaScript Essentials</vt:lpstr>
      <vt:lpstr>JavaScript Essentials</vt:lpstr>
      <vt:lpstr>Event Loop</vt:lpstr>
      <vt:lpstr>React JSX</vt:lpstr>
      <vt:lpstr>Libraries</vt:lpstr>
      <vt:lpstr>Libraries</vt:lpstr>
      <vt:lpstr>Libraries</vt:lpstr>
      <vt:lpstr>React DOM</vt:lpstr>
      <vt:lpstr>Overview of webpack</vt:lpstr>
      <vt:lpstr>Babel</vt:lpstr>
      <vt:lpstr>React Component Basic</vt:lpstr>
      <vt:lpstr>Functional Component</vt:lpstr>
      <vt:lpstr>Example</vt:lpstr>
      <vt:lpstr>Class Component</vt:lpstr>
      <vt:lpstr>Example</vt:lpstr>
      <vt:lpstr>Limitations of JSX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374</cp:revision>
  <dcterms:created xsi:type="dcterms:W3CDTF">2013-07-15T20:26:40Z</dcterms:created>
  <dcterms:modified xsi:type="dcterms:W3CDTF">2023-11-06T15:50:21Z</dcterms:modified>
</cp:coreProperties>
</file>