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5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96D32-BB53-42A5-97D6-97D60B0F0750}" v="27" dt="2022-11-07T17:08:22.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itha Chandrasekaran" userId="9662a82c62bddf12" providerId="LiveId" clId="{75396D32-BB53-42A5-97D6-97D60B0F0750}"/>
    <pc:docChg chg="undo custSel addSld delSld modSld">
      <pc:chgData name="Vijitha Chandrasekaran" userId="9662a82c62bddf12" providerId="LiveId" clId="{75396D32-BB53-42A5-97D6-97D60B0F0750}" dt="2022-11-07T17:20:02.327" v="625" actId="1076"/>
      <pc:docMkLst>
        <pc:docMk/>
      </pc:docMkLst>
      <pc:sldChg chg="modSp mod">
        <pc:chgData name="Vijitha Chandrasekaran" userId="9662a82c62bddf12" providerId="LiveId" clId="{75396D32-BB53-42A5-97D6-97D60B0F0750}" dt="2022-11-07T15:47:35.932" v="31" actId="27636"/>
        <pc:sldMkLst>
          <pc:docMk/>
          <pc:sldMk cId="3941413435" sldId="258"/>
        </pc:sldMkLst>
        <pc:spChg chg="mod">
          <ac:chgData name="Vijitha Chandrasekaran" userId="9662a82c62bddf12" providerId="LiveId" clId="{75396D32-BB53-42A5-97D6-97D60B0F0750}" dt="2022-11-07T15:47:35.932" v="31" actId="27636"/>
          <ac:spMkLst>
            <pc:docMk/>
            <pc:sldMk cId="3941413435" sldId="258"/>
            <ac:spMk id="3" creationId="{20FF7B35-F30B-AD4A-4288-E4CA15BE6897}"/>
          </ac:spMkLst>
        </pc:spChg>
      </pc:sldChg>
      <pc:sldChg chg="modSp mod">
        <pc:chgData name="Vijitha Chandrasekaran" userId="9662a82c62bddf12" providerId="LiveId" clId="{75396D32-BB53-42A5-97D6-97D60B0F0750}" dt="2022-11-07T15:48:44.924" v="34"/>
        <pc:sldMkLst>
          <pc:docMk/>
          <pc:sldMk cId="1279781683" sldId="259"/>
        </pc:sldMkLst>
        <pc:spChg chg="mod">
          <ac:chgData name="Vijitha Chandrasekaran" userId="9662a82c62bddf12" providerId="LiveId" clId="{75396D32-BB53-42A5-97D6-97D60B0F0750}" dt="2022-11-07T15:46:53.661" v="24" actId="20577"/>
          <ac:spMkLst>
            <pc:docMk/>
            <pc:sldMk cId="1279781683" sldId="259"/>
            <ac:spMk id="2" creationId="{ECE85BFB-C403-FA7A-6516-1E2D62E2E8D0}"/>
          </ac:spMkLst>
        </pc:spChg>
        <pc:spChg chg="mod">
          <ac:chgData name="Vijitha Chandrasekaran" userId="9662a82c62bddf12" providerId="LiveId" clId="{75396D32-BB53-42A5-97D6-97D60B0F0750}" dt="2022-11-07T15:48:44.924" v="34"/>
          <ac:spMkLst>
            <pc:docMk/>
            <pc:sldMk cId="1279781683" sldId="259"/>
            <ac:spMk id="3" creationId="{10E83867-97B0-6297-B2DE-34C9C281FF99}"/>
          </ac:spMkLst>
        </pc:spChg>
      </pc:sldChg>
      <pc:sldChg chg="addSp delSp modSp new mod">
        <pc:chgData name="Vijitha Chandrasekaran" userId="9662a82c62bddf12" providerId="LiveId" clId="{75396D32-BB53-42A5-97D6-97D60B0F0750}" dt="2022-11-07T16:51:39.358" v="371" actId="14100"/>
        <pc:sldMkLst>
          <pc:docMk/>
          <pc:sldMk cId="3506747705" sldId="260"/>
        </pc:sldMkLst>
        <pc:spChg chg="del">
          <ac:chgData name="Vijitha Chandrasekaran" userId="9662a82c62bddf12" providerId="LiveId" clId="{75396D32-BB53-42A5-97D6-97D60B0F0750}" dt="2022-11-07T15:50:14.949" v="40" actId="478"/>
          <ac:spMkLst>
            <pc:docMk/>
            <pc:sldMk cId="3506747705" sldId="260"/>
            <ac:spMk id="2" creationId="{4FD5D768-D234-80E0-516D-A529D22CE161}"/>
          </ac:spMkLst>
        </pc:spChg>
        <pc:spChg chg="del">
          <ac:chgData name="Vijitha Chandrasekaran" userId="9662a82c62bddf12" providerId="LiveId" clId="{75396D32-BB53-42A5-97D6-97D60B0F0750}" dt="2022-11-07T15:50:01.335" v="36"/>
          <ac:spMkLst>
            <pc:docMk/>
            <pc:sldMk cId="3506747705" sldId="260"/>
            <ac:spMk id="3" creationId="{13873429-C9D6-2BE8-2CC3-178C0A7FF386}"/>
          </ac:spMkLst>
        </pc:spChg>
        <pc:spChg chg="add mod">
          <ac:chgData name="Vijitha Chandrasekaran" userId="9662a82c62bddf12" providerId="LiveId" clId="{75396D32-BB53-42A5-97D6-97D60B0F0750}" dt="2022-11-07T16:51:19.215" v="365" actId="478"/>
          <ac:spMkLst>
            <pc:docMk/>
            <pc:sldMk cId="3506747705" sldId="260"/>
            <ac:spMk id="4" creationId="{6A12A102-CC42-A73D-D3CE-45627A848DAB}"/>
          </ac:spMkLst>
        </pc:spChg>
        <pc:picChg chg="add del mod">
          <ac:chgData name="Vijitha Chandrasekaran" userId="9662a82c62bddf12" providerId="LiveId" clId="{75396D32-BB53-42A5-97D6-97D60B0F0750}" dt="2022-11-07T16:51:19.215" v="365" actId="478"/>
          <ac:picMkLst>
            <pc:docMk/>
            <pc:sldMk cId="3506747705" sldId="260"/>
            <ac:picMk id="1026" creationId="{51E9D8BA-B675-7B59-089D-494EE43FB5D0}"/>
          </ac:picMkLst>
        </pc:picChg>
        <pc:picChg chg="add mod">
          <ac:chgData name="Vijitha Chandrasekaran" userId="9662a82c62bddf12" providerId="LiveId" clId="{75396D32-BB53-42A5-97D6-97D60B0F0750}" dt="2022-11-07T16:51:39.358" v="371" actId="14100"/>
          <ac:picMkLst>
            <pc:docMk/>
            <pc:sldMk cId="3506747705" sldId="260"/>
            <ac:picMk id="1028" creationId="{4A976383-CD97-11FF-5B27-2E7F79BF6CF7}"/>
          </ac:picMkLst>
        </pc:picChg>
      </pc:sldChg>
      <pc:sldChg chg="modSp new mod">
        <pc:chgData name="Vijitha Chandrasekaran" userId="9662a82c62bddf12" providerId="LiveId" clId="{75396D32-BB53-42A5-97D6-97D60B0F0750}" dt="2022-11-07T15:57:08.542" v="95" actId="27636"/>
        <pc:sldMkLst>
          <pc:docMk/>
          <pc:sldMk cId="3902704882" sldId="261"/>
        </pc:sldMkLst>
        <pc:spChg chg="mod">
          <ac:chgData name="Vijitha Chandrasekaran" userId="9662a82c62bddf12" providerId="LiveId" clId="{75396D32-BB53-42A5-97D6-97D60B0F0750}" dt="2022-11-07T15:52:42.390" v="82" actId="20577"/>
          <ac:spMkLst>
            <pc:docMk/>
            <pc:sldMk cId="3902704882" sldId="261"/>
            <ac:spMk id="2" creationId="{34B0CDAA-7149-9E89-B503-75034D8DADD9}"/>
          </ac:spMkLst>
        </pc:spChg>
        <pc:spChg chg="mod">
          <ac:chgData name="Vijitha Chandrasekaran" userId="9662a82c62bddf12" providerId="LiveId" clId="{75396D32-BB53-42A5-97D6-97D60B0F0750}" dt="2022-11-07T15:57:08.542" v="95" actId="27636"/>
          <ac:spMkLst>
            <pc:docMk/>
            <pc:sldMk cId="3902704882" sldId="261"/>
            <ac:spMk id="3" creationId="{9A214F8F-1E25-55D4-A872-692B42D59F72}"/>
          </ac:spMkLst>
        </pc:spChg>
      </pc:sldChg>
      <pc:sldChg chg="modSp new mod">
        <pc:chgData name="Vijitha Chandrasekaran" userId="9662a82c62bddf12" providerId="LiveId" clId="{75396D32-BB53-42A5-97D6-97D60B0F0750}" dt="2022-11-07T15:59:39.515" v="103" actId="2711"/>
        <pc:sldMkLst>
          <pc:docMk/>
          <pc:sldMk cId="3914426510" sldId="262"/>
        </pc:sldMkLst>
        <pc:spChg chg="mod">
          <ac:chgData name="Vijitha Chandrasekaran" userId="9662a82c62bddf12" providerId="LiveId" clId="{75396D32-BB53-42A5-97D6-97D60B0F0750}" dt="2022-11-07T15:58:48.765" v="99" actId="20577"/>
          <ac:spMkLst>
            <pc:docMk/>
            <pc:sldMk cId="3914426510" sldId="262"/>
            <ac:spMk id="2" creationId="{B97FAF84-4958-26F7-E45F-5EE613534473}"/>
          </ac:spMkLst>
        </pc:spChg>
        <pc:spChg chg="mod">
          <ac:chgData name="Vijitha Chandrasekaran" userId="9662a82c62bddf12" providerId="LiveId" clId="{75396D32-BB53-42A5-97D6-97D60B0F0750}" dt="2022-11-07T15:59:39.515" v="103" actId="2711"/>
          <ac:spMkLst>
            <pc:docMk/>
            <pc:sldMk cId="3914426510" sldId="262"/>
            <ac:spMk id="3" creationId="{8479EE43-E93C-C7DF-35E3-DF661F7F1ACE}"/>
          </ac:spMkLst>
        </pc:spChg>
      </pc:sldChg>
      <pc:sldChg chg="modSp new mod">
        <pc:chgData name="Vijitha Chandrasekaran" userId="9662a82c62bddf12" providerId="LiveId" clId="{75396D32-BB53-42A5-97D6-97D60B0F0750}" dt="2022-11-07T16:06:26.363" v="111" actId="20577"/>
        <pc:sldMkLst>
          <pc:docMk/>
          <pc:sldMk cId="3320509972" sldId="263"/>
        </pc:sldMkLst>
        <pc:spChg chg="mod">
          <ac:chgData name="Vijitha Chandrasekaran" userId="9662a82c62bddf12" providerId="LiveId" clId="{75396D32-BB53-42A5-97D6-97D60B0F0750}" dt="2022-11-07T16:00:17.255" v="105"/>
          <ac:spMkLst>
            <pc:docMk/>
            <pc:sldMk cId="3320509972" sldId="263"/>
            <ac:spMk id="2" creationId="{1A5B2650-5A28-E4BC-DE78-5ADD93DEC755}"/>
          </ac:spMkLst>
        </pc:spChg>
        <pc:spChg chg="mod">
          <ac:chgData name="Vijitha Chandrasekaran" userId="9662a82c62bddf12" providerId="LiveId" clId="{75396D32-BB53-42A5-97D6-97D60B0F0750}" dt="2022-11-07T16:06:26.363" v="111" actId="20577"/>
          <ac:spMkLst>
            <pc:docMk/>
            <pc:sldMk cId="3320509972" sldId="263"/>
            <ac:spMk id="3" creationId="{335E20A4-ADA3-0B31-D07C-DBAE37571054}"/>
          </ac:spMkLst>
        </pc:spChg>
      </pc:sldChg>
      <pc:sldChg chg="modSp new mod">
        <pc:chgData name="Vijitha Chandrasekaran" userId="9662a82c62bddf12" providerId="LiveId" clId="{75396D32-BB53-42A5-97D6-97D60B0F0750}" dt="2022-11-07T16:17:59.101" v="126" actId="27636"/>
        <pc:sldMkLst>
          <pc:docMk/>
          <pc:sldMk cId="916663243" sldId="264"/>
        </pc:sldMkLst>
        <pc:spChg chg="mod">
          <ac:chgData name="Vijitha Chandrasekaran" userId="9662a82c62bddf12" providerId="LiveId" clId="{75396D32-BB53-42A5-97D6-97D60B0F0750}" dt="2022-11-07T16:08:52.065" v="113"/>
          <ac:spMkLst>
            <pc:docMk/>
            <pc:sldMk cId="916663243" sldId="264"/>
            <ac:spMk id="2" creationId="{5F9F0011-C5FF-76A5-E2E7-D0D5F9D346AF}"/>
          </ac:spMkLst>
        </pc:spChg>
        <pc:spChg chg="mod">
          <ac:chgData name="Vijitha Chandrasekaran" userId="9662a82c62bddf12" providerId="LiveId" clId="{75396D32-BB53-42A5-97D6-97D60B0F0750}" dt="2022-11-07T16:17:59.101" v="126" actId="27636"/>
          <ac:spMkLst>
            <pc:docMk/>
            <pc:sldMk cId="916663243" sldId="264"/>
            <ac:spMk id="3" creationId="{CD542785-45E2-C524-8E0A-5F1BC0F451BE}"/>
          </ac:spMkLst>
        </pc:spChg>
      </pc:sldChg>
      <pc:sldChg chg="modSp new mod">
        <pc:chgData name="Vijitha Chandrasekaran" userId="9662a82c62bddf12" providerId="LiveId" clId="{75396D32-BB53-42A5-97D6-97D60B0F0750}" dt="2022-11-07T16:20:34.898" v="139" actId="20577"/>
        <pc:sldMkLst>
          <pc:docMk/>
          <pc:sldMk cId="145660555" sldId="265"/>
        </pc:sldMkLst>
        <pc:spChg chg="mod">
          <ac:chgData name="Vijitha Chandrasekaran" userId="9662a82c62bddf12" providerId="LiveId" clId="{75396D32-BB53-42A5-97D6-97D60B0F0750}" dt="2022-11-07T16:18:13.227" v="128"/>
          <ac:spMkLst>
            <pc:docMk/>
            <pc:sldMk cId="145660555" sldId="265"/>
            <ac:spMk id="2" creationId="{345FCD31-484E-444A-9038-9CB5553E8ED6}"/>
          </ac:spMkLst>
        </pc:spChg>
        <pc:spChg chg="mod">
          <ac:chgData name="Vijitha Chandrasekaran" userId="9662a82c62bddf12" providerId="LiveId" clId="{75396D32-BB53-42A5-97D6-97D60B0F0750}" dt="2022-11-07T16:20:34.898" v="139" actId="20577"/>
          <ac:spMkLst>
            <pc:docMk/>
            <pc:sldMk cId="145660555" sldId="265"/>
            <ac:spMk id="3" creationId="{6F919242-12FB-CA1E-626B-5EF0A5821BF0}"/>
          </ac:spMkLst>
        </pc:spChg>
      </pc:sldChg>
      <pc:sldChg chg="modSp new mod">
        <pc:chgData name="Vijitha Chandrasekaran" userId="9662a82c62bddf12" providerId="LiveId" clId="{75396D32-BB53-42A5-97D6-97D60B0F0750}" dt="2022-11-07T16:23:43.912" v="150"/>
        <pc:sldMkLst>
          <pc:docMk/>
          <pc:sldMk cId="2328233934" sldId="266"/>
        </pc:sldMkLst>
        <pc:spChg chg="mod">
          <ac:chgData name="Vijitha Chandrasekaran" userId="9662a82c62bddf12" providerId="LiveId" clId="{75396D32-BB53-42A5-97D6-97D60B0F0750}" dt="2022-11-07T16:21:24.015" v="142" actId="27636"/>
          <ac:spMkLst>
            <pc:docMk/>
            <pc:sldMk cId="2328233934" sldId="266"/>
            <ac:spMk id="2" creationId="{78722CA0-215F-FA14-8B1E-B48F29F0A826}"/>
          </ac:spMkLst>
        </pc:spChg>
        <pc:spChg chg="mod">
          <ac:chgData name="Vijitha Chandrasekaran" userId="9662a82c62bddf12" providerId="LiveId" clId="{75396D32-BB53-42A5-97D6-97D60B0F0750}" dt="2022-11-07T16:23:43.912" v="150"/>
          <ac:spMkLst>
            <pc:docMk/>
            <pc:sldMk cId="2328233934" sldId="266"/>
            <ac:spMk id="3" creationId="{9668A706-E73D-908E-B7A1-F42090C51263}"/>
          </ac:spMkLst>
        </pc:spChg>
      </pc:sldChg>
      <pc:sldChg chg="modSp new mod">
        <pc:chgData name="Vijitha Chandrasekaran" userId="9662a82c62bddf12" providerId="LiveId" clId="{75396D32-BB53-42A5-97D6-97D60B0F0750}" dt="2022-11-07T16:27:01.638" v="185" actId="5793"/>
        <pc:sldMkLst>
          <pc:docMk/>
          <pc:sldMk cId="2859942219" sldId="267"/>
        </pc:sldMkLst>
        <pc:spChg chg="mod">
          <ac:chgData name="Vijitha Chandrasekaran" userId="9662a82c62bddf12" providerId="LiveId" clId="{75396D32-BB53-42A5-97D6-97D60B0F0750}" dt="2022-11-07T16:23:55.891" v="152"/>
          <ac:spMkLst>
            <pc:docMk/>
            <pc:sldMk cId="2859942219" sldId="267"/>
            <ac:spMk id="2" creationId="{2C668313-2480-0B90-339D-2BCE3A46ECD4}"/>
          </ac:spMkLst>
        </pc:spChg>
        <pc:spChg chg="mod">
          <ac:chgData name="Vijitha Chandrasekaran" userId="9662a82c62bddf12" providerId="LiveId" clId="{75396D32-BB53-42A5-97D6-97D60B0F0750}" dt="2022-11-07T16:27:01.638" v="185" actId="5793"/>
          <ac:spMkLst>
            <pc:docMk/>
            <pc:sldMk cId="2859942219" sldId="267"/>
            <ac:spMk id="3" creationId="{8001CBA2-1344-7750-F476-FEB8357A6741}"/>
          </ac:spMkLst>
        </pc:spChg>
      </pc:sldChg>
      <pc:sldChg chg="modSp new mod">
        <pc:chgData name="Vijitha Chandrasekaran" userId="9662a82c62bddf12" providerId="LiveId" clId="{75396D32-BB53-42A5-97D6-97D60B0F0750}" dt="2022-11-07T16:28:35.033" v="207"/>
        <pc:sldMkLst>
          <pc:docMk/>
          <pc:sldMk cId="2023008220" sldId="268"/>
        </pc:sldMkLst>
        <pc:spChg chg="mod">
          <ac:chgData name="Vijitha Chandrasekaran" userId="9662a82c62bddf12" providerId="LiveId" clId="{75396D32-BB53-42A5-97D6-97D60B0F0750}" dt="2022-11-07T16:28:17.923" v="204" actId="255"/>
          <ac:spMkLst>
            <pc:docMk/>
            <pc:sldMk cId="2023008220" sldId="268"/>
            <ac:spMk id="2" creationId="{CB765CCC-ED73-BFAD-D7B1-C8AB7901280E}"/>
          </ac:spMkLst>
        </pc:spChg>
        <pc:spChg chg="mod">
          <ac:chgData name="Vijitha Chandrasekaran" userId="9662a82c62bddf12" providerId="LiveId" clId="{75396D32-BB53-42A5-97D6-97D60B0F0750}" dt="2022-11-07T16:28:35.033" v="207"/>
          <ac:spMkLst>
            <pc:docMk/>
            <pc:sldMk cId="2023008220" sldId="268"/>
            <ac:spMk id="3" creationId="{2A9876A6-6EEB-C0E3-A94A-F92A2F0D35F3}"/>
          </ac:spMkLst>
        </pc:spChg>
      </pc:sldChg>
      <pc:sldChg chg="delSp modSp new mod">
        <pc:chgData name="Vijitha Chandrasekaran" userId="9662a82c62bddf12" providerId="LiveId" clId="{75396D32-BB53-42A5-97D6-97D60B0F0750}" dt="2022-11-07T16:32:24.361" v="221" actId="2711"/>
        <pc:sldMkLst>
          <pc:docMk/>
          <pc:sldMk cId="312840116" sldId="269"/>
        </pc:sldMkLst>
        <pc:spChg chg="del">
          <ac:chgData name="Vijitha Chandrasekaran" userId="9662a82c62bddf12" providerId="LiveId" clId="{75396D32-BB53-42A5-97D6-97D60B0F0750}" dt="2022-11-07T16:30:42.766" v="209" actId="478"/>
          <ac:spMkLst>
            <pc:docMk/>
            <pc:sldMk cId="312840116" sldId="269"/>
            <ac:spMk id="2" creationId="{9A0C5E94-8133-7362-5446-8169A1848022}"/>
          </ac:spMkLst>
        </pc:spChg>
        <pc:spChg chg="mod">
          <ac:chgData name="Vijitha Chandrasekaran" userId="9662a82c62bddf12" providerId="LiveId" clId="{75396D32-BB53-42A5-97D6-97D60B0F0750}" dt="2022-11-07T16:32:24.361" v="221" actId="2711"/>
          <ac:spMkLst>
            <pc:docMk/>
            <pc:sldMk cId="312840116" sldId="269"/>
            <ac:spMk id="3" creationId="{38B84A18-B09C-AFEA-96F6-8F29EBF0843F}"/>
          </ac:spMkLst>
        </pc:spChg>
      </pc:sldChg>
      <pc:sldChg chg="modSp new mod">
        <pc:chgData name="Vijitha Chandrasekaran" userId="9662a82c62bddf12" providerId="LiveId" clId="{75396D32-BB53-42A5-97D6-97D60B0F0750}" dt="2022-11-07T16:36:12.275" v="235"/>
        <pc:sldMkLst>
          <pc:docMk/>
          <pc:sldMk cId="4240553994" sldId="270"/>
        </pc:sldMkLst>
        <pc:spChg chg="mod">
          <ac:chgData name="Vijitha Chandrasekaran" userId="9662a82c62bddf12" providerId="LiveId" clId="{75396D32-BB53-42A5-97D6-97D60B0F0750}" dt="2022-11-07T16:32:50.551" v="224" actId="20577"/>
          <ac:spMkLst>
            <pc:docMk/>
            <pc:sldMk cId="4240553994" sldId="270"/>
            <ac:spMk id="2" creationId="{D5BF54BD-B63D-CB8D-2A26-729C6698C233}"/>
          </ac:spMkLst>
        </pc:spChg>
        <pc:spChg chg="mod">
          <ac:chgData name="Vijitha Chandrasekaran" userId="9662a82c62bddf12" providerId="LiveId" clId="{75396D32-BB53-42A5-97D6-97D60B0F0750}" dt="2022-11-07T16:36:12.275" v="235"/>
          <ac:spMkLst>
            <pc:docMk/>
            <pc:sldMk cId="4240553994" sldId="270"/>
            <ac:spMk id="3" creationId="{74337B6B-1990-5BA2-0BB9-EA04050E2D9A}"/>
          </ac:spMkLst>
        </pc:spChg>
      </pc:sldChg>
      <pc:sldChg chg="addSp delSp modSp new mod">
        <pc:chgData name="Vijitha Chandrasekaran" userId="9662a82c62bddf12" providerId="LiveId" clId="{75396D32-BB53-42A5-97D6-97D60B0F0750}" dt="2022-11-07T16:35:35.522" v="231" actId="14100"/>
        <pc:sldMkLst>
          <pc:docMk/>
          <pc:sldMk cId="1104634730" sldId="271"/>
        </pc:sldMkLst>
        <pc:spChg chg="del">
          <ac:chgData name="Vijitha Chandrasekaran" userId="9662a82c62bddf12" providerId="LiveId" clId="{75396D32-BB53-42A5-97D6-97D60B0F0750}" dt="2022-11-07T16:35:27.914" v="229" actId="478"/>
          <ac:spMkLst>
            <pc:docMk/>
            <pc:sldMk cId="1104634730" sldId="271"/>
            <ac:spMk id="2" creationId="{C1504D4A-7DD6-308C-A82E-E4645E0545F2}"/>
          </ac:spMkLst>
        </pc:spChg>
        <pc:spChg chg="del">
          <ac:chgData name="Vijitha Chandrasekaran" userId="9662a82c62bddf12" providerId="LiveId" clId="{75396D32-BB53-42A5-97D6-97D60B0F0750}" dt="2022-11-07T16:35:16.680" v="227"/>
          <ac:spMkLst>
            <pc:docMk/>
            <pc:sldMk cId="1104634730" sldId="271"/>
            <ac:spMk id="3" creationId="{265FFDDC-4D58-BA4B-B605-0F4248C62507}"/>
          </ac:spMkLst>
        </pc:spChg>
        <pc:picChg chg="add mod">
          <ac:chgData name="Vijitha Chandrasekaran" userId="9662a82c62bddf12" providerId="LiveId" clId="{75396D32-BB53-42A5-97D6-97D60B0F0750}" dt="2022-11-07T16:35:35.522" v="231" actId="14100"/>
          <ac:picMkLst>
            <pc:docMk/>
            <pc:sldMk cId="1104634730" sldId="271"/>
            <ac:picMk id="2050" creationId="{DACE0B4C-320D-873B-DBBA-0070FCFEEC79}"/>
          </ac:picMkLst>
        </pc:picChg>
      </pc:sldChg>
      <pc:sldChg chg="delSp modSp new mod">
        <pc:chgData name="Vijitha Chandrasekaran" userId="9662a82c62bddf12" providerId="LiveId" clId="{75396D32-BB53-42A5-97D6-97D60B0F0750}" dt="2022-11-07T16:40:25.957" v="294" actId="20577"/>
        <pc:sldMkLst>
          <pc:docMk/>
          <pc:sldMk cId="2946049251" sldId="272"/>
        </pc:sldMkLst>
        <pc:spChg chg="del">
          <ac:chgData name="Vijitha Chandrasekaran" userId="9662a82c62bddf12" providerId="LiveId" clId="{75396D32-BB53-42A5-97D6-97D60B0F0750}" dt="2022-11-07T16:36:59.040" v="238" actId="478"/>
          <ac:spMkLst>
            <pc:docMk/>
            <pc:sldMk cId="2946049251" sldId="272"/>
            <ac:spMk id="2" creationId="{BEAABE8A-6C54-671F-E4B7-4FEA798CD44D}"/>
          </ac:spMkLst>
        </pc:spChg>
        <pc:spChg chg="mod">
          <ac:chgData name="Vijitha Chandrasekaran" userId="9662a82c62bddf12" providerId="LiveId" clId="{75396D32-BB53-42A5-97D6-97D60B0F0750}" dt="2022-11-07T16:40:25.957" v="294" actId="20577"/>
          <ac:spMkLst>
            <pc:docMk/>
            <pc:sldMk cId="2946049251" sldId="272"/>
            <ac:spMk id="3" creationId="{EB133C46-9276-7ACF-9BBD-5E78CA7461C9}"/>
          </ac:spMkLst>
        </pc:spChg>
      </pc:sldChg>
      <pc:sldChg chg="delSp modSp new mod">
        <pc:chgData name="Vijitha Chandrasekaran" userId="9662a82c62bddf12" providerId="LiveId" clId="{75396D32-BB53-42A5-97D6-97D60B0F0750}" dt="2022-11-07T16:40:18.995" v="290" actId="20577"/>
        <pc:sldMkLst>
          <pc:docMk/>
          <pc:sldMk cId="162790707" sldId="273"/>
        </pc:sldMkLst>
        <pc:spChg chg="del">
          <ac:chgData name="Vijitha Chandrasekaran" userId="9662a82c62bddf12" providerId="LiveId" clId="{75396D32-BB53-42A5-97D6-97D60B0F0750}" dt="2022-11-07T16:38:15.541" v="261" actId="478"/>
          <ac:spMkLst>
            <pc:docMk/>
            <pc:sldMk cId="162790707" sldId="273"/>
            <ac:spMk id="2" creationId="{A8A4D6F6-FC79-FE3C-62B2-A911971B3351}"/>
          </ac:spMkLst>
        </pc:spChg>
        <pc:spChg chg="mod">
          <ac:chgData name="Vijitha Chandrasekaran" userId="9662a82c62bddf12" providerId="LiveId" clId="{75396D32-BB53-42A5-97D6-97D60B0F0750}" dt="2022-11-07T16:40:18.995" v="290" actId="20577"/>
          <ac:spMkLst>
            <pc:docMk/>
            <pc:sldMk cId="162790707" sldId="273"/>
            <ac:spMk id="3" creationId="{EB570939-15B3-4A92-5F51-2A9C1EDCA9AF}"/>
          </ac:spMkLst>
        </pc:spChg>
      </pc:sldChg>
      <pc:sldChg chg="delSp modSp new mod">
        <pc:chgData name="Vijitha Chandrasekaran" userId="9662a82c62bddf12" providerId="LiveId" clId="{75396D32-BB53-42A5-97D6-97D60B0F0750}" dt="2022-11-07T16:40:05.875" v="286" actId="20577"/>
        <pc:sldMkLst>
          <pc:docMk/>
          <pc:sldMk cId="686177547" sldId="274"/>
        </pc:sldMkLst>
        <pc:spChg chg="del">
          <ac:chgData name="Vijitha Chandrasekaran" userId="9662a82c62bddf12" providerId="LiveId" clId="{75396D32-BB53-42A5-97D6-97D60B0F0750}" dt="2022-11-07T16:39:05.332" v="272" actId="478"/>
          <ac:spMkLst>
            <pc:docMk/>
            <pc:sldMk cId="686177547" sldId="274"/>
            <ac:spMk id="2" creationId="{BF983082-07E1-A3B9-E0B2-9752F9CB6E84}"/>
          </ac:spMkLst>
        </pc:spChg>
        <pc:spChg chg="mod">
          <ac:chgData name="Vijitha Chandrasekaran" userId="9662a82c62bddf12" providerId="LiveId" clId="{75396D32-BB53-42A5-97D6-97D60B0F0750}" dt="2022-11-07T16:40:05.875" v="286" actId="20577"/>
          <ac:spMkLst>
            <pc:docMk/>
            <pc:sldMk cId="686177547" sldId="274"/>
            <ac:spMk id="3" creationId="{E1F65921-5DFE-5DD5-9D9E-965A021836C7}"/>
          </ac:spMkLst>
        </pc:spChg>
      </pc:sldChg>
      <pc:sldChg chg="modSp new mod">
        <pc:chgData name="Vijitha Chandrasekaran" userId="9662a82c62bddf12" providerId="LiveId" clId="{75396D32-BB53-42A5-97D6-97D60B0F0750}" dt="2022-11-07T16:45:59.810" v="298" actId="1076"/>
        <pc:sldMkLst>
          <pc:docMk/>
          <pc:sldMk cId="293346356" sldId="275"/>
        </pc:sldMkLst>
        <pc:spChg chg="mod">
          <ac:chgData name="Vijitha Chandrasekaran" userId="9662a82c62bddf12" providerId="LiveId" clId="{75396D32-BB53-42A5-97D6-97D60B0F0750}" dt="2022-11-07T16:45:02.534" v="296"/>
          <ac:spMkLst>
            <pc:docMk/>
            <pc:sldMk cId="293346356" sldId="275"/>
            <ac:spMk id="2" creationId="{D11CE59F-0BE6-9916-AB7A-E11C15FC3B87}"/>
          </ac:spMkLst>
        </pc:spChg>
        <pc:spChg chg="mod">
          <ac:chgData name="Vijitha Chandrasekaran" userId="9662a82c62bddf12" providerId="LiveId" clId="{75396D32-BB53-42A5-97D6-97D60B0F0750}" dt="2022-11-07T16:45:59.810" v="298" actId="1076"/>
          <ac:spMkLst>
            <pc:docMk/>
            <pc:sldMk cId="293346356" sldId="275"/>
            <ac:spMk id="3" creationId="{DE58A1C3-96E4-CFA4-C3FB-02081BB88520}"/>
          </ac:spMkLst>
        </pc:spChg>
      </pc:sldChg>
      <pc:sldChg chg="addSp delSp modSp new mod">
        <pc:chgData name="Vijitha Chandrasekaran" userId="9662a82c62bddf12" providerId="LiveId" clId="{75396D32-BB53-42A5-97D6-97D60B0F0750}" dt="2022-11-07T16:46:48.535" v="316" actId="27636"/>
        <pc:sldMkLst>
          <pc:docMk/>
          <pc:sldMk cId="3467296452" sldId="276"/>
        </pc:sldMkLst>
        <pc:spChg chg="mod">
          <ac:chgData name="Vijitha Chandrasekaran" userId="9662a82c62bddf12" providerId="LiveId" clId="{75396D32-BB53-42A5-97D6-97D60B0F0750}" dt="2022-11-07T16:46:23.268" v="311" actId="20577"/>
          <ac:spMkLst>
            <pc:docMk/>
            <pc:sldMk cId="3467296452" sldId="276"/>
            <ac:spMk id="2" creationId="{41ADAABC-B9FA-8F0A-0038-995B6FCEC4D1}"/>
          </ac:spMkLst>
        </pc:spChg>
        <pc:spChg chg="mod">
          <ac:chgData name="Vijitha Chandrasekaran" userId="9662a82c62bddf12" providerId="LiveId" clId="{75396D32-BB53-42A5-97D6-97D60B0F0750}" dt="2022-11-07T16:46:48.535" v="316" actId="27636"/>
          <ac:spMkLst>
            <pc:docMk/>
            <pc:sldMk cId="3467296452" sldId="276"/>
            <ac:spMk id="3" creationId="{788AE2EE-6C50-D27B-522F-FA814CBA4DC7}"/>
          </ac:spMkLst>
        </pc:spChg>
        <pc:spChg chg="add del">
          <ac:chgData name="Vijitha Chandrasekaran" userId="9662a82c62bddf12" providerId="LiveId" clId="{75396D32-BB53-42A5-97D6-97D60B0F0750}" dt="2022-11-07T16:46:17.682" v="301" actId="22"/>
          <ac:spMkLst>
            <pc:docMk/>
            <pc:sldMk cId="3467296452" sldId="276"/>
            <ac:spMk id="5" creationId="{EB0CCE2F-F113-EDCB-F058-E83F05FA26F6}"/>
          </ac:spMkLst>
        </pc:spChg>
      </pc:sldChg>
      <pc:sldChg chg="modSp new mod">
        <pc:chgData name="Vijitha Chandrasekaran" userId="9662a82c62bddf12" providerId="LiveId" clId="{75396D32-BB53-42A5-97D6-97D60B0F0750}" dt="2022-11-07T16:47:37.106" v="338" actId="113"/>
        <pc:sldMkLst>
          <pc:docMk/>
          <pc:sldMk cId="2389632426" sldId="277"/>
        </pc:sldMkLst>
        <pc:spChg chg="mod">
          <ac:chgData name="Vijitha Chandrasekaran" userId="9662a82c62bddf12" providerId="LiveId" clId="{75396D32-BB53-42A5-97D6-97D60B0F0750}" dt="2022-11-07T16:47:37.106" v="338" actId="113"/>
          <ac:spMkLst>
            <pc:docMk/>
            <pc:sldMk cId="2389632426" sldId="277"/>
            <ac:spMk id="2" creationId="{55948CE7-068A-DDFB-2348-3DBC05685AA6}"/>
          </ac:spMkLst>
        </pc:spChg>
        <pc:spChg chg="mod">
          <ac:chgData name="Vijitha Chandrasekaran" userId="9662a82c62bddf12" providerId="LiveId" clId="{75396D32-BB53-42A5-97D6-97D60B0F0750}" dt="2022-11-07T16:47:28.425" v="336" actId="14100"/>
          <ac:spMkLst>
            <pc:docMk/>
            <pc:sldMk cId="2389632426" sldId="277"/>
            <ac:spMk id="3" creationId="{BE2EF3AA-2793-AD36-9E18-0D3962306173}"/>
          </ac:spMkLst>
        </pc:spChg>
      </pc:sldChg>
      <pc:sldChg chg="addSp delSp modSp new mod">
        <pc:chgData name="Vijitha Chandrasekaran" userId="9662a82c62bddf12" providerId="LiveId" clId="{75396D32-BB53-42A5-97D6-97D60B0F0750}" dt="2022-11-07T16:53:40.551" v="401" actId="14100"/>
        <pc:sldMkLst>
          <pc:docMk/>
          <pc:sldMk cId="2044292964" sldId="278"/>
        </pc:sldMkLst>
        <pc:spChg chg="mod">
          <ac:chgData name="Vijitha Chandrasekaran" userId="9662a82c62bddf12" providerId="LiveId" clId="{75396D32-BB53-42A5-97D6-97D60B0F0750}" dt="2022-11-07T16:53:20.476" v="399" actId="20577"/>
          <ac:spMkLst>
            <pc:docMk/>
            <pc:sldMk cId="2044292964" sldId="278"/>
            <ac:spMk id="2" creationId="{E313ACE7-624A-B5BB-0F1A-3A72525B9B56}"/>
          </ac:spMkLst>
        </pc:spChg>
        <pc:spChg chg="del">
          <ac:chgData name="Vijitha Chandrasekaran" userId="9662a82c62bddf12" providerId="LiveId" clId="{75396D32-BB53-42A5-97D6-97D60B0F0750}" dt="2022-11-07T16:53:37.185" v="400"/>
          <ac:spMkLst>
            <pc:docMk/>
            <pc:sldMk cId="2044292964" sldId="278"/>
            <ac:spMk id="3" creationId="{5EE37BCB-745A-FA70-53E9-B150B2A28DDF}"/>
          </ac:spMkLst>
        </pc:spChg>
        <pc:picChg chg="add mod">
          <ac:chgData name="Vijitha Chandrasekaran" userId="9662a82c62bddf12" providerId="LiveId" clId="{75396D32-BB53-42A5-97D6-97D60B0F0750}" dt="2022-11-07T16:53:40.551" v="401" actId="14100"/>
          <ac:picMkLst>
            <pc:docMk/>
            <pc:sldMk cId="2044292964" sldId="278"/>
            <ac:picMk id="3074" creationId="{A721830A-D613-1082-A329-5B2087001CAE}"/>
          </ac:picMkLst>
        </pc:picChg>
      </pc:sldChg>
      <pc:sldChg chg="new del">
        <pc:chgData name="Vijitha Chandrasekaran" userId="9662a82c62bddf12" providerId="LiveId" clId="{75396D32-BB53-42A5-97D6-97D60B0F0750}" dt="2022-11-07T16:49:24.751" v="340" actId="47"/>
        <pc:sldMkLst>
          <pc:docMk/>
          <pc:sldMk cId="2803947871" sldId="278"/>
        </pc:sldMkLst>
      </pc:sldChg>
      <pc:sldChg chg="modSp new mod">
        <pc:chgData name="Vijitha Chandrasekaran" userId="9662a82c62bddf12" providerId="LiveId" clId="{75396D32-BB53-42A5-97D6-97D60B0F0750}" dt="2022-11-07T16:58:14.675" v="436" actId="5793"/>
        <pc:sldMkLst>
          <pc:docMk/>
          <pc:sldMk cId="2550029618" sldId="279"/>
        </pc:sldMkLst>
        <pc:spChg chg="mod">
          <ac:chgData name="Vijitha Chandrasekaran" userId="9662a82c62bddf12" providerId="LiveId" clId="{75396D32-BB53-42A5-97D6-97D60B0F0750}" dt="2022-11-07T16:58:02.806" v="434" actId="20577"/>
          <ac:spMkLst>
            <pc:docMk/>
            <pc:sldMk cId="2550029618" sldId="279"/>
            <ac:spMk id="2" creationId="{ECF1B0EA-4B05-65D3-61A0-6E9DEC588B42}"/>
          </ac:spMkLst>
        </pc:spChg>
        <pc:spChg chg="mod">
          <ac:chgData name="Vijitha Chandrasekaran" userId="9662a82c62bddf12" providerId="LiveId" clId="{75396D32-BB53-42A5-97D6-97D60B0F0750}" dt="2022-11-07T16:58:14.675" v="436" actId="5793"/>
          <ac:spMkLst>
            <pc:docMk/>
            <pc:sldMk cId="2550029618" sldId="279"/>
            <ac:spMk id="3" creationId="{03491408-E41A-AE7A-B032-FD535881F3F6}"/>
          </ac:spMkLst>
        </pc:spChg>
      </pc:sldChg>
      <pc:sldChg chg="delSp modSp new mod">
        <pc:chgData name="Vijitha Chandrasekaran" userId="9662a82c62bddf12" providerId="LiveId" clId="{75396D32-BB53-42A5-97D6-97D60B0F0750}" dt="2022-11-07T16:59:26.963" v="449" actId="20577"/>
        <pc:sldMkLst>
          <pc:docMk/>
          <pc:sldMk cId="76550795" sldId="280"/>
        </pc:sldMkLst>
        <pc:spChg chg="del">
          <ac:chgData name="Vijitha Chandrasekaran" userId="9662a82c62bddf12" providerId="LiveId" clId="{75396D32-BB53-42A5-97D6-97D60B0F0750}" dt="2022-11-07T16:58:34.549" v="438" actId="478"/>
          <ac:spMkLst>
            <pc:docMk/>
            <pc:sldMk cId="76550795" sldId="280"/>
            <ac:spMk id="2" creationId="{F7A49D18-C40F-EDDF-F2B2-17ABCD2847D3}"/>
          </ac:spMkLst>
        </pc:spChg>
        <pc:spChg chg="mod">
          <ac:chgData name="Vijitha Chandrasekaran" userId="9662a82c62bddf12" providerId="LiveId" clId="{75396D32-BB53-42A5-97D6-97D60B0F0750}" dt="2022-11-07T16:59:26.963" v="449" actId="20577"/>
          <ac:spMkLst>
            <pc:docMk/>
            <pc:sldMk cId="76550795" sldId="280"/>
            <ac:spMk id="3" creationId="{660466CE-0D4D-6880-AFF1-71D9C3705563}"/>
          </ac:spMkLst>
        </pc:spChg>
      </pc:sldChg>
      <pc:sldChg chg="delSp modSp new mod">
        <pc:chgData name="Vijitha Chandrasekaran" userId="9662a82c62bddf12" providerId="LiveId" clId="{75396D32-BB53-42A5-97D6-97D60B0F0750}" dt="2022-11-07T17:01:04.078" v="468" actId="12"/>
        <pc:sldMkLst>
          <pc:docMk/>
          <pc:sldMk cId="4137083354" sldId="281"/>
        </pc:sldMkLst>
        <pc:spChg chg="del">
          <ac:chgData name="Vijitha Chandrasekaran" userId="9662a82c62bddf12" providerId="LiveId" clId="{75396D32-BB53-42A5-97D6-97D60B0F0750}" dt="2022-11-07T16:59:38.469" v="451" actId="478"/>
          <ac:spMkLst>
            <pc:docMk/>
            <pc:sldMk cId="4137083354" sldId="281"/>
            <ac:spMk id="2" creationId="{4F037734-6692-166B-F4B2-B2D4350A0243}"/>
          </ac:spMkLst>
        </pc:spChg>
        <pc:spChg chg="mod">
          <ac:chgData name="Vijitha Chandrasekaran" userId="9662a82c62bddf12" providerId="LiveId" clId="{75396D32-BB53-42A5-97D6-97D60B0F0750}" dt="2022-11-07T17:01:04.078" v="468" actId="12"/>
          <ac:spMkLst>
            <pc:docMk/>
            <pc:sldMk cId="4137083354" sldId="281"/>
            <ac:spMk id="3" creationId="{21F929F2-CF60-B5D8-92D8-A19604CA24EB}"/>
          </ac:spMkLst>
        </pc:spChg>
      </pc:sldChg>
      <pc:sldChg chg="delSp modSp new mod">
        <pc:chgData name="Vijitha Chandrasekaran" userId="9662a82c62bddf12" providerId="LiveId" clId="{75396D32-BB53-42A5-97D6-97D60B0F0750}" dt="2022-11-07T17:01:46.772" v="478" actId="20577"/>
        <pc:sldMkLst>
          <pc:docMk/>
          <pc:sldMk cId="3929514007" sldId="282"/>
        </pc:sldMkLst>
        <pc:spChg chg="del">
          <ac:chgData name="Vijitha Chandrasekaran" userId="9662a82c62bddf12" providerId="LiveId" clId="{75396D32-BB53-42A5-97D6-97D60B0F0750}" dt="2022-11-07T17:01:33.801" v="471" actId="478"/>
          <ac:spMkLst>
            <pc:docMk/>
            <pc:sldMk cId="3929514007" sldId="282"/>
            <ac:spMk id="2" creationId="{2E84FA07-71BB-D251-225F-67078EDD7A3C}"/>
          </ac:spMkLst>
        </pc:spChg>
        <pc:spChg chg="mod">
          <ac:chgData name="Vijitha Chandrasekaran" userId="9662a82c62bddf12" providerId="LiveId" clId="{75396D32-BB53-42A5-97D6-97D60B0F0750}" dt="2022-11-07T17:01:46.772" v="478" actId="20577"/>
          <ac:spMkLst>
            <pc:docMk/>
            <pc:sldMk cId="3929514007" sldId="282"/>
            <ac:spMk id="3" creationId="{CB743BE3-25F2-29E2-5675-A117A0D09E0A}"/>
          </ac:spMkLst>
        </pc:spChg>
      </pc:sldChg>
      <pc:sldChg chg="delSp modSp new mod">
        <pc:chgData name="Vijitha Chandrasekaran" userId="9662a82c62bddf12" providerId="LiveId" clId="{75396D32-BB53-42A5-97D6-97D60B0F0750}" dt="2022-11-07T17:03:15.607" v="494" actId="20577"/>
        <pc:sldMkLst>
          <pc:docMk/>
          <pc:sldMk cId="2937629830" sldId="283"/>
        </pc:sldMkLst>
        <pc:spChg chg="del">
          <ac:chgData name="Vijitha Chandrasekaran" userId="9662a82c62bddf12" providerId="LiveId" clId="{75396D32-BB53-42A5-97D6-97D60B0F0750}" dt="2022-11-07T17:02:38.578" v="481" actId="478"/>
          <ac:spMkLst>
            <pc:docMk/>
            <pc:sldMk cId="2937629830" sldId="283"/>
            <ac:spMk id="2" creationId="{1C613AE2-A876-D8A1-BF88-26906F1941C1}"/>
          </ac:spMkLst>
        </pc:spChg>
        <pc:spChg chg="mod">
          <ac:chgData name="Vijitha Chandrasekaran" userId="9662a82c62bddf12" providerId="LiveId" clId="{75396D32-BB53-42A5-97D6-97D60B0F0750}" dt="2022-11-07T17:03:15.607" v="494" actId="20577"/>
          <ac:spMkLst>
            <pc:docMk/>
            <pc:sldMk cId="2937629830" sldId="283"/>
            <ac:spMk id="3" creationId="{9961740B-7ACD-3B5D-02F6-DA8EA16FAD8C}"/>
          </ac:spMkLst>
        </pc:spChg>
      </pc:sldChg>
      <pc:sldChg chg="addSp delSp modSp new mod">
        <pc:chgData name="Vijitha Chandrasekaran" userId="9662a82c62bddf12" providerId="LiveId" clId="{75396D32-BB53-42A5-97D6-97D60B0F0750}" dt="2022-11-07T17:12:27.246" v="526" actId="12"/>
        <pc:sldMkLst>
          <pc:docMk/>
          <pc:sldMk cId="2106148928" sldId="284"/>
        </pc:sldMkLst>
        <pc:spChg chg="mod">
          <ac:chgData name="Vijitha Chandrasekaran" userId="9662a82c62bddf12" providerId="LiveId" clId="{75396D32-BB53-42A5-97D6-97D60B0F0750}" dt="2022-11-07T17:09:41.178" v="519" actId="20577"/>
          <ac:spMkLst>
            <pc:docMk/>
            <pc:sldMk cId="2106148928" sldId="284"/>
            <ac:spMk id="2" creationId="{88E86FA8-A511-9563-CCBA-CBFD9A9A07DF}"/>
          </ac:spMkLst>
        </pc:spChg>
        <pc:spChg chg="del">
          <ac:chgData name="Vijitha Chandrasekaran" userId="9662a82c62bddf12" providerId="LiveId" clId="{75396D32-BB53-42A5-97D6-97D60B0F0750}" dt="2022-11-07T17:07:56.671" v="496"/>
          <ac:spMkLst>
            <pc:docMk/>
            <pc:sldMk cId="2106148928" sldId="284"/>
            <ac:spMk id="3" creationId="{C8C074CC-D79E-D09E-95F3-EDC467FEB262}"/>
          </ac:spMkLst>
        </pc:spChg>
        <pc:spChg chg="add del mod">
          <ac:chgData name="Vijitha Chandrasekaran" userId="9662a82c62bddf12" providerId="LiveId" clId="{75396D32-BB53-42A5-97D6-97D60B0F0750}" dt="2022-11-07T17:08:04.573" v="498" actId="478"/>
          <ac:spMkLst>
            <pc:docMk/>
            <pc:sldMk cId="2106148928" sldId="284"/>
            <ac:spMk id="5" creationId="{F75187CD-E24E-5158-3A6A-1364DC7B420E}"/>
          </ac:spMkLst>
        </pc:spChg>
        <pc:spChg chg="add del mod">
          <ac:chgData name="Vijitha Chandrasekaran" userId="9662a82c62bddf12" providerId="LiveId" clId="{75396D32-BB53-42A5-97D6-97D60B0F0750}" dt="2022-11-07T17:08:04.573" v="498" actId="478"/>
          <ac:spMkLst>
            <pc:docMk/>
            <pc:sldMk cId="2106148928" sldId="284"/>
            <ac:spMk id="6" creationId="{295A7523-06FA-DD94-EC22-7BD246D090CD}"/>
          </ac:spMkLst>
        </pc:spChg>
        <pc:spChg chg="add del mod">
          <ac:chgData name="Vijitha Chandrasekaran" userId="9662a82c62bddf12" providerId="LiveId" clId="{75396D32-BB53-42A5-97D6-97D60B0F0750}" dt="2022-11-07T17:08:04.573" v="498" actId="478"/>
          <ac:spMkLst>
            <pc:docMk/>
            <pc:sldMk cId="2106148928" sldId="284"/>
            <ac:spMk id="7" creationId="{AF23BA36-12E2-FFF4-EB3A-9C9FAC524F26}"/>
          </ac:spMkLst>
        </pc:spChg>
        <pc:spChg chg="add del mod">
          <ac:chgData name="Vijitha Chandrasekaran" userId="9662a82c62bddf12" providerId="LiveId" clId="{75396D32-BB53-42A5-97D6-97D60B0F0750}" dt="2022-11-07T17:08:07.095" v="499"/>
          <ac:spMkLst>
            <pc:docMk/>
            <pc:sldMk cId="2106148928" sldId="284"/>
            <ac:spMk id="8" creationId="{E2DEB9B8-C2C6-1FBD-5A45-9D7D9AFE01DB}"/>
          </ac:spMkLst>
        </pc:spChg>
        <pc:spChg chg="add del mod">
          <ac:chgData name="Vijitha Chandrasekaran" userId="9662a82c62bddf12" providerId="LiveId" clId="{75396D32-BB53-42A5-97D6-97D60B0F0750}" dt="2022-11-07T17:08:22.354" v="503" actId="478"/>
          <ac:spMkLst>
            <pc:docMk/>
            <pc:sldMk cId="2106148928" sldId="284"/>
            <ac:spMk id="10" creationId="{1492D49C-A421-2A8C-3D26-EC5C7D59AFFA}"/>
          </ac:spMkLst>
        </pc:spChg>
        <pc:spChg chg="add del mod">
          <ac:chgData name="Vijitha Chandrasekaran" userId="9662a82c62bddf12" providerId="LiveId" clId="{75396D32-BB53-42A5-97D6-97D60B0F0750}" dt="2022-11-07T17:08:22.354" v="503" actId="478"/>
          <ac:spMkLst>
            <pc:docMk/>
            <pc:sldMk cId="2106148928" sldId="284"/>
            <ac:spMk id="11" creationId="{B0D09CCA-9182-163D-3D02-FAD0EA9C40DA}"/>
          </ac:spMkLst>
        </pc:spChg>
        <pc:spChg chg="add del mod">
          <ac:chgData name="Vijitha Chandrasekaran" userId="9662a82c62bddf12" providerId="LiveId" clId="{75396D32-BB53-42A5-97D6-97D60B0F0750}" dt="2022-11-07T17:08:22.354" v="503" actId="478"/>
          <ac:spMkLst>
            <pc:docMk/>
            <pc:sldMk cId="2106148928" sldId="284"/>
            <ac:spMk id="12" creationId="{567B2648-5F91-E8BF-5BE4-D2BB24414F0F}"/>
          </ac:spMkLst>
        </pc:spChg>
        <pc:spChg chg="add mod">
          <ac:chgData name="Vijitha Chandrasekaran" userId="9662a82c62bddf12" providerId="LiveId" clId="{75396D32-BB53-42A5-97D6-97D60B0F0750}" dt="2022-11-07T17:12:27.246" v="526" actId="12"/>
          <ac:spMkLst>
            <pc:docMk/>
            <pc:sldMk cId="2106148928" sldId="284"/>
            <ac:spMk id="13" creationId="{7A82BA16-69B5-4D1D-6C5A-9127CA5F7CFD}"/>
          </ac:spMkLst>
        </pc:spChg>
        <pc:graphicFrameChg chg="add del mod">
          <ac:chgData name="Vijitha Chandrasekaran" userId="9662a82c62bddf12" providerId="LiveId" clId="{75396D32-BB53-42A5-97D6-97D60B0F0750}" dt="2022-11-07T17:08:04.573" v="498" actId="478"/>
          <ac:graphicFrameMkLst>
            <pc:docMk/>
            <pc:sldMk cId="2106148928" sldId="284"/>
            <ac:graphicFrameMk id="4" creationId="{F842A7FF-201B-FAC9-44F7-B650B3CD229D}"/>
          </ac:graphicFrameMkLst>
        </pc:graphicFrameChg>
        <pc:graphicFrameChg chg="add del mod">
          <ac:chgData name="Vijitha Chandrasekaran" userId="9662a82c62bddf12" providerId="LiveId" clId="{75396D32-BB53-42A5-97D6-97D60B0F0750}" dt="2022-11-07T17:08:22.354" v="503" actId="478"/>
          <ac:graphicFrameMkLst>
            <pc:docMk/>
            <pc:sldMk cId="2106148928" sldId="284"/>
            <ac:graphicFrameMk id="9" creationId="{A467A1F1-5FEC-08A7-254E-225DEED8BEBA}"/>
          </ac:graphicFrameMkLst>
        </pc:graphicFrameChg>
      </pc:sldChg>
      <pc:sldChg chg="modSp new mod">
        <pc:chgData name="Vijitha Chandrasekaran" userId="9662a82c62bddf12" providerId="LiveId" clId="{75396D32-BB53-42A5-97D6-97D60B0F0750}" dt="2022-11-07T17:15:10.469" v="556" actId="12"/>
        <pc:sldMkLst>
          <pc:docMk/>
          <pc:sldMk cId="3024943807" sldId="285"/>
        </pc:sldMkLst>
        <pc:spChg chg="mod">
          <ac:chgData name="Vijitha Chandrasekaran" userId="9662a82c62bddf12" providerId="LiveId" clId="{75396D32-BB53-42A5-97D6-97D60B0F0750}" dt="2022-11-07T17:14:26.162" v="547" actId="20577"/>
          <ac:spMkLst>
            <pc:docMk/>
            <pc:sldMk cId="3024943807" sldId="285"/>
            <ac:spMk id="2" creationId="{6867134E-8F21-5AA5-772C-6BAD237BE821}"/>
          </ac:spMkLst>
        </pc:spChg>
        <pc:spChg chg="mod">
          <ac:chgData name="Vijitha Chandrasekaran" userId="9662a82c62bddf12" providerId="LiveId" clId="{75396D32-BB53-42A5-97D6-97D60B0F0750}" dt="2022-11-07T17:15:10.469" v="556" actId="12"/>
          <ac:spMkLst>
            <pc:docMk/>
            <pc:sldMk cId="3024943807" sldId="285"/>
            <ac:spMk id="3" creationId="{29E622B8-C6B0-40C9-C586-546E3E4A5C78}"/>
          </ac:spMkLst>
        </pc:spChg>
      </pc:sldChg>
      <pc:sldChg chg="delSp modSp new mod">
        <pc:chgData name="Vijitha Chandrasekaran" userId="9662a82c62bddf12" providerId="LiveId" clId="{75396D32-BB53-42A5-97D6-97D60B0F0750}" dt="2022-11-07T17:16:37.528" v="578" actId="20577"/>
        <pc:sldMkLst>
          <pc:docMk/>
          <pc:sldMk cId="3529971514" sldId="286"/>
        </pc:sldMkLst>
        <pc:spChg chg="del">
          <ac:chgData name="Vijitha Chandrasekaran" userId="9662a82c62bddf12" providerId="LiveId" clId="{75396D32-BB53-42A5-97D6-97D60B0F0750}" dt="2022-11-07T17:15:49.972" v="559" actId="478"/>
          <ac:spMkLst>
            <pc:docMk/>
            <pc:sldMk cId="3529971514" sldId="286"/>
            <ac:spMk id="2" creationId="{79B70955-6792-3A8E-3BDE-7BA0CC616B26}"/>
          </ac:spMkLst>
        </pc:spChg>
        <pc:spChg chg="mod">
          <ac:chgData name="Vijitha Chandrasekaran" userId="9662a82c62bddf12" providerId="LiveId" clId="{75396D32-BB53-42A5-97D6-97D60B0F0750}" dt="2022-11-07T17:16:37.528" v="578" actId="20577"/>
          <ac:spMkLst>
            <pc:docMk/>
            <pc:sldMk cId="3529971514" sldId="286"/>
            <ac:spMk id="3" creationId="{5B2BA5C5-1219-23AC-05A1-5DAD838C243B}"/>
          </ac:spMkLst>
        </pc:spChg>
      </pc:sldChg>
      <pc:sldChg chg="delSp modSp new mod">
        <pc:chgData name="Vijitha Chandrasekaran" userId="9662a82c62bddf12" providerId="LiveId" clId="{75396D32-BB53-42A5-97D6-97D60B0F0750}" dt="2022-11-07T17:17:55.984" v="597" actId="12"/>
        <pc:sldMkLst>
          <pc:docMk/>
          <pc:sldMk cId="958409415" sldId="287"/>
        </pc:sldMkLst>
        <pc:spChg chg="del">
          <ac:chgData name="Vijitha Chandrasekaran" userId="9662a82c62bddf12" providerId="LiveId" clId="{75396D32-BB53-42A5-97D6-97D60B0F0750}" dt="2022-11-07T17:16:45.869" v="580" actId="478"/>
          <ac:spMkLst>
            <pc:docMk/>
            <pc:sldMk cId="958409415" sldId="287"/>
            <ac:spMk id="2" creationId="{59EA4EE2-4151-90A5-28BC-5505DD9C2A3D}"/>
          </ac:spMkLst>
        </pc:spChg>
        <pc:spChg chg="mod">
          <ac:chgData name="Vijitha Chandrasekaran" userId="9662a82c62bddf12" providerId="LiveId" clId="{75396D32-BB53-42A5-97D6-97D60B0F0750}" dt="2022-11-07T17:17:55.984" v="597" actId="12"/>
          <ac:spMkLst>
            <pc:docMk/>
            <pc:sldMk cId="958409415" sldId="287"/>
            <ac:spMk id="3" creationId="{97EDD13F-0A12-EFB0-8857-6E6E3BC931E1}"/>
          </ac:spMkLst>
        </pc:spChg>
      </pc:sldChg>
      <pc:sldChg chg="delSp modSp new mod">
        <pc:chgData name="Vijitha Chandrasekaran" userId="9662a82c62bddf12" providerId="LiveId" clId="{75396D32-BB53-42A5-97D6-97D60B0F0750}" dt="2022-11-07T17:19:29.133" v="616" actId="12"/>
        <pc:sldMkLst>
          <pc:docMk/>
          <pc:sldMk cId="3589603462" sldId="288"/>
        </pc:sldMkLst>
        <pc:spChg chg="del mod">
          <ac:chgData name="Vijitha Chandrasekaran" userId="9662a82c62bddf12" providerId="LiveId" clId="{75396D32-BB53-42A5-97D6-97D60B0F0750}" dt="2022-11-07T17:18:27.329" v="600" actId="478"/>
          <ac:spMkLst>
            <pc:docMk/>
            <pc:sldMk cId="3589603462" sldId="288"/>
            <ac:spMk id="2" creationId="{E57AC360-9D93-8FF2-43F4-E2F905910E38}"/>
          </ac:spMkLst>
        </pc:spChg>
        <pc:spChg chg="mod">
          <ac:chgData name="Vijitha Chandrasekaran" userId="9662a82c62bddf12" providerId="LiveId" clId="{75396D32-BB53-42A5-97D6-97D60B0F0750}" dt="2022-11-07T17:19:29.133" v="616" actId="12"/>
          <ac:spMkLst>
            <pc:docMk/>
            <pc:sldMk cId="3589603462" sldId="288"/>
            <ac:spMk id="3" creationId="{39865AC4-EFCE-127B-B34E-01857B9C6AEA}"/>
          </ac:spMkLst>
        </pc:spChg>
      </pc:sldChg>
      <pc:sldChg chg="delSp modSp new mod">
        <pc:chgData name="Vijitha Chandrasekaran" userId="9662a82c62bddf12" providerId="LiveId" clId="{75396D32-BB53-42A5-97D6-97D60B0F0750}" dt="2022-11-07T17:20:02.327" v="625" actId="1076"/>
        <pc:sldMkLst>
          <pc:docMk/>
          <pc:sldMk cId="3688313403" sldId="289"/>
        </pc:sldMkLst>
        <pc:spChg chg="del">
          <ac:chgData name="Vijitha Chandrasekaran" userId="9662a82c62bddf12" providerId="LiveId" clId="{75396D32-BB53-42A5-97D6-97D60B0F0750}" dt="2022-11-07T17:19:59.425" v="624" actId="478"/>
          <ac:spMkLst>
            <pc:docMk/>
            <pc:sldMk cId="3688313403" sldId="289"/>
            <ac:spMk id="2" creationId="{F44EFDC8-B06F-CB2A-5B8D-6ADAF30F0B7D}"/>
          </ac:spMkLst>
        </pc:spChg>
        <pc:spChg chg="mod">
          <ac:chgData name="Vijitha Chandrasekaran" userId="9662a82c62bddf12" providerId="LiveId" clId="{75396D32-BB53-42A5-97D6-97D60B0F0750}" dt="2022-11-07T17:20:02.327" v="625" actId="1076"/>
          <ac:spMkLst>
            <pc:docMk/>
            <pc:sldMk cId="3688313403" sldId="289"/>
            <ac:spMk id="3" creationId="{C293A55C-70C1-7BE3-4B6E-19D3BD11CF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2073-8938-DDD8-E809-DBCEFB855F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68E10A-D323-A57A-C72C-BAB4F3C1A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6A3CB3-56E3-4075-CE28-65357D1A785B}"/>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5" name="Footer Placeholder 4">
            <a:extLst>
              <a:ext uri="{FF2B5EF4-FFF2-40B4-BE49-F238E27FC236}">
                <a16:creationId xmlns:a16="http://schemas.microsoft.com/office/drawing/2014/main" id="{68976710-1980-B797-C410-5E5397FCB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066E7-35CE-5964-9DD0-8EA39F943571}"/>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350544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BC7-2AA2-ECAE-CF94-DC8DC906D3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782EC1-2B93-2074-D58B-8261AD988F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9BAEB-C0CC-39AE-89A2-8F6A8192C539}"/>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5" name="Footer Placeholder 4">
            <a:extLst>
              <a:ext uri="{FF2B5EF4-FFF2-40B4-BE49-F238E27FC236}">
                <a16:creationId xmlns:a16="http://schemas.microsoft.com/office/drawing/2014/main" id="{344017A9-458C-621D-D4C0-32A1CC273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4BA67-5E48-8D2B-37A4-4BCE19AB557D}"/>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307840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998EC-C2A1-274B-AC69-7DE89FD075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FE5772-C4B4-8446-4F0D-08CD5D0A5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8B136-B4CF-D675-31AD-36098B3A0DA4}"/>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5" name="Footer Placeholder 4">
            <a:extLst>
              <a:ext uri="{FF2B5EF4-FFF2-40B4-BE49-F238E27FC236}">
                <a16:creationId xmlns:a16="http://schemas.microsoft.com/office/drawing/2014/main" id="{C41AE7E7-738B-1006-FE0A-9C1B32B89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D75FE-F62A-6D6F-1E1A-96F02E397971}"/>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35623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CD1D-F065-669B-4355-6A44844D3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3470E-BEC6-9FD6-1B34-884E05440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99EEC-343A-0954-23A7-A390E2B77DFA}"/>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5" name="Footer Placeholder 4">
            <a:extLst>
              <a:ext uri="{FF2B5EF4-FFF2-40B4-BE49-F238E27FC236}">
                <a16:creationId xmlns:a16="http://schemas.microsoft.com/office/drawing/2014/main" id="{F9A4B6D7-19DA-F24C-0E5B-BF456DE91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A0940-A4C1-3D5B-EFD6-6EC2F9CF5797}"/>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23385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26BC-EF31-13D3-89F2-6A25E0E00A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829918-A794-7BCE-69CD-5192CCDA3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5EAF0D-7ED6-A8DE-AF79-FB85F80D7E60}"/>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5" name="Footer Placeholder 4">
            <a:extLst>
              <a:ext uri="{FF2B5EF4-FFF2-40B4-BE49-F238E27FC236}">
                <a16:creationId xmlns:a16="http://schemas.microsoft.com/office/drawing/2014/main" id="{98F878C5-67BA-3A3F-42BF-514133CE9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0A6AB-FD99-AA8C-B9D8-87BED021984A}"/>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394191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D039-8024-8714-0D40-3DC91506F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29262-5195-736C-63C6-9D89D95F42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6EF00C-59BC-8B29-542A-0ACA6564D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BCDB2F-E283-7096-A6AE-65EF0D964ECA}"/>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6" name="Footer Placeholder 5">
            <a:extLst>
              <a:ext uri="{FF2B5EF4-FFF2-40B4-BE49-F238E27FC236}">
                <a16:creationId xmlns:a16="http://schemas.microsoft.com/office/drawing/2014/main" id="{185BF2F2-88B0-8B65-777E-9577DBE47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84F220-EC4B-B3DA-EB8D-48786E7165C4}"/>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186570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6524-740A-7C2C-6C27-69456C635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054BD1-C0A1-C2D3-02DC-6D5DA8DFB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D62010-95C9-B2B7-32C2-78056A6A94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6DB46-DC16-C0E0-3245-3EB6D2E8C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B6850-2970-9EDC-EBA8-CF7E9B47BD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91E9D6-9CCF-5130-FCB0-C4AA9A6DFC30}"/>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8" name="Footer Placeholder 7">
            <a:extLst>
              <a:ext uri="{FF2B5EF4-FFF2-40B4-BE49-F238E27FC236}">
                <a16:creationId xmlns:a16="http://schemas.microsoft.com/office/drawing/2014/main" id="{1BFBF5F3-96C5-90F6-9ABB-B100BFA2DB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489B35-4015-E070-647D-17A8CBACC4AB}"/>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154273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9C08-BD47-CC3B-DAC1-924445823F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212AC8-F7A5-8B48-0B61-03401460BF55}"/>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4" name="Footer Placeholder 3">
            <a:extLst>
              <a:ext uri="{FF2B5EF4-FFF2-40B4-BE49-F238E27FC236}">
                <a16:creationId xmlns:a16="http://schemas.microsoft.com/office/drawing/2014/main" id="{4F3F27B7-3BFA-6A4D-8C7E-E0DCA976BF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CE865F-011D-4196-EB60-6026F69C3321}"/>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28003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4B5586-3805-64F4-27C4-B23245994B3C}"/>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3" name="Footer Placeholder 2">
            <a:extLst>
              <a:ext uri="{FF2B5EF4-FFF2-40B4-BE49-F238E27FC236}">
                <a16:creationId xmlns:a16="http://schemas.microsoft.com/office/drawing/2014/main" id="{A3CD717F-AE16-9D22-759F-6E9F316566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26900A-0B75-CF32-42EE-FEF9C49F490A}"/>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80420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E680-612A-0B83-8B5D-3CA7D3801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3CFCD9-CB92-6391-449E-BA1D555ED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BEAA18-02A4-5ACF-476A-CB0952753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7240A-0C6A-DE71-7F1E-40E03B7839DE}"/>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6" name="Footer Placeholder 5">
            <a:extLst>
              <a:ext uri="{FF2B5EF4-FFF2-40B4-BE49-F238E27FC236}">
                <a16:creationId xmlns:a16="http://schemas.microsoft.com/office/drawing/2014/main" id="{549947DD-EF5D-F9FD-E058-0E58C65B3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9D3C9-1FBA-07BA-D405-99138BE387F4}"/>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309556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766D-014E-5954-A217-097D0D0FD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D416DD-FAB8-4D24-B904-3572EC3F0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D6A9F-B484-A426-CFB0-62CE65162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1C2F4-D434-B047-C4BD-EE2A418F56C1}"/>
              </a:ext>
            </a:extLst>
          </p:cNvPr>
          <p:cNvSpPr>
            <a:spLocks noGrp="1"/>
          </p:cNvSpPr>
          <p:nvPr>
            <p:ph type="dt" sz="half" idx="10"/>
          </p:nvPr>
        </p:nvSpPr>
        <p:spPr/>
        <p:txBody>
          <a:bodyPr/>
          <a:lstStyle/>
          <a:p>
            <a:fld id="{862FD905-D5BC-4F31-A999-5BC90705A16D}" type="datetimeFigureOut">
              <a:rPr lang="en-US" smtClean="0"/>
              <a:t>11/7/2022</a:t>
            </a:fld>
            <a:endParaRPr lang="en-US"/>
          </a:p>
        </p:txBody>
      </p:sp>
      <p:sp>
        <p:nvSpPr>
          <p:cNvPr id="6" name="Footer Placeholder 5">
            <a:extLst>
              <a:ext uri="{FF2B5EF4-FFF2-40B4-BE49-F238E27FC236}">
                <a16:creationId xmlns:a16="http://schemas.microsoft.com/office/drawing/2014/main" id="{4E51B6E9-859D-BABA-EE2D-46561652F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A31FA-7FB2-FDB0-A63B-2FEC4B0F1BCF}"/>
              </a:ext>
            </a:extLst>
          </p:cNvPr>
          <p:cNvSpPr>
            <a:spLocks noGrp="1"/>
          </p:cNvSpPr>
          <p:nvPr>
            <p:ph type="sldNum" sz="quarter" idx="12"/>
          </p:nvPr>
        </p:nvSpPr>
        <p:spPr/>
        <p:txBody>
          <a:bodyPr/>
          <a:lstStyle/>
          <a:p>
            <a:fld id="{140664E5-238B-4EC5-AFEB-893E263BAADF}" type="slidenum">
              <a:rPr lang="en-US" smtClean="0"/>
              <a:t>‹#›</a:t>
            </a:fld>
            <a:endParaRPr lang="en-US"/>
          </a:p>
        </p:txBody>
      </p:sp>
    </p:spTree>
    <p:extLst>
      <p:ext uri="{BB962C8B-B14F-4D97-AF65-F5344CB8AC3E}">
        <p14:creationId xmlns:p14="http://schemas.microsoft.com/office/powerpoint/2010/main" val="399581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96B70-1CEC-CEA5-9B8D-331C7441D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F144B8-C5B0-4CE9-1479-345D43B6D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B1FBE-7B64-4D46-AE93-7099F9550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FD905-D5BC-4F31-A999-5BC90705A16D}" type="datetimeFigureOut">
              <a:rPr lang="en-US" smtClean="0"/>
              <a:t>11/7/2022</a:t>
            </a:fld>
            <a:endParaRPr lang="en-US"/>
          </a:p>
        </p:txBody>
      </p:sp>
      <p:sp>
        <p:nvSpPr>
          <p:cNvPr id="5" name="Footer Placeholder 4">
            <a:extLst>
              <a:ext uri="{FF2B5EF4-FFF2-40B4-BE49-F238E27FC236}">
                <a16:creationId xmlns:a16="http://schemas.microsoft.com/office/drawing/2014/main" id="{F08999CB-F2FD-CB10-1F19-5A6432DF4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10616-630A-26C5-E1F3-7FE7D9195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664E5-238B-4EC5-AFEB-893E263BAADF}" type="slidenum">
              <a:rPr lang="en-US" smtClean="0"/>
              <a:t>‹#›</a:t>
            </a:fld>
            <a:endParaRPr lang="en-US"/>
          </a:p>
        </p:txBody>
      </p:sp>
    </p:spTree>
    <p:extLst>
      <p:ext uri="{BB962C8B-B14F-4D97-AF65-F5344CB8AC3E}">
        <p14:creationId xmlns:p14="http://schemas.microsoft.com/office/powerpoint/2010/main" val="2519106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43C3-831E-58D6-8B6B-4CB454B5C185}"/>
              </a:ext>
            </a:extLst>
          </p:cNvPr>
          <p:cNvSpPr>
            <a:spLocks noGrp="1"/>
          </p:cNvSpPr>
          <p:nvPr>
            <p:ph type="ctrTitle"/>
          </p:nvPr>
        </p:nvSpPr>
        <p:spPr/>
        <p:txBody>
          <a:bodyPr/>
          <a:lstStyle/>
          <a:p>
            <a:r>
              <a:rPr lang="en-US" dirty="0"/>
              <a:t>AGILE</a:t>
            </a:r>
          </a:p>
        </p:txBody>
      </p:sp>
      <p:sp>
        <p:nvSpPr>
          <p:cNvPr id="3" name="Subtitle 2">
            <a:extLst>
              <a:ext uri="{FF2B5EF4-FFF2-40B4-BE49-F238E27FC236}">
                <a16:creationId xmlns:a16="http://schemas.microsoft.com/office/drawing/2014/main" id="{DCB9FE44-CD53-E5A0-E301-F7ABBFCB31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6742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2CA0-215F-FA14-8B1E-B48F29F0A826}"/>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Deployment in the Market and Maintenance</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9668A706-E73D-908E-B7A1-F42090C51263}"/>
              </a:ext>
            </a:extLst>
          </p:cNvPr>
          <p:cNvSpPr>
            <a:spLocks noGrp="1"/>
          </p:cNvSpPr>
          <p:nvPr>
            <p:ph idx="1"/>
          </p:nvPr>
        </p:nvSpPr>
        <p:spPr/>
        <p:txBody>
          <a:bodyPr/>
          <a:lstStyle/>
          <a:p>
            <a:r>
              <a:rPr lang="en-US" b="0" i="0" dirty="0">
                <a:solidFill>
                  <a:srgbClr val="000000"/>
                </a:solidFill>
                <a:effectLst/>
                <a:latin typeface="Nunito" pitchFamily="2" charset="0"/>
              </a:rPr>
              <a:t>Once the product is tested and ready to be deployed it is released formally in the appropriate market.</a:t>
            </a:r>
          </a:p>
          <a:p>
            <a:r>
              <a:rPr lang="en-US" b="0" i="0" dirty="0">
                <a:solidFill>
                  <a:srgbClr val="000000"/>
                </a:solidFill>
                <a:effectLst/>
                <a:latin typeface="Nunito" pitchFamily="2" charset="0"/>
              </a:rPr>
              <a:t>Sometimes product deployment happens in stages as per the business strategy of that organization</a:t>
            </a:r>
            <a:r>
              <a:rPr lang="en-US" dirty="0">
                <a:solidFill>
                  <a:srgbClr val="000000"/>
                </a:solidFill>
                <a:latin typeface="Nunito" pitchFamily="2" charset="0"/>
              </a:rPr>
              <a:t>.</a:t>
            </a:r>
          </a:p>
          <a:p>
            <a:r>
              <a:rPr lang="en-US" b="0" i="0" dirty="0">
                <a:solidFill>
                  <a:srgbClr val="000000"/>
                </a:solidFill>
                <a:effectLst/>
                <a:latin typeface="Nunito" pitchFamily="2" charset="0"/>
              </a:rPr>
              <a:t> The product may first be released in a limited segment and tested in the real business environment (UAT- User acceptance testing).</a:t>
            </a:r>
          </a:p>
          <a:p>
            <a:r>
              <a:rPr lang="en-US" b="0" i="0" dirty="0">
                <a:solidFill>
                  <a:srgbClr val="000000"/>
                </a:solidFill>
                <a:effectLst/>
                <a:latin typeface="Nunito" pitchFamily="2" charset="0"/>
              </a:rPr>
              <a:t>After the product is released in the market, its maintenance is done for the existing customer base.</a:t>
            </a:r>
            <a:endParaRPr lang="en-US" dirty="0"/>
          </a:p>
        </p:txBody>
      </p:sp>
    </p:spTree>
    <p:extLst>
      <p:ext uri="{BB962C8B-B14F-4D97-AF65-F5344CB8AC3E}">
        <p14:creationId xmlns:p14="http://schemas.microsoft.com/office/powerpoint/2010/main" val="232823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8313-2480-0B90-339D-2BCE3A46ECD4}"/>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SDLC Models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8001CBA2-1344-7750-F476-FEB8357A6741}"/>
              </a:ext>
            </a:extLst>
          </p:cNvPr>
          <p:cNvSpPr>
            <a:spLocks noGrp="1"/>
          </p:cNvSpPr>
          <p:nvPr>
            <p:ph idx="1"/>
          </p:nvPr>
        </p:nvSpPr>
        <p:spPr>
          <a:xfrm>
            <a:off x="522514" y="1203649"/>
            <a:ext cx="10831286" cy="5289226"/>
          </a:xfrm>
        </p:spPr>
        <p:txBody>
          <a:bodyPr>
            <a:normAutofit/>
          </a:bodyPr>
          <a:lstStyle/>
          <a:p>
            <a:r>
              <a:rPr lang="en-US" sz="2400" b="0" i="0" dirty="0">
                <a:solidFill>
                  <a:srgbClr val="000000"/>
                </a:solidFill>
                <a:effectLst/>
              </a:rPr>
              <a:t>There are various software development life cycle models defined and designed which are followed during the software development process.</a:t>
            </a:r>
          </a:p>
          <a:p>
            <a:r>
              <a:rPr lang="en-US" sz="2400" b="0" i="0" dirty="0">
                <a:solidFill>
                  <a:srgbClr val="000000"/>
                </a:solidFill>
                <a:effectLst/>
              </a:rPr>
              <a:t>These models are also referred as Software Development Process Models".</a:t>
            </a:r>
            <a:endParaRPr lang="en-US" sz="2400" dirty="0">
              <a:solidFill>
                <a:srgbClr val="000000"/>
              </a:solidFill>
            </a:endParaRPr>
          </a:p>
          <a:p>
            <a:r>
              <a:rPr lang="en-US" sz="2400" b="0" i="0" dirty="0">
                <a:solidFill>
                  <a:srgbClr val="000000"/>
                </a:solidFill>
                <a:effectLst/>
              </a:rPr>
              <a:t>Each process model follows a Series of steps unique to its type to ensure success in the process of software development.</a:t>
            </a:r>
          </a:p>
          <a:p>
            <a:pPr marL="0" indent="0">
              <a:buNone/>
            </a:pPr>
            <a:endParaRPr lang="en-US" sz="2400" b="0" i="0" dirty="0">
              <a:solidFill>
                <a:srgbClr val="000000"/>
              </a:solidFill>
              <a:effectLst/>
            </a:endParaRPr>
          </a:p>
          <a:p>
            <a:pPr lvl="7">
              <a:buFont typeface="Wingdings" panose="05000000000000000000" pitchFamily="2" charset="2"/>
              <a:buChar char="q"/>
            </a:pPr>
            <a:r>
              <a:rPr lang="en-US" b="0" i="0" dirty="0">
                <a:solidFill>
                  <a:srgbClr val="000000"/>
                </a:solidFill>
                <a:effectLst/>
                <a:latin typeface="Nunito" pitchFamily="2" charset="0"/>
              </a:rPr>
              <a:t>Waterfall Model</a:t>
            </a:r>
          </a:p>
          <a:p>
            <a:pPr lvl="7">
              <a:buFont typeface="Wingdings" panose="05000000000000000000" pitchFamily="2" charset="2"/>
              <a:buChar char="q"/>
            </a:pPr>
            <a:r>
              <a:rPr lang="en-US" b="0" i="0" dirty="0">
                <a:solidFill>
                  <a:srgbClr val="000000"/>
                </a:solidFill>
                <a:effectLst/>
                <a:latin typeface="Nunito" pitchFamily="2" charset="0"/>
              </a:rPr>
              <a:t>Iterative Model</a:t>
            </a:r>
          </a:p>
          <a:p>
            <a:pPr lvl="7">
              <a:buFont typeface="Wingdings" panose="05000000000000000000" pitchFamily="2" charset="2"/>
              <a:buChar char="q"/>
            </a:pPr>
            <a:r>
              <a:rPr lang="en-US" b="0" i="0" dirty="0">
                <a:solidFill>
                  <a:srgbClr val="000000"/>
                </a:solidFill>
                <a:effectLst/>
                <a:latin typeface="Nunito" pitchFamily="2" charset="0"/>
              </a:rPr>
              <a:t>Spiral Model</a:t>
            </a:r>
          </a:p>
          <a:p>
            <a:pPr lvl="7">
              <a:buFont typeface="Wingdings" panose="05000000000000000000" pitchFamily="2" charset="2"/>
              <a:buChar char="q"/>
            </a:pPr>
            <a:r>
              <a:rPr lang="en-US" b="0" i="0" dirty="0">
                <a:solidFill>
                  <a:srgbClr val="000000"/>
                </a:solidFill>
                <a:effectLst/>
                <a:latin typeface="Nunito" pitchFamily="2" charset="0"/>
              </a:rPr>
              <a:t>V-Model</a:t>
            </a:r>
          </a:p>
          <a:p>
            <a:pPr lvl="7">
              <a:buFont typeface="Wingdings" panose="05000000000000000000" pitchFamily="2" charset="2"/>
              <a:buChar char="q"/>
            </a:pPr>
            <a:r>
              <a:rPr lang="en-US" b="0" i="0" dirty="0">
                <a:solidFill>
                  <a:srgbClr val="000000"/>
                </a:solidFill>
                <a:effectLst/>
                <a:latin typeface="Nunito" pitchFamily="2" charset="0"/>
              </a:rPr>
              <a:t>Big Bang Model</a:t>
            </a:r>
          </a:p>
          <a:p>
            <a:pPr marL="1371600" lvl="3" indent="0">
              <a:buNone/>
            </a:pPr>
            <a:endParaRPr lang="en-US" dirty="0"/>
          </a:p>
        </p:txBody>
      </p:sp>
    </p:spTree>
    <p:extLst>
      <p:ext uri="{BB962C8B-B14F-4D97-AF65-F5344CB8AC3E}">
        <p14:creationId xmlns:p14="http://schemas.microsoft.com/office/powerpoint/2010/main" val="285994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5CCC-ED73-BFAD-D7B1-C8AB7901280E}"/>
              </a:ext>
            </a:extLst>
          </p:cNvPr>
          <p:cNvSpPr>
            <a:spLocks noGrp="1"/>
          </p:cNvSpPr>
          <p:nvPr>
            <p:ph type="title"/>
          </p:nvPr>
        </p:nvSpPr>
        <p:spPr/>
        <p:txBody>
          <a:bodyPr>
            <a:normAutofit/>
          </a:bodyPr>
          <a:lstStyle/>
          <a:p>
            <a:r>
              <a:rPr lang="en-US" sz="4000" dirty="0">
                <a:latin typeface="+mn-lt"/>
              </a:rPr>
              <a:t>WATER FALL MODEL</a:t>
            </a:r>
          </a:p>
        </p:txBody>
      </p:sp>
      <p:sp>
        <p:nvSpPr>
          <p:cNvPr id="3" name="Content Placeholder 2">
            <a:extLst>
              <a:ext uri="{FF2B5EF4-FFF2-40B4-BE49-F238E27FC236}">
                <a16:creationId xmlns:a16="http://schemas.microsoft.com/office/drawing/2014/main" id="{2A9876A6-6EEB-C0E3-A94A-F92A2F0D35F3}"/>
              </a:ext>
            </a:extLst>
          </p:cNvPr>
          <p:cNvSpPr>
            <a:spLocks noGrp="1"/>
          </p:cNvSpPr>
          <p:nvPr>
            <p:ph idx="1"/>
          </p:nvPr>
        </p:nvSpPr>
        <p:spPr/>
        <p:txBody>
          <a:bodyPr/>
          <a:lstStyle/>
          <a:p>
            <a:r>
              <a:rPr lang="en-US" b="0" i="0" dirty="0">
                <a:solidFill>
                  <a:srgbClr val="000000"/>
                </a:solidFill>
                <a:effectLst/>
                <a:latin typeface="Nunito" pitchFamily="2" charset="0"/>
              </a:rPr>
              <a:t>he Waterfall Model was the first Process Model to be introduced. It is also referred to as a </a:t>
            </a:r>
            <a:r>
              <a:rPr lang="en-US" b="1" i="0" dirty="0">
                <a:solidFill>
                  <a:srgbClr val="000000"/>
                </a:solidFill>
                <a:effectLst/>
                <a:latin typeface="Nunito" pitchFamily="2" charset="0"/>
              </a:rPr>
              <a:t>linear-sequential life cycle model</a:t>
            </a:r>
            <a:r>
              <a:rPr lang="en-US" b="0" i="0" dirty="0">
                <a:solidFill>
                  <a:srgbClr val="000000"/>
                </a:solidFill>
                <a:effectLst/>
                <a:latin typeface="Nunito" pitchFamily="2" charset="0"/>
              </a:rPr>
              <a:t>.</a:t>
            </a:r>
          </a:p>
          <a:p>
            <a:r>
              <a:rPr lang="en-US" b="0" i="0" dirty="0">
                <a:solidFill>
                  <a:srgbClr val="000000"/>
                </a:solidFill>
                <a:effectLst/>
                <a:latin typeface="Nunito" pitchFamily="2" charset="0"/>
              </a:rPr>
              <a:t>It is very simple to understand and use. In a waterfall model, each phase must be completed before the next phase can begin and there is no overlapping in the phases.</a:t>
            </a:r>
            <a:endParaRPr lang="en-US" dirty="0"/>
          </a:p>
        </p:txBody>
      </p:sp>
    </p:spTree>
    <p:extLst>
      <p:ext uri="{BB962C8B-B14F-4D97-AF65-F5344CB8AC3E}">
        <p14:creationId xmlns:p14="http://schemas.microsoft.com/office/powerpoint/2010/main" val="202300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84A18-B09C-AFEA-96F6-8F29EBF0843F}"/>
              </a:ext>
            </a:extLst>
          </p:cNvPr>
          <p:cNvSpPr>
            <a:spLocks noGrp="1"/>
          </p:cNvSpPr>
          <p:nvPr>
            <p:ph idx="1"/>
          </p:nvPr>
        </p:nvSpPr>
        <p:spPr>
          <a:xfrm>
            <a:off x="457200" y="401216"/>
            <a:ext cx="10896600" cy="5775747"/>
          </a:xfrm>
        </p:spPr>
        <p:txBody>
          <a:bodyPr/>
          <a:lstStyle/>
          <a:p>
            <a:r>
              <a:rPr lang="en-US" b="0" i="0" dirty="0">
                <a:solidFill>
                  <a:srgbClr val="000000"/>
                </a:solidFill>
                <a:effectLst/>
              </a:rPr>
              <a:t>The Waterfall model is the earliest SDLC approach that was used for software development.</a:t>
            </a:r>
          </a:p>
          <a:p>
            <a:r>
              <a:rPr lang="en-US" b="0" i="0" dirty="0">
                <a:solidFill>
                  <a:srgbClr val="000000"/>
                </a:solidFill>
                <a:effectLst/>
              </a:rPr>
              <a:t>The waterfall Model illustrates the software development process in a linear sequential flow. </a:t>
            </a:r>
            <a:endParaRPr lang="en-US" dirty="0">
              <a:solidFill>
                <a:srgbClr val="000000"/>
              </a:solidFill>
            </a:endParaRPr>
          </a:p>
          <a:p>
            <a:r>
              <a:rPr lang="en-US" b="0" i="0" dirty="0">
                <a:solidFill>
                  <a:srgbClr val="000000"/>
                </a:solidFill>
                <a:effectLst/>
              </a:rPr>
              <a:t> This means that any phase in the development process begins only if the previous phase is complete.</a:t>
            </a:r>
          </a:p>
          <a:p>
            <a:r>
              <a:rPr lang="en-US" b="0" i="0" dirty="0">
                <a:solidFill>
                  <a:srgbClr val="000000"/>
                </a:solidFill>
                <a:effectLst/>
              </a:rPr>
              <a:t> The phases do not overlap</a:t>
            </a:r>
            <a:r>
              <a:rPr lang="en-US" b="0" i="0" dirty="0">
                <a:solidFill>
                  <a:srgbClr val="000000"/>
                </a:solidFill>
                <a:effectLst/>
                <a:latin typeface="Nunito" pitchFamily="2" charset="0"/>
              </a:rPr>
              <a:t>.</a:t>
            </a:r>
            <a:endParaRPr lang="en-US" dirty="0"/>
          </a:p>
        </p:txBody>
      </p:sp>
    </p:spTree>
    <p:extLst>
      <p:ext uri="{BB962C8B-B14F-4D97-AF65-F5344CB8AC3E}">
        <p14:creationId xmlns:p14="http://schemas.microsoft.com/office/powerpoint/2010/main" val="31284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54BD-B63D-CB8D-2A26-729C6698C233}"/>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Waterfall Model - Design</a:t>
            </a:r>
            <a:endParaRPr lang="en-US" dirty="0"/>
          </a:p>
        </p:txBody>
      </p:sp>
      <p:sp>
        <p:nvSpPr>
          <p:cNvPr id="3" name="Content Placeholder 2">
            <a:extLst>
              <a:ext uri="{FF2B5EF4-FFF2-40B4-BE49-F238E27FC236}">
                <a16:creationId xmlns:a16="http://schemas.microsoft.com/office/drawing/2014/main" id="{74337B6B-1990-5BA2-0BB9-EA04050E2D9A}"/>
              </a:ext>
            </a:extLst>
          </p:cNvPr>
          <p:cNvSpPr>
            <a:spLocks noGrp="1"/>
          </p:cNvSpPr>
          <p:nvPr>
            <p:ph idx="1"/>
          </p:nvPr>
        </p:nvSpPr>
        <p:spPr/>
        <p:txBody>
          <a:bodyPr/>
          <a:lstStyle/>
          <a:p>
            <a:r>
              <a:rPr lang="en-US" b="0" i="0" dirty="0">
                <a:solidFill>
                  <a:srgbClr val="000000"/>
                </a:solidFill>
                <a:effectLst/>
                <a:latin typeface="Nunito" pitchFamily="2" charset="0"/>
              </a:rPr>
              <a:t>Waterfall approach was first SDLC Model to be used widely in Software Engineering to ensure success of the project.</a:t>
            </a:r>
          </a:p>
          <a:p>
            <a:r>
              <a:rPr lang="en-US" b="0" i="0" dirty="0">
                <a:solidFill>
                  <a:srgbClr val="000000"/>
                </a:solidFill>
                <a:effectLst/>
                <a:latin typeface="Nunito" pitchFamily="2" charset="0"/>
              </a:rPr>
              <a:t> In "The Waterfall" approach, the whole process of software development is divided into separate phases.</a:t>
            </a:r>
            <a:endParaRPr lang="en-US" dirty="0">
              <a:solidFill>
                <a:srgbClr val="000000"/>
              </a:solidFill>
              <a:latin typeface="Nunito" pitchFamily="2" charset="0"/>
            </a:endParaRPr>
          </a:p>
          <a:p>
            <a:r>
              <a:rPr lang="en-US" b="0" i="0" dirty="0">
                <a:solidFill>
                  <a:srgbClr val="000000"/>
                </a:solidFill>
                <a:effectLst/>
                <a:latin typeface="Nunito" pitchFamily="2" charset="0"/>
              </a:rPr>
              <a:t>In this Waterfall model, typically, the outcome of one phase acts as the input for the next phase sequentially.</a:t>
            </a:r>
            <a:endParaRPr lang="en-US" dirty="0"/>
          </a:p>
        </p:txBody>
      </p:sp>
    </p:spTree>
    <p:extLst>
      <p:ext uri="{BB962C8B-B14F-4D97-AF65-F5344CB8AC3E}">
        <p14:creationId xmlns:p14="http://schemas.microsoft.com/office/powerpoint/2010/main" val="424055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DLC Waterfall Model">
            <a:extLst>
              <a:ext uri="{FF2B5EF4-FFF2-40B4-BE49-F238E27FC236}">
                <a16:creationId xmlns:a16="http://schemas.microsoft.com/office/drawing/2014/main" id="{DACE0B4C-320D-873B-DBBA-0070FCFEEC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5453" y="905069"/>
            <a:ext cx="8061649" cy="500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63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33C46-9276-7ACF-9BBD-5E78CA7461C9}"/>
              </a:ext>
            </a:extLst>
          </p:cNvPr>
          <p:cNvSpPr>
            <a:spLocks noGrp="1"/>
          </p:cNvSpPr>
          <p:nvPr>
            <p:ph idx="1"/>
          </p:nvPr>
        </p:nvSpPr>
        <p:spPr>
          <a:xfrm>
            <a:off x="838200" y="382555"/>
            <a:ext cx="10134600" cy="5794408"/>
          </a:xfrm>
        </p:spPr>
        <p:txBody>
          <a:bodyPr/>
          <a:lstStyle/>
          <a:p>
            <a:r>
              <a:rPr lang="en-US" b="1" i="0" dirty="0">
                <a:solidFill>
                  <a:srgbClr val="000000"/>
                </a:solidFill>
                <a:effectLst/>
                <a:latin typeface="Nunito" pitchFamily="2" charset="0"/>
              </a:rPr>
              <a:t>Requirement Gathering and analysis</a:t>
            </a:r>
          </a:p>
          <a:p>
            <a:pPr marL="0" indent="0">
              <a:buNone/>
            </a:pPr>
            <a:r>
              <a:rPr lang="en-US" b="0" i="0" dirty="0">
                <a:solidFill>
                  <a:srgbClr val="000000"/>
                </a:solidFill>
                <a:effectLst/>
                <a:latin typeface="Nunito" pitchFamily="2" charset="0"/>
              </a:rPr>
              <a:t>	 All possible requirements of the system to be developed are captured in this phase and documented in a requirement specification document.</a:t>
            </a:r>
          </a:p>
          <a:p>
            <a:r>
              <a:rPr lang="en-US" b="1" i="0" dirty="0">
                <a:solidFill>
                  <a:srgbClr val="000000"/>
                </a:solidFill>
                <a:effectLst/>
                <a:latin typeface="Nunito" pitchFamily="2" charset="0"/>
              </a:rPr>
              <a:t>System Design</a:t>
            </a:r>
            <a:endParaRPr lang="en-US" dirty="0">
              <a:solidFill>
                <a:srgbClr val="000000"/>
              </a:solidFill>
              <a:latin typeface="Nunito" pitchFamily="2" charset="0"/>
            </a:endParaRPr>
          </a:p>
          <a:p>
            <a:pPr marL="0" indent="0">
              <a:buNone/>
            </a:pPr>
            <a:r>
              <a:rPr lang="en-US" b="0" i="0" dirty="0">
                <a:solidFill>
                  <a:srgbClr val="000000"/>
                </a:solidFill>
                <a:effectLst/>
                <a:latin typeface="Nunito" pitchFamily="2" charset="0"/>
              </a:rPr>
              <a:t>	The requirement specifications from first phase are studied in this phase and the system design is prepared. This system design helps in specifying hardware and system requirements and helps in defining the overall system architecture.</a:t>
            </a:r>
            <a:endParaRPr lang="en-US" dirty="0"/>
          </a:p>
        </p:txBody>
      </p:sp>
    </p:spTree>
    <p:extLst>
      <p:ext uri="{BB962C8B-B14F-4D97-AF65-F5344CB8AC3E}">
        <p14:creationId xmlns:p14="http://schemas.microsoft.com/office/powerpoint/2010/main" val="2946049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70939-15B3-4A92-5F51-2A9C1EDCA9AF}"/>
              </a:ext>
            </a:extLst>
          </p:cNvPr>
          <p:cNvSpPr>
            <a:spLocks noGrp="1"/>
          </p:cNvSpPr>
          <p:nvPr>
            <p:ph idx="1"/>
          </p:nvPr>
        </p:nvSpPr>
        <p:spPr>
          <a:xfrm>
            <a:off x="716902" y="621976"/>
            <a:ext cx="10515600" cy="5806816"/>
          </a:xfrm>
        </p:spPr>
        <p:txBody>
          <a:bodyPr/>
          <a:lstStyle/>
          <a:p>
            <a:r>
              <a:rPr lang="en-US" b="1" i="0" dirty="0">
                <a:solidFill>
                  <a:srgbClr val="000000"/>
                </a:solidFill>
                <a:effectLst/>
                <a:latin typeface="Nunito" pitchFamily="2" charset="0"/>
              </a:rPr>
              <a:t>Implementation</a:t>
            </a:r>
            <a:r>
              <a:rPr lang="en-US" b="0" i="0" dirty="0">
                <a:solidFill>
                  <a:srgbClr val="000000"/>
                </a:solidFill>
                <a:effectLst/>
                <a:latin typeface="Nunito" pitchFamily="2" charset="0"/>
              </a:rPr>
              <a:t> </a:t>
            </a:r>
          </a:p>
          <a:p>
            <a:pPr marL="0" indent="0">
              <a:buNone/>
            </a:pPr>
            <a:r>
              <a:rPr lang="en-US" b="0" i="0" dirty="0">
                <a:solidFill>
                  <a:srgbClr val="000000"/>
                </a:solidFill>
                <a:effectLst/>
                <a:latin typeface="Nunito" pitchFamily="2" charset="0"/>
              </a:rPr>
              <a:t>	With inputs from the system design, the system is first developed in small programs called units, which are integrated in the next phase. Each unit is developed and tested for its functionality, which is referred to as Unit Testing.</a:t>
            </a:r>
            <a:endParaRPr lang="en-US" dirty="0">
              <a:solidFill>
                <a:srgbClr val="000000"/>
              </a:solidFill>
              <a:latin typeface="Nunito" pitchFamily="2" charset="0"/>
            </a:endParaRPr>
          </a:p>
          <a:p>
            <a:r>
              <a:rPr lang="en-US" b="1" i="0" dirty="0">
                <a:solidFill>
                  <a:srgbClr val="000000"/>
                </a:solidFill>
                <a:effectLst/>
                <a:latin typeface="Nunito" pitchFamily="2" charset="0"/>
              </a:rPr>
              <a:t>Integration and Testing</a:t>
            </a:r>
          </a:p>
          <a:p>
            <a:pPr marL="0" indent="0">
              <a:buNone/>
            </a:pPr>
            <a:r>
              <a:rPr lang="en-US" b="0" i="0" dirty="0">
                <a:solidFill>
                  <a:srgbClr val="000000"/>
                </a:solidFill>
                <a:effectLst/>
                <a:latin typeface="Nunito" pitchFamily="2" charset="0"/>
              </a:rPr>
              <a:t>	All the units developed in the implementation phase are integrated into a system after testing of each unit. Post integration the entire system is tested for any faults and failures.</a:t>
            </a:r>
            <a:endParaRPr lang="en-US" dirty="0"/>
          </a:p>
        </p:txBody>
      </p:sp>
    </p:spTree>
    <p:extLst>
      <p:ext uri="{BB962C8B-B14F-4D97-AF65-F5344CB8AC3E}">
        <p14:creationId xmlns:p14="http://schemas.microsoft.com/office/powerpoint/2010/main" val="16279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65921-5DFE-5DD5-9D9E-965A021836C7}"/>
              </a:ext>
            </a:extLst>
          </p:cNvPr>
          <p:cNvSpPr>
            <a:spLocks noGrp="1"/>
          </p:cNvSpPr>
          <p:nvPr>
            <p:ph idx="1"/>
          </p:nvPr>
        </p:nvSpPr>
        <p:spPr>
          <a:xfrm>
            <a:off x="530290" y="370049"/>
            <a:ext cx="10515600" cy="5918784"/>
          </a:xfrm>
        </p:spPr>
        <p:txBody>
          <a:bodyPr/>
          <a:lstStyle/>
          <a:p>
            <a:r>
              <a:rPr lang="en-US" b="1" i="0" dirty="0">
                <a:solidFill>
                  <a:srgbClr val="000000"/>
                </a:solidFill>
                <a:effectLst/>
                <a:latin typeface="Nunito" pitchFamily="2" charset="0"/>
              </a:rPr>
              <a:t>Deployment of system</a:t>
            </a:r>
          </a:p>
          <a:p>
            <a:pPr marL="0" indent="0">
              <a:buNone/>
            </a:pPr>
            <a:r>
              <a:rPr lang="en-US" b="0" i="0" dirty="0">
                <a:solidFill>
                  <a:srgbClr val="000000"/>
                </a:solidFill>
                <a:effectLst/>
                <a:latin typeface="Nunito" pitchFamily="2" charset="0"/>
              </a:rPr>
              <a:t>	Once the functional and non-functional testing is done; the product is deployed in the customer environment or released into the market.</a:t>
            </a:r>
            <a:endParaRPr lang="en-US" b="1" dirty="0">
              <a:solidFill>
                <a:srgbClr val="000000"/>
              </a:solidFill>
              <a:latin typeface="Nunito" pitchFamily="2" charset="0"/>
            </a:endParaRPr>
          </a:p>
          <a:p>
            <a:r>
              <a:rPr lang="en-US" b="1" i="0" dirty="0">
                <a:solidFill>
                  <a:srgbClr val="000000"/>
                </a:solidFill>
                <a:effectLst/>
                <a:latin typeface="Nunito" pitchFamily="2" charset="0"/>
              </a:rPr>
              <a:t>Maintenance</a:t>
            </a:r>
          </a:p>
          <a:p>
            <a:pPr marL="0" indent="0">
              <a:buNone/>
            </a:pPr>
            <a:r>
              <a:rPr lang="en-US" b="0" i="0" dirty="0">
                <a:solidFill>
                  <a:srgbClr val="000000"/>
                </a:solidFill>
                <a:effectLst/>
                <a:latin typeface="Nunito" pitchFamily="2" charset="0"/>
              </a:rPr>
              <a:t>	There are some issues which come up in the client environment. To fix those issues, patches are released. Also to enhance the product some better versions are released. Maintenance is done to deliver these changes in the customer environment.</a:t>
            </a:r>
            <a:endParaRPr lang="en-US" dirty="0"/>
          </a:p>
        </p:txBody>
      </p:sp>
    </p:spTree>
    <p:extLst>
      <p:ext uri="{BB962C8B-B14F-4D97-AF65-F5344CB8AC3E}">
        <p14:creationId xmlns:p14="http://schemas.microsoft.com/office/powerpoint/2010/main" val="68617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E59F-0BE6-9916-AB7A-E11C15FC3B87}"/>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Waterfall Model - Application</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DE58A1C3-96E4-CFA4-C3FB-02081BB88520}"/>
              </a:ext>
            </a:extLst>
          </p:cNvPr>
          <p:cNvSpPr>
            <a:spLocks noGrp="1"/>
          </p:cNvSpPr>
          <p:nvPr>
            <p:ph idx="1"/>
          </p:nvPr>
        </p:nvSpPr>
        <p:spPr>
          <a:xfrm>
            <a:off x="763555" y="1321772"/>
            <a:ext cx="10515600" cy="4351338"/>
          </a:xfrm>
        </p:spPr>
        <p:txBody>
          <a:bodyPr/>
          <a:lstStyle/>
          <a:p>
            <a:pPr algn="just">
              <a:buFont typeface="Arial" panose="020B0604020202020204" pitchFamily="34" charset="0"/>
              <a:buChar char="•"/>
            </a:pPr>
            <a:r>
              <a:rPr lang="en-US" b="0" i="0" dirty="0">
                <a:solidFill>
                  <a:srgbClr val="000000"/>
                </a:solidFill>
                <a:effectLst/>
                <a:latin typeface="Nunito" pitchFamily="2" charset="0"/>
              </a:rPr>
              <a:t>Requirements are very well documented, clear and fixed.</a:t>
            </a:r>
          </a:p>
          <a:p>
            <a:pPr algn="just">
              <a:buFont typeface="Arial" panose="020B0604020202020204" pitchFamily="34" charset="0"/>
              <a:buChar char="•"/>
            </a:pPr>
            <a:r>
              <a:rPr lang="en-US" b="0" i="0" dirty="0">
                <a:solidFill>
                  <a:srgbClr val="000000"/>
                </a:solidFill>
                <a:effectLst/>
                <a:latin typeface="Nunito" pitchFamily="2" charset="0"/>
              </a:rPr>
              <a:t>Product definition is stable.</a:t>
            </a:r>
          </a:p>
          <a:p>
            <a:pPr algn="just">
              <a:buFont typeface="Arial" panose="020B0604020202020204" pitchFamily="34" charset="0"/>
              <a:buChar char="•"/>
            </a:pPr>
            <a:r>
              <a:rPr lang="en-US" b="0" i="0" dirty="0">
                <a:solidFill>
                  <a:srgbClr val="000000"/>
                </a:solidFill>
                <a:effectLst/>
                <a:latin typeface="Nunito" pitchFamily="2" charset="0"/>
              </a:rPr>
              <a:t>Technology is understood and is not dynamic.</a:t>
            </a:r>
          </a:p>
          <a:p>
            <a:pPr algn="just">
              <a:buFont typeface="Arial" panose="020B0604020202020204" pitchFamily="34" charset="0"/>
              <a:buChar char="•"/>
            </a:pPr>
            <a:r>
              <a:rPr lang="en-US" b="0" i="0" dirty="0">
                <a:solidFill>
                  <a:srgbClr val="000000"/>
                </a:solidFill>
                <a:effectLst/>
                <a:latin typeface="Nunito" pitchFamily="2" charset="0"/>
              </a:rPr>
              <a:t>There are no ambiguous requirements.</a:t>
            </a:r>
          </a:p>
          <a:p>
            <a:pPr algn="just">
              <a:buFont typeface="Arial" panose="020B0604020202020204" pitchFamily="34" charset="0"/>
              <a:buChar char="•"/>
            </a:pPr>
            <a:r>
              <a:rPr lang="en-US" b="0" i="0" dirty="0">
                <a:solidFill>
                  <a:srgbClr val="000000"/>
                </a:solidFill>
                <a:effectLst/>
                <a:latin typeface="Nunito" pitchFamily="2" charset="0"/>
              </a:rPr>
              <a:t>Ample resources with required expertise are available to support the product.</a:t>
            </a:r>
          </a:p>
          <a:p>
            <a:pPr algn="just">
              <a:buFont typeface="Arial" panose="020B0604020202020204" pitchFamily="34" charset="0"/>
              <a:buChar char="•"/>
            </a:pPr>
            <a:r>
              <a:rPr lang="en-US" b="0" i="0" dirty="0">
                <a:solidFill>
                  <a:srgbClr val="000000"/>
                </a:solidFill>
                <a:effectLst/>
                <a:latin typeface="Nunito" pitchFamily="2" charset="0"/>
              </a:rPr>
              <a:t>The project is short.</a:t>
            </a:r>
          </a:p>
          <a:p>
            <a:endParaRPr lang="en-US" dirty="0"/>
          </a:p>
        </p:txBody>
      </p:sp>
    </p:spTree>
    <p:extLst>
      <p:ext uri="{BB962C8B-B14F-4D97-AF65-F5344CB8AC3E}">
        <p14:creationId xmlns:p14="http://schemas.microsoft.com/office/powerpoint/2010/main" val="29334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06E2-D16F-BD74-2546-1D253E6EC4AB}"/>
              </a:ext>
            </a:extLst>
          </p:cNvPr>
          <p:cNvSpPr>
            <a:spLocks noGrp="1"/>
          </p:cNvSpPr>
          <p:nvPr>
            <p:ph type="title"/>
          </p:nvPr>
        </p:nvSpPr>
        <p:spPr/>
        <p:txBody>
          <a:bodyPr>
            <a:normAutofit/>
          </a:bodyPr>
          <a:lstStyle/>
          <a:p>
            <a:r>
              <a:rPr lang="en-US" sz="4000" dirty="0"/>
              <a:t>SDLC(SOFTWARE DEVELOPMENT LIFE CYCLE)</a:t>
            </a:r>
          </a:p>
        </p:txBody>
      </p:sp>
      <p:sp>
        <p:nvSpPr>
          <p:cNvPr id="3" name="Content Placeholder 2">
            <a:extLst>
              <a:ext uri="{FF2B5EF4-FFF2-40B4-BE49-F238E27FC236}">
                <a16:creationId xmlns:a16="http://schemas.microsoft.com/office/drawing/2014/main" id="{20FF7B35-F30B-AD4A-4288-E4CA15BE6897}"/>
              </a:ext>
            </a:extLst>
          </p:cNvPr>
          <p:cNvSpPr>
            <a:spLocks noGrp="1"/>
          </p:cNvSpPr>
          <p:nvPr>
            <p:ph idx="1"/>
          </p:nvPr>
        </p:nvSpPr>
        <p:spPr/>
        <p:txBody>
          <a:bodyPr>
            <a:normAutofit/>
          </a:bodyPr>
          <a:lstStyle/>
          <a:p>
            <a:r>
              <a:rPr lang="en-US" sz="2600" b="0" i="0" dirty="0">
                <a:solidFill>
                  <a:srgbClr val="000000"/>
                </a:solidFill>
                <a:effectLst/>
                <a:latin typeface="+mj-lt"/>
              </a:rPr>
              <a:t>Software Development Life Cycle (SDLC) is a process used by the software industry to design, develop and test high quality </a:t>
            </a:r>
            <a:r>
              <a:rPr lang="en-US" sz="2600" b="0" i="0" dirty="0" err="1">
                <a:solidFill>
                  <a:srgbClr val="000000"/>
                </a:solidFill>
                <a:effectLst/>
                <a:latin typeface="+mj-lt"/>
              </a:rPr>
              <a:t>softwares</a:t>
            </a:r>
            <a:r>
              <a:rPr lang="en-US" sz="2600" b="0" i="0" dirty="0">
                <a:solidFill>
                  <a:srgbClr val="000000"/>
                </a:solidFill>
                <a:effectLst/>
                <a:latin typeface="+mj-lt"/>
              </a:rPr>
              <a:t>.</a:t>
            </a:r>
          </a:p>
          <a:p>
            <a:r>
              <a:rPr lang="en-US" sz="2600" b="0" i="0" dirty="0">
                <a:solidFill>
                  <a:srgbClr val="000000"/>
                </a:solidFill>
                <a:effectLst/>
                <a:latin typeface="+mj-lt"/>
              </a:rPr>
              <a:t>The SDLC aims to produce a high-quality software that meets or exceeds customer expectations, reaches completion within times and cost estimates</a:t>
            </a:r>
            <a:r>
              <a:rPr lang="en-US" sz="2600" b="0" i="0" dirty="0">
                <a:solidFill>
                  <a:srgbClr val="333333"/>
                </a:solidFill>
                <a:effectLst/>
                <a:latin typeface="+mj-lt"/>
              </a:rPr>
              <a:t>.</a:t>
            </a:r>
          </a:p>
          <a:p>
            <a:r>
              <a:rPr lang="en-US" sz="2600" b="0" i="0" dirty="0">
                <a:solidFill>
                  <a:srgbClr val="000000"/>
                </a:solidFill>
                <a:effectLst/>
                <a:latin typeface="+mj-lt"/>
              </a:rPr>
              <a:t>It is also called as Software Development Process.</a:t>
            </a:r>
          </a:p>
          <a:p>
            <a:r>
              <a:rPr lang="en-US" sz="2600" b="0" i="0" dirty="0">
                <a:solidFill>
                  <a:srgbClr val="000000"/>
                </a:solidFill>
                <a:effectLst/>
                <a:latin typeface="+mj-lt"/>
              </a:rPr>
              <a:t>SDLC is a framework defining tasks performed at each step in the software development process.</a:t>
            </a:r>
          </a:p>
          <a:p>
            <a:r>
              <a:rPr lang="en-US" sz="2600" b="0" i="0" dirty="0">
                <a:solidFill>
                  <a:srgbClr val="000000"/>
                </a:solidFill>
                <a:effectLst/>
                <a:latin typeface="+mj-lt"/>
              </a:rPr>
              <a:t>SO/IEC 12207 is an international standard for software life-cycle processes. It aims to be the standard that defines all the tasks required for developing and maintaining software.</a:t>
            </a:r>
          </a:p>
          <a:p>
            <a:endParaRPr lang="en-US" dirty="0"/>
          </a:p>
        </p:txBody>
      </p:sp>
    </p:spTree>
    <p:extLst>
      <p:ext uri="{BB962C8B-B14F-4D97-AF65-F5344CB8AC3E}">
        <p14:creationId xmlns:p14="http://schemas.microsoft.com/office/powerpoint/2010/main" val="394141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AABC-B9FA-8F0A-0038-995B6FCEC4D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88AE2EE-6C50-D27B-522F-FA814CBA4DC7}"/>
              </a:ext>
            </a:extLst>
          </p:cNvPr>
          <p:cNvSpPr>
            <a:spLocks noGrp="1"/>
          </p:cNvSpPr>
          <p:nvPr>
            <p:ph idx="1"/>
          </p:nvPr>
        </p:nvSpPr>
        <p:spPr>
          <a:xfrm>
            <a:off x="838200" y="1436914"/>
            <a:ext cx="10515600" cy="4740049"/>
          </a:xfrm>
        </p:spPr>
        <p:txBody>
          <a:bodyPr>
            <a:normAutofit lnSpcReduction="10000"/>
          </a:bodyPr>
          <a:lstStyle/>
          <a:p>
            <a:pPr algn="just">
              <a:buFont typeface="Arial" panose="020B0604020202020204" pitchFamily="34" charset="0"/>
              <a:buChar char="•"/>
            </a:pPr>
            <a:r>
              <a:rPr lang="en-US" b="0" i="0" dirty="0">
                <a:solidFill>
                  <a:srgbClr val="000000"/>
                </a:solidFill>
                <a:effectLst/>
                <a:latin typeface="Nunito" pitchFamily="2" charset="0"/>
              </a:rPr>
              <a:t>Simple and easy to understand and use</a:t>
            </a:r>
          </a:p>
          <a:p>
            <a:pPr algn="just">
              <a:buFont typeface="Arial" panose="020B0604020202020204" pitchFamily="34" charset="0"/>
              <a:buChar char="•"/>
            </a:pPr>
            <a:r>
              <a:rPr lang="en-US" b="0" i="0" dirty="0">
                <a:solidFill>
                  <a:srgbClr val="000000"/>
                </a:solidFill>
                <a:effectLst/>
                <a:latin typeface="Nunito" pitchFamily="2" charset="0"/>
              </a:rPr>
              <a:t>Easy to manage due to the rigidity of the model. Each phase has specific deliverables and a review process.</a:t>
            </a:r>
          </a:p>
          <a:p>
            <a:pPr algn="just">
              <a:buFont typeface="Arial" panose="020B0604020202020204" pitchFamily="34" charset="0"/>
              <a:buChar char="•"/>
            </a:pPr>
            <a:r>
              <a:rPr lang="en-US" b="0" i="0" dirty="0">
                <a:solidFill>
                  <a:srgbClr val="000000"/>
                </a:solidFill>
                <a:effectLst/>
                <a:latin typeface="Nunito" pitchFamily="2" charset="0"/>
              </a:rPr>
              <a:t>Phases are processed and completed one at a time.</a:t>
            </a:r>
          </a:p>
          <a:p>
            <a:pPr algn="just">
              <a:buFont typeface="Arial" panose="020B0604020202020204" pitchFamily="34" charset="0"/>
              <a:buChar char="•"/>
            </a:pPr>
            <a:r>
              <a:rPr lang="en-US" b="0" i="0" dirty="0">
                <a:solidFill>
                  <a:srgbClr val="000000"/>
                </a:solidFill>
                <a:effectLst/>
                <a:latin typeface="Nunito" pitchFamily="2" charset="0"/>
              </a:rPr>
              <a:t>Works well for smaller projects where requirements are very well understood.</a:t>
            </a:r>
          </a:p>
          <a:p>
            <a:pPr algn="just">
              <a:buFont typeface="Arial" panose="020B0604020202020204" pitchFamily="34" charset="0"/>
              <a:buChar char="•"/>
            </a:pPr>
            <a:r>
              <a:rPr lang="en-US" b="0" i="0" dirty="0">
                <a:solidFill>
                  <a:srgbClr val="000000"/>
                </a:solidFill>
                <a:effectLst/>
                <a:latin typeface="Nunito" pitchFamily="2" charset="0"/>
              </a:rPr>
              <a:t>Clearly defined stages.</a:t>
            </a:r>
          </a:p>
          <a:p>
            <a:pPr algn="just">
              <a:buFont typeface="Arial" panose="020B0604020202020204" pitchFamily="34" charset="0"/>
              <a:buChar char="•"/>
            </a:pPr>
            <a:r>
              <a:rPr lang="en-US" b="0" i="0" dirty="0">
                <a:solidFill>
                  <a:srgbClr val="000000"/>
                </a:solidFill>
                <a:effectLst/>
                <a:latin typeface="Nunito" pitchFamily="2" charset="0"/>
              </a:rPr>
              <a:t>Well understood milestones.</a:t>
            </a:r>
          </a:p>
          <a:p>
            <a:pPr algn="just">
              <a:buFont typeface="Arial" panose="020B0604020202020204" pitchFamily="34" charset="0"/>
              <a:buChar char="•"/>
            </a:pPr>
            <a:r>
              <a:rPr lang="en-US" b="0" i="0" dirty="0">
                <a:solidFill>
                  <a:srgbClr val="000000"/>
                </a:solidFill>
                <a:effectLst/>
                <a:latin typeface="Nunito" pitchFamily="2" charset="0"/>
              </a:rPr>
              <a:t>Easy to arrange tasks.</a:t>
            </a:r>
          </a:p>
          <a:p>
            <a:pPr algn="just">
              <a:buFont typeface="Arial" panose="020B0604020202020204" pitchFamily="34" charset="0"/>
              <a:buChar char="•"/>
            </a:pPr>
            <a:r>
              <a:rPr lang="en-US" b="0" i="0" dirty="0">
                <a:solidFill>
                  <a:srgbClr val="000000"/>
                </a:solidFill>
                <a:effectLst/>
                <a:latin typeface="Nunito" pitchFamily="2" charset="0"/>
              </a:rPr>
              <a:t>Process and results are well documented.</a:t>
            </a:r>
          </a:p>
          <a:p>
            <a:pPr marL="0" indent="0">
              <a:buNone/>
            </a:pPr>
            <a:endParaRPr lang="en-US" dirty="0"/>
          </a:p>
        </p:txBody>
      </p:sp>
    </p:spTree>
    <p:extLst>
      <p:ext uri="{BB962C8B-B14F-4D97-AF65-F5344CB8AC3E}">
        <p14:creationId xmlns:p14="http://schemas.microsoft.com/office/powerpoint/2010/main" val="346729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8CE7-068A-DDFB-2348-3DBC05685AA6}"/>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BE2EF3AA-2793-AD36-9E18-0D3962306173}"/>
              </a:ext>
            </a:extLst>
          </p:cNvPr>
          <p:cNvSpPr>
            <a:spLocks noGrp="1"/>
          </p:cNvSpPr>
          <p:nvPr>
            <p:ph idx="1"/>
          </p:nvPr>
        </p:nvSpPr>
        <p:spPr>
          <a:xfrm>
            <a:off x="838200" y="1343608"/>
            <a:ext cx="10515600" cy="4898572"/>
          </a:xfrm>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Nunito" pitchFamily="2" charset="0"/>
              </a:rPr>
              <a:t>No working software is produced until late during the life cycle.</a:t>
            </a:r>
          </a:p>
          <a:p>
            <a:pPr algn="just">
              <a:buFont typeface="Arial" panose="020B0604020202020204" pitchFamily="34" charset="0"/>
              <a:buChar char="•"/>
            </a:pPr>
            <a:r>
              <a:rPr lang="en-US" b="0" i="0" dirty="0">
                <a:solidFill>
                  <a:srgbClr val="000000"/>
                </a:solidFill>
                <a:effectLst/>
                <a:latin typeface="Nunito" pitchFamily="2" charset="0"/>
              </a:rPr>
              <a:t>High amounts of risk and uncertainty.</a:t>
            </a:r>
          </a:p>
          <a:p>
            <a:pPr algn="just">
              <a:buFont typeface="Arial" panose="020B0604020202020204" pitchFamily="34" charset="0"/>
              <a:buChar char="•"/>
            </a:pPr>
            <a:r>
              <a:rPr lang="en-US" b="0" i="0" dirty="0">
                <a:solidFill>
                  <a:srgbClr val="000000"/>
                </a:solidFill>
                <a:effectLst/>
                <a:latin typeface="Nunito" pitchFamily="2"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Nunito" pitchFamily="2" charset="0"/>
              </a:rPr>
              <a:t>Poor model for long and ongoing projects.</a:t>
            </a:r>
          </a:p>
          <a:p>
            <a:pPr algn="just">
              <a:buFont typeface="Arial" panose="020B0604020202020204" pitchFamily="34" charset="0"/>
              <a:buChar char="•"/>
            </a:pPr>
            <a:r>
              <a:rPr lang="en-US" b="0" i="0" dirty="0">
                <a:solidFill>
                  <a:srgbClr val="000000"/>
                </a:solidFill>
                <a:effectLst/>
                <a:latin typeface="Nunito" pitchFamily="2" charset="0"/>
              </a:rPr>
              <a:t>Not suitable for the projects where requirements are at a moderate to high risk of changing. So, risk and uncertainty is high with this process model.</a:t>
            </a:r>
          </a:p>
          <a:p>
            <a:pPr algn="just">
              <a:buFont typeface="Arial" panose="020B0604020202020204" pitchFamily="34" charset="0"/>
              <a:buChar char="•"/>
            </a:pPr>
            <a:r>
              <a:rPr lang="en-US" b="0" i="0" dirty="0">
                <a:solidFill>
                  <a:srgbClr val="000000"/>
                </a:solidFill>
                <a:effectLst/>
                <a:latin typeface="Nunito" pitchFamily="2" charset="0"/>
              </a:rPr>
              <a:t>It is difficult to measure progress within stages.</a:t>
            </a:r>
          </a:p>
          <a:p>
            <a:pPr algn="just">
              <a:buFont typeface="Arial" panose="020B0604020202020204" pitchFamily="34" charset="0"/>
              <a:buChar char="•"/>
            </a:pPr>
            <a:r>
              <a:rPr lang="en-US" b="0" i="0" dirty="0">
                <a:solidFill>
                  <a:srgbClr val="000000"/>
                </a:solidFill>
                <a:effectLst/>
                <a:latin typeface="Nunito" pitchFamily="2" charset="0"/>
              </a:rPr>
              <a:t>Cannot accommodate changing requirements.</a:t>
            </a:r>
          </a:p>
          <a:p>
            <a:pPr algn="just">
              <a:buFont typeface="Arial" panose="020B0604020202020204" pitchFamily="34" charset="0"/>
              <a:buChar char="•"/>
            </a:pPr>
            <a:r>
              <a:rPr lang="en-US" b="0" i="0" dirty="0">
                <a:solidFill>
                  <a:srgbClr val="000000"/>
                </a:solidFill>
                <a:effectLst/>
                <a:latin typeface="Nunito" pitchFamily="2" charset="0"/>
              </a:rPr>
              <a:t>Adjusting scope during the life cycle can end a project.</a:t>
            </a:r>
          </a:p>
          <a:p>
            <a:pPr algn="just">
              <a:buFont typeface="Arial" panose="020B0604020202020204" pitchFamily="34" charset="0"/>
              <a:buChar char="•"/>
            </a:pPr>
            <a:r>
              <a:rPr lang="en-US" b="0" i="0" dirty="0">
                <a:solidFill>
                  <a:srgbClr val="000000"/>
                </a:solidFill>
                <a:effectLst/>
                <a:latin typeface="Nunito" pitchFamily="2" charset="0"/>
              </a:rPr>
              <a:t>Integration is done as a "big-bang. at the very end, which doesn't allow identifying any technological or business bottleneck or challenges early.</a:t>
            </a:r>
          </a:p>
          <a:p>
            <a:pPr marL="0" indent="0">
              <a:buNone/>
            </a:pPr>
            <a:endParaRPr lang="en-US" dirty="0"/>
          </a:p>
        </p:txBody>
      </p:sp>
    </p:spTree>
    <p:extLst>
      <p:ext uri="{BB962C8B-B14F-4D97-AF65-F5344CB8AC3E}">
        <p14:creationId xmlns:p14="http://schemas.microsoft.com/office/powerpoint/2010/main" val="2389632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D921-1DE5-BF09-99E8-C845BAB7A5AA}"/>
              </a:ext>
            </a:extLst>
          </p:cNvPr>
          <p:cNvSpPr>
            <a:spLocks noGrp="1"/>
          </p:cNvSpPr>
          <p:nvPr>
            <p:ph type="title"/>
          </p:nvPr>
        </p:nvSpPr>
        <p:spPr/>
        <p:txBody>
          <a:bodyPr/>
          <a:lstStyle/>
          <a:p>
            <a:r>
              <a:rPr lang="en-US" dirty="0"/>
              <a:t>AGILE METHODOLOGY</a:t>
            </a:r>
          </a:p>
        </p:txBody>
      </p:sp>
      <p:sp>
        <p:nvSpPr>
          <p:cNvPr id="3" name="Content Placeholder 2">
            <a:extLst>
              <a:ext uri="{FF2B5EF4-FFF2-40B4-BE49-F238E27FC236}">
                <a16:creationId xmlns:a16="http://schemas.microsoft.com/office/drawing/2014/main" id="{40550152-4A10-2A3A-79FF-64BB621B8464}"/>
              </a:ext>
            </a:extLst>
          </p:cNvPr>
          <p:cNvSpPr>
            <a:spLocks noGrp="1"/>
          </p:cNvSpPr>
          <p:nvPr>
            <p:ph idx="1"/>
          </p:nvPr>
        </p:nvSpPr>
        <p:spPr/>
        <p:txBody>
          <a:bodyPr>
            <a:normAutofit lnSpcReduction="10000"/>
          </a:bodyPr>
          <a:lstStyle/>
          <a:p>
            <a:r>
              <a:rPr lang="en-US" b="0" i="0" dirty="0">
                <a:solidFill>
                  <a:srgbClr val="333333"/>
                </a:solidFill>
                <a:effectLst/>
                <a:latin typeface="inter-regular"/>
              </a:rPr>
              <a:t>An agile methodology is an iterative approach to software development.</a:t>
            </a:r>
          </a:p>
          <a:p>
            <a:r>
              <a:rPr lang="en-US" b="0" i="0" dirty="0">
                <a:solidFill>
                  <a:srgbClr val="333333"/>
                </a:solidFill>
                <a:effectLst/>
                <a:latin typeface="inter-regular"/>
              </a:rPr>
              <a:t>Each iteration of agile methodology takes a short time interval of 1 to 4 weeks.</a:t>
            </a:r>
            <a:endParaRPr lang="en-US" dirty="0">
              <a:solidFill>
                <a:srgbClr val="333333"/>
              </a:solidFill>
              <a:latin typeface="inter-regular"/>
            </a:endParaRPr>
          </a:p>
          <a:p>
            <a:r>
              <a:rPr lang="en-US" b="0" i="0" dirty="0">
                <a:solidFill>
                  <a:srgbClr val="333333"/>
                </a:solidFill>
                <a:effectLst/>
                <a:latin typeface="inter-regular"/>
              </a:rPr>
              <a:t>The agile development process is aligned to deliver the changing business requirement. </a:t>
            </a:r>
          </a:p>
          <a:p>
            <a:r>
              <a:rPr lang="en-US" b="0" i="0" dirty="0">
                <a:solidFill>
                  <a:srgbClr val="333333"/>
                </a:solidFill>
                <a:effectLst/>
                <a:latin typeface="inter-regular"/>
              </a:rPr>
              <a:t>It distributes the software with faster and fewer changes.</a:t>
            </a:r>
            <a:endParaRPr lang="en-US" dirty="0">
              <a:solidFill>
                <a:srgbClr val="333333"/>
              </a:solidFill>
              <a:latin typeface="inter-regular"/>
            </a:endParaRPr>
          </a:p>
          <a:p>
            <a:r>
              <a:rPr lang="en-US" b="0" i="0" dirty="0">
                <a:solidFill>
                  <a:srgbClr val="333333"/>
                </a:solidFill>
                <a:effectLst/>
                <a:latin typeface="inter-regular"/>
              </a:rPr>
              <a:t>The single-phase software development takes 6 to 18 months.</a:t>
            </a:r>
          </a:p>
          <a:p>
            <a:r>
              <a:rPr lang="en-US" b="0" i="0" dirty="0">
                <a:solidFill>
                  <a:srgbClr val="333333"/>
                </a:solidFill>
                <a:effectLst/>
                <a:latin typeface="inter-regular"/>
              </a:rPr>
              <a:t>In single-phase development, all the requirement gathering and risks management factors are predicted initially.</a:t>
            </a:r>
            <a:endParaRPr lang="en-US" dirty="0"/>
          </a:p>
        </p:txBody>
      </p:sp>
    </p:spTree>
    <p:extLst>
      <p:ext uri="{BB962C8B-B14F-4D97-AF65-F5344CB8AC3E}">
        <p14:creationId xmlns:p14="http://schemas.microsoft.com/office/powerpoint/2010/main" val="358797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ACE7-624A-B5BB-0F1A-3A72525B9B56}"/>
              </a:ext>
            </a:extLst>
          </p:cNvPr>
          <p:cNvSpPr>
            <a:spLocks noGrp="1"/>
          </p:cNvSpPr>
          <p:nvPr>
            <p:ph type="title"/>
          </p:nvPr>
        </p:nvSpPr>
        <p:spPr/>
        <p:txBody>
          <a:bodyPr/>
          <a:lstStyle/>
          <a:p>
            <a:r>
              <a:rPr lang="en-US" dirty="0"/>
              <a:t>AGILE METHODOLOGY</a:t>
            </a:r>
          </a:p>
        </p:txBody>
      </p:sp>
      <p:pic>
        <p:nvPicPr>
          <p:cNvPr id="3074" name="Picture 2" descr="Agile Methodology">
            <a:extLst>
              <a:ext uri="{FF2B5EF4-FFF2-40B4-BE49-F238E27FC236}">
                <a16:creationId xmlns:a16="http://schemas.microsoft.com/office/drawing/2014/main" id="{A721830A-D613-1082-A329-5B2087001C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462" y="1825625"/>
            <a:ext cx="685846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29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B0EA-4B05-65D3-61A0-6E9DEC588B42}"/>
              </a:ext>
            </a:extLst>
          </p:cNvPr>
          <p:cNvSpPr>
            <a:spLocks noGrp="1"/>
          </p:cNvSpPr>
          <p:nvPr>
            <p:ph type="title"/>
          </p:nvPr>
        </p:nvSpPr>
        <p:spPr/>
        <p:txBody>
          <a:bodyPr/>
          <a:lstStyle/>
          <a:p>
            <a:r>
              <a:rPr lang="en-US" dirty="0"/>
              <a:t>AGILE DEVELOPMENT MODEL PHASES</a:t>
            </a:r>
          </a:p>
        </p:txBody>
      </p:sp>
      <p:sp>
        <p:nvSpPr>
          <p:cNvPr id="3" name="Content Placeholder 2">
            <a:extLst>
              <a:ext uri="{FF2B5EF4-FFF2-40B4-BE49-F238E27FC236}">
                <a16:creationId xmlns:a16="http://schemas.microsoft.com/office/drawing/2014/main" id="{03491408-E41A-AE7A-B032-FD535881F3F6}"/>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Requirements gathering</a:t>
            </a:r>
          </a:p>
          <a:p>
            <a:pPr algn="just">
              <a:buFont typeface="+mj-lt"/>
              <a:buAutoNum type="arabicPeriod"/>
            </a:pPr>
            <a:r>
              <a:rPr lang="en-US" b="0" i="0" dirty="0">
                <a:solidFill>
                  <a:srgbClr val="000000"/>
                </a:solidFill>
                <a:effectLst/>
                <a:latin typeface="inter-regular"/>
              </a:rPr>
              <a:t>Design the requirements</a:t>
            </a:r>
          </a:p>
          <a:p>
            <a:pPr algn="just">
              <a:buFont typeface="+mj-lt"/>
              <a:buAutoNum type="arabicPeriod"/>
            </a:pPr>
            <a:r>
              <a:rPr lang="en-US" b="0" i="0" dirty="0">
                <a:solidFill>
                  <a:srgbClr val="000000"/>
                </a:solidFill>
                <a:effectLst/>
                <a:latin typeface="inter-regular"/>
              </a:rPr>
              <a:t>Construction/ iteration</a:t>
            </a:r>
          </a:p>
          <a:p>
            <a:pPr algn="just">
              <a:buFont typeface="+mj-lt"/>
              <a:buAutoNum type="arabicPeriod"/>
            </a:pPr>
            <a:r>
              <a:rPr lang="en-US" b="0" i="0" dirty="0">
                <a:solidFill>
                  <a:srgbClr val="000000"/>
                </a:solidFill>
                <a:effectLst/>
                <a:latin typeface="inter-regular"/>
              </a:rPr>
              <a:t>Testing/ Quality assurance</a:t>
            </a:r>
          </a:p>
          <a:p>
            <a:pPr algn="just">
              <a:buFont typeface="+mj-lt"/>
              <a:buAutoNum type="arabicPeriod"/>
            </a:pPr>
            <a:r>
              <a:rPr lang="en-US" b="0" i="0" dirty="0">
                <a:solidFill>
                  <a:srgbClr val="000000"/>
                </a:solidFill>
                <a:effectLst/>
                <a:latin typeface="inter-regular"/>
              </a:rPr>
              <a:t>Deployment</a:t>
            </a:r>
          </a:p>
          <a:p>
            <a:pPr algn="just">
              <a:buFont typeface="+mj-lt"/>
              <a:buAutoNum type="arabicPeriod"/>
            </a:pPr>
            <a:r>
              <a:rPr lang="en-US" b="0" i="0" dirty="0">
                <a:solidFill>
                  <a:srgbClr val="000000"/>
                </a:solidFill>
                <a:effectLst/>
                <a:latin typeface="inter-regular"/>
              </a:rPr>
              <a:t>Feedback</a:t>
            </a:r>
          </a:p>
          <a:p>
            <a:pPr marL="0" indent="0">
              <a:buNone/>
            </a:pPr>
            <a:endParaRPr lang="en-US" dirty="0"/>
          </a:p>
        </p:txBody>
      </p:sp>
    </p:spTree>
    <p:extLst>
      <p:ext uri="{BB962C8B-B14F-4D97-AF65-F5344CB8AC3E}">
        <p14:creationId xmlns:p14="http://schemas.microsoft.com/office/powerpoint/2010/main" val="2550029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466CE-0D4D-6880-AFF1-71D9C3705563}"/>
              </a:ext>
            </a:extLst>
          </p:cNvPr>
          <p:cNvSpPr>
            <a:spLocks noGrp="1"/>
          </p:cNvSpPr>
          <p:nvPr>
            <p:ph idx="1"/>
          </p:nvPr>
        </p:nvSpPr>
        <p:spPr>
          <a:xfrm>
            <a:off x="838200" y="510009"/>
            <a:ext cx="10515600" cy="5638864"/>
          </a:xfrm>
        </p:spPr>
        <p:txBody>
          <a:bodyPr/>
          <a:lstStyle/>
          <a:p>
            <a:r>
              <a:rPr lang="en-US" b="1" i="0" dirty="0">
                <a:solidFill>
                  <a:srgbClr val="333333"/>
                </a:solidFill>
                <a:effectLst/>
                <a:latin typeface="inter-bold"/>
              </a:rPr>
              <a:t>Requirements gathering:</a:t>
            </a:r>
            <a:r>
              <a:rPr lang="en-US" b="0" i="0" dirty="0">
                <a:solidFill>
                  <a:srgbClr val="333333"/>
                </a:solidFill>
                <a:effectLst/>
                <a:latin typeface="inter-regular"/>
              </a:rPr>
              <a:t> </a:t>
            </a:r>
          </a:p>
          <a:p>
            <a:pPr marL="0" indent="0">
              <a:buNone/>
            </a:pPr>
            <a:r>
              <a:rPr lang="en-US" b="0" i="0" dirty="0">
                <a:solidFill>
                  <a:srgbClr val="333333"/>
                </a:solidFill>
                <a:effectLst/>
                <a:latin typeface="inter-regular"/>
              </a:rPr>
              <a:t>	In this phase, you must define the requirements. You should explain business opportunities and plan the time and effort needed to build the project. Based on this information, you can evaluate technical and economic feasibility.</a:t>
            </a:r>
          </a:p>
          <a:p>
            <a:r>
              <a:rPr lang="en-US" b="1" i="0" dirty="0">
                <a:solidFill>
                  <a:srgbClr val="333333"/>
                </a:solidFill>
                <a:effectLst/>
                <a:latin typeface="inter-bold"/>
              </a:rPr>
              <a:t>Design the requirements:</a:t>
            </a:r>
            <a:r>
              <a:rPr lang="en-US" b="0" i="0" dirty="0">
                <a:solidFill>
                  <a:srgbClr val="333333"/>
                </a:solidFill>
                <a:effectLst/>
                <a:latin typeface="inter-regular"/>
              </a:rPr>
              <a:t> </a:t>
            </a:r>
          </a:p>
          <a:p>
            <a:pPr marL="0" indent="0">
              <a:buNone/>
            </a:pPr>
            <a:r>
              <a:rPr lang="en-US" dirty="0">
                <a:solidFill>
                  <a:srgbClr val="333333"/>
                </a:solidFill>
                <a:latin typeface="inter-regular"/>
              </a:rPr>
              <a:t>	</a:t>
            </a:r>
            <a:r>
              <a:rPr lang="en-US" b="0" i="0" dirty="0">
                <a:solidFill>
                  <a:srgbClr val="333333"/>
                </a:solidFill>
                <a:effectLst/>
                <a:latin typeface="inter-regular"/>
              </a:rPr>
              <a:t>When you have identified the project, work with stakeholders to define requirements. You can use the user flow diagram or the high-level UML diagram to show the work of new features and show how it will apply to your existing system</a:t>
            </a:r>
            <a:endParaRPr lang="en-US" dirty="0"/>
          </a:p>
        </p:txBody>
      </p:sp>
    </p:spTree>
    <p:extLst>
      <p:ext uri="{BB962C8B-B14F-4D97-AF65-F5344CB8AC3E}">
        <p14:creationId xmlns:p14="http://schemas.microsoft.com/office/powerpoint/2010/main" val="76550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929F2-CF60-B5D8-92D8-A19604CA24EB}"/>
              </a:ext>
            </a:extLst>
          </p:cNvPr>
          <p:cNvSpPr>
            <a:spLocks noGrp="1"/>
          </p:cNvSpPr>
          <p:nvPr>
            <p:ph idx="1"/>
          </p:nvPr>
        </p:nvSpPr>
        <p:spPr>
          <a:xfrm>
            <a:off x="838200" y="603314"/>
            <a:ext cx="10515600" cy="5461583"/>
          </a:xfrm>
        </p:spPr>
        <p:txBody>
          <a:bodyPr/>
          <a:lstStyle/>
          <a:p>
            <a:r>
              <a:rPr lang="en-US" b="1" i="0" dirty="0">
                <a:solidFill>
                  <a:srgbClr val="333333"/>
                </a:solidFill>
                <a:effectLst/>
                <a:latin typeface="inter-bold"/>
              </a:rPr>
              <a:t>Construction/ iteration:</a:t>
            </a:r>
          </a:p>
          <a:p>
            <a:pPr marL="0" indent="0">
              <a:buNone/>
            </a:pPr>
            <a:r>
              <a:rPr lang="en-US" dirty="0">
                <a:solidFill>
                  <a:srgbClr val="333333"/>
                </a:solidFill>
                <a:latin typeface="inter-regular"/>
              </a:rPr>
              <a:t>	</a:t>
            </a:r>
            <a:r>
              <a:rPr lang="en-US" b="0" i="0" dirty="0">
                <a:solidFill>
                  <a:srgbClr val="333333"/>
                </a:solidFill>
                <a:effectLst/>
                <a:latin typeface="inter-regular"/>
              </a:rPr>
              <a:t>When the team defines the requirements, the work begins. Designers and developers start working on their project, which aims to deploy a working product. The product will undergo various stages of improvement, so it includes simple, minimal functionality.</a:t>
            </a:r>
          </a:p>
          <a:p>
            <a:r>
              <a:rPr lang="en-US" b="1" i="0" dirty="0">
                <a:solidFill>
                  <a:srgbClr val="333333"/>
                </a:solidFill>
                <a:effectLst/>
                <a:latin typeface="inter-bold"/>
              </a:rPr>
              <a:t>Testing:</a:t>
            </a:r>
          </a:p>
          <a:p>
            <a:pPr marL="0" indent="0">
              <a:buNone/>
            </a:pPr>
            <a:r>
              <a:rPr lang="en-US" b="1" dirty="0">
                <a:solidFill>
                  <a:srgbClr val="333333"/>
                </a:solidFill>
                <a:latin typeface="inter-bold"/>
              </a:rPr>
              <a:t>	</a:t>
            </a:r>
            <a:r>
              <a:rPr lang="en-US" b="0" i="0" dirty="0">
                <a:solidFill>
                  <a:srgbClr val="333333"/>
                </a:solidFill>
                <a:effectLst/>
                <a:latin typeface="inter-regular"/>
              </a:rPr>
              <a:t> In this phase, the Quality Assurance team examines the product's performance and looks for the bug.</a:t>
            </a:r>
          </a:p>
          <a:p>
            <a:r>
              <a:rPr lang="en-US" b="1" i="0" dirty="0">
                <a:solidFill>
                  <a:srgbClr val="333333"/>
                </a:solidFill>
                <a:effectLst/>
                <a:latin typeface="inter-bold"/>
              </a:rPr>
              <a:t> Deployment:</a:t>
            </a:r>
            <a:r>
              <a:rPr lang="en-US" b="0" i="0" dirty="0">
                <a:solidFill>
                  <a:srgbClr val="333333"/>
                </a:solidFill>
                <a:effectLst/>
                <a:latin typeface="inter-regular"/>
              </a:rPr>
              <a:t> </a:t>
            </a:r>
          </a:p>
          <a:p>
            <a:pPr marL="0" indent="0">
              <a:buNone/>
            </a:pPr>
            <a:r>
              <a:rPr lang="en-US" dirty="0">
                <a:solidFill>
                  <a:srgbClr val="333333"/>
                </a:solidFill>
                <a:latin typeface="inter-regular"/>
              </a:rPr>
              <a:t>	</a:t>
            </a:r>
            <a:r>
              <a:rPr lang="en-US" b="0" i="0" dirty="0">
                <a:solidFill>
                  <a:srgbClr val="333333"/>
                </a:solidFill>
                <a:effectLst/>
                <a:latin typeface="inter-regular"/>
              </a:rPr>
              <a:t>In this phase, the team issues a product for the user's work environment.</a:t>
            </a:r>
            <a:endParaRPr lang="en-US" dirty="0"/>
          </a:p>
        </p:txBody>
      </p:sp>
    </p:spTree>
    <p:extLst>
      <p:ext uri="{BB962C8B-B14F-4D97-AF65-F5344CB8AC3E}">
        <p14:creationId xmlns:p14="http://schemas.microsoft.com/office/powerpoint/2010/main" val="4137083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3BE3-25F2-29E2-5675-A117A0D09E0A}"/>
              </a:ext>
            </a:extLst>
          </p:cNvPr>
          <p:cNvSpPr>
            <a:spLocks noGrp="1"/>
          </p:cNvSpPr>
          <p:nvPr>
            <p:ph idx="1"/>
          </p:nvPr>
        </p:nvSpPr>
        <p:spPr>
          <a:xfrm>
            <a:off x="838200" y="444695"/>
            <a:ext cx="10515600" cy="5368276"/>
          </a:xfrm>
        </p:spPr>
        <p:txBody>
          <a:bodyPr/>
          <a:lstStyle/>
          <a:p>
            <a:r>
              <a:rPr lang="en-US" b="1" i="0" dirty="0">
                <a:solidFill>
                  <a:srgbClr val="333333"/>
                </a:solidFill>
                <a:effectLst/>
                <a:latin typeface="inter-bold"/>
              </a:rPr>
              <a:t>Feedback:</a:t>
            </a:r>
            <a:r>
              <a:rPr lang="en-US" b="0" i="0" dirty="0">
                <a:solidFill>
                  <a:srgbClr val="333333"/>
                </a:solidFill>
                <a:effectLst/>
                <a:latin typeface="inter-regular"/>
              </a:rPr>
              <a:t> </a:t>
            </a:r>
          </a:p>
          <a:p>
            <a:pPr marL="0" indent="0">
              <a:buNone/>
            </a:pPr>
            <a:r>
              <a:rPr lang="en-US" b="0" i="0" dirty="0">
                <a:solidFill>
                  <a:srgbClr val="333333"/>
                </a:solidFill>
                <a:effectLst/>
                <a:latin typeface="inter-regular"/>
              </a:rPr>
              <a:t>	After releasing the product, the last step is feedback. In this, the team receives feedback about the product and works through the feedback.</a:t>
            </a:r>
            <a:endParaRPr lang="en-US" dirty="0"/>
          </a:p>
        </p:txBody>
      </p:sp>
    </p:spTree>
    <p:extLst>
      <p:ext uri="{BB962C8B-B14F-4D97-AF65-F5344CB8AC3E}">
        <p14:creationId xmlns:p14="http://schemas.microsoft.com/office/powerpoint/2010/main" val="3929514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1740B-7ACD-3B5D-02F6-DA8EA16FAD8C}"/>
              </a:ext>
            </a:extLst>
          </p:cNvPr>
          <p:cNvSpPr>
            <a:spLocks noGrp="1"/>
          </p:cNvSpPr>
          <p:nvPr>
            <p:ph idx="1"/>
          </p:nvPr>
        </p:nvSpPr>
        <p:spPr>
          <a:xfrm>
            <a:off x="838200" y="877078"/>
            <a:ext cx="10515600" cy="5299885"/>
          </a:xfrm>
        </p:spPr>
        <p:txBody>
          <a:bodyPr/>
          <a:lstStyle/>
          <a:p>
            <a:pPr marL="0" indent="0" algn="just">
              <a:buNone/>
            </a:pPr>
            <a:r>
              <a:rPr lang="en-US" sz="3200" b="0" i="0" dirty="0">
                <a:solidFill>
                  <a:srgbClr val="610B38"/>
                </a:solidFill>
                <a:effectLst/>
                <a:latin typeface="erdana"/>
              </a:rPr>
              <a:t>Agile Testing Methods:</a:t>
            </a:r>
          </a:p>
          <a:p>
            <a:pPr algn="just">
              <a:buFont typeface="Arial" panose="020B0604020202020204" pitchFamily="34" charset="0"/>
              <a:buChar char="•"/>
            </a:pPr>
            <a:r>
              <a:rPr lang="en-US" b="0" i="0" dirty="0">
                <a:solidFill>
                  <a:srgbClr val="000000"/>
                </a:solidFill>
                <a:effectLst/>
                <a:latin typeface="inter-regular"/>
              </a:rPr>
              <a:t>Scrum</a:t>
            </a:r>
          </a:p>
          <a:p>
            <a:pPr algn="just">
              <a:buFont typeface="Arial" panose="020B0604020202020204" pitchFamily="34" charset="0"/>
              <a:buChar char="•"/>
            </a:pPr>
            <a:r>
              <a:rPr lang="en-US" b="0" i="0" dirty="0">
                <a:solidFill>
                  <a:srgbClr val="000000"/>
                </a:solidFill>
                <a:effectLst/>
                <a:latin typeface="inter-regular"/>
              </a:rPr>
              <a:t>Crystal</a:t>
            </a:r>
          </a:p>
          <a:p>
            <a:pPr algn="just">
              <a:buFont typeface="Arial" panose="020B0604020202020204" pitchFamily="34" charset="0"/>
              <a:buChar char="•"/>
            </a:pPr>
            <a:r>
              <a:rPr lang="en-US" b="0" i="0" dirty="0">
                <a:solidFill>
                  <a:srgbClr val="000000"/>
                </a:solidFill>
                <a:effectLst/>
                <a:latin typeface="inter-regular"/>
              </a:rPr>
              <a:t>Dynamic Software Development Method(DSDM)</a:t>
            </a:r>
          </a:p>
          <a:p>
            <a:pPr algn="just">
              <a:buFont typeface="Arial" panose="020B0604020202020204" pitchFamily="34" charset="0"/>
              <a:buChar char="•"/>
            </a:pPr>
            <a:r>
              <a:rPr lang="en-US" b="0" i="0" dirty="0">
                <a:solidFill>
                  <a:srgbClr val="000000"/>
                </a:solidFill>
                <a:effectLst/>
                <a:latin typeface="inter-regular"/>
              </a:rPr>
              <a:t>Feature Driven Development(FDD)</a:t>
            </a:r>
          </a:p>
          <a:p>
            <a:pPr algn="just">
              <a:buFont typeface="Arial" panose="020B0604020202020204" pitchFamily="34" charset="0"/>
              <a:buChar char="•"/>
            </a:pPr>
            <a:r>
              <a:rPr lang="en-US" b="0" i="0" dirty="0">
                <a:solidFill>
                  <a:srgbClr val="000000"/>
                </a:solidFill>
                <a:effectLst/>
                <a:latin typeface="inter-regular"/>
              </a:rPr>
              <a:t>Lean Software Development</a:t>
            </a:r>
          </a:p>
          <a:p>
            <a:pPr algn="just">
              <a:buFont typeface="Arial" panose="020B0604020202020204" pitchFamily="34" charset="0"/>
              <a:buChar char="•"/>
            </a:pPr>
            <a:r>
              <a:rPr lang="en-US" dirty="0">
                <a:solidFill>
                  <a:srgbClr val="000000"/>
                </a:solidFill>
                <a:latin typeface="inter-regular"/>
              </a:rPr>
              <a:t>Ex</a:t>
            </a:r>
            <a:r>
              <a:rPr lang="en-US" b="0" i="0" dirty="0">
                <a:solidFill>
                  <a:srgbClr val="000000"/>
                </a:solidFill>
                <a:effectLst/>
                <a:latin typeface="inter-regular"/>
              </a:rPr>
              <a:t>treme Programming(XP)</a:t>
            </a:r>
          </a:p>
          <a:p>
            <a:endParaRPr lang="en-US" dirty="0"/>
          </a:p>
        </p:txBody>
      </p:sp>
    </p:spTree>
    <p:extLst>
      <p:ext uri="{BB962C8B-B14F-4D97-AF65-F5344CB8AC3E}">
        <p14:creationId xmlns:p14="http://schemas.microsoft.com/office/powerpoint/2010/main" val="2937629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6FA8-A511-9563-CCBA-CBFD9A9A07DF}"/>
              </a:ext>
            </a:extLst>
          </p:cNvPr>
          <p:cNvSpPr>
            <a:spLocks noGrp="1"/>
          </p:cNvSpPr>
          <p:nvPr>
            <p:ph type="title"/>
          </p:nvPr>
        </p:nvSpPr>
        <p:spPr/>
        <p:txBody>
          <a:bodyPr/>
          <a:lstStyle/>
          <a:p>
            <a:r>
              <a:rPr lang="en-US" dirty="0"/>
              <a:t>Agile manifesto</a:t>
            </a:r>
          </a:p>
        </p:txBody>
      </p:sp>
      <p:sp>
        <p:nvSpPr>
          <p:cNvPr id="13" name="Content Placeholder 12">
            <a:extLst>
              <a:ext uri="{FF2B5EF4-FFF2-40B4-BE49-F238E27FC236}">
                <a16:creationId xmlns:a16="http://schemas.microsoft.com/office/drawing/2014/main" id="{7A82BA16-69B5-4D1D-6C5A-9127CA5F7CFD}"/>
              </a:ext>
            </a:extLst>
          </p:cNvPr>
          <p:cNvSpPr>
            <a:spLocks noGrp="1"/>
          </p:cNvSpPr>
          <p:nvPr>
            <p:ph idx="1"/>
          </p:nvPr>
        </p:nvSpPr>
        <p:spPr/>
        <p:txBody>
          <a:bodyPr/>
          <a:lstStyle/>
          <a:p>
            <a:r>
              <a:rPr lang="en-US" b="0" i="0" dirty="0">
                <a:solidFill>
                  <a:srgbClr val="333333"/>
                </a:solidFill>
                <a:effectLst/>
                <a:latin typeface="inter-regular"/>
              </a:rPr>
              <a:t>In February 2001, at the Snowbird resort in Utah, a team of 17 software developers met to discuss lightweight development methods. The result of their meeting was the following Agile Manifesto for software development</a:t>
            </a:r>
          </a:p>
          <a:p>
            <a:pPr algn="just">
              <a:buFont typeface="Wingdings" panose="05000000000000000000" pitchFamily="2" charset="2"/>
              <a:buChar char="ü"/>
            </a:pPr>
            <a:r>
              <a:rPr lang="en-US" b="0" i="0" dirty="0">
                <a:solidFill>
                  <a:srgbClr val="000000"/>
                </a:solidFill>
                <a:effectLst/>
                <a:latin typeface="inter-regular"/>
              </a:rPr>
              <a:t>Individuals and interactions over Processes and tools.</a:t>
            </a:r>
          </a:p>
          <a:p>
            <a:pPr algn="just">
              <a:buFont typeface="Wingdings" panose="05000000000000000000" pitchFamily="2" charset="2"/>
              <a:buChar char="ü"/>
            </a:pPr>
            <a:r>
              <a:rPr lang="en-US" b="0" i="0" dirty="0">
                <a:solidFill>
                  <a:srgbClr val="000000"/>
                </a:solidFill>
                <a:effectLst/>
                <a:latin typeface="inter-regular"/>
              </a:rPr>
              <a:t>Working software over comprehensive documentation.</a:t>
            </a:r>
          </a:p>
          <a:p>
            <a:pPr algn="just">
              <a:buFont typeface="Wingdings" panose="05000000000000000000" pitchFamily="2" charset="2"/>
              <a:buChar char="ü"/>
            </a:pPr>
            <a:r>
              <a:rPr lang="en-US" b="0" i="0" dirty="0">
                <a:solidFill>
                  <a:srgbClr val="000000"/>
                </a:solidFill>
                <a:effectLst/>
                <a:latin typeface="inter-regular"/>
              </a:rPr>
              <a:t>Customers are collaboration over contact negotiation.</a:t>
            </a:r>
          </a:p>
          <a:p>
            <a:pPr algn="just">
              <a:buFont typeface="Wingdings" panose="05000000000000000000" pitchFamily="2" charset="2"/>
              <a:buChar char="ü"/>
            </a:pPr>
            <a:r>
              <a:rPr lang="en-US" b="0" i="0" dirty="0">
                <a:solidFill>
                  <a:srgbClr val="000000"/>
                </a:solidFill>
                <a:effectLst/>
                <a:latin typeface="inter-regular"/>
              </a:rPr>
              <a:t>Responding to change over following a plan.</a:t>
            </a:r>
          </a:p>
          <a:p>
            <a:endParaRPr lang="en-US" dirty="0"/>
          </a:p>
        </p:txBody>
      </p:sp>
    </p:spTree>
    <p:extLst>
      <p:ext uri="{BB962C8B-B14F-4D97-AF65-F5344CB8AC3E}">
        <p14:creationId xmlns:p14="http://schemas.microsoft.com/office/powerpoint/2010/main" val="210614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5BFB-C403-FA7A-6516-1E2D62E2E8D0}"/>
              </a:ext>
            </a:extLst>
          </p:cNvPr>
          <p:cNvSpPr>
            <a:spLocks noGrp="1"/>
          </p:cNvSpPr>
          <p:nvPr>
            <p:ph type="title"/>
          </p:nvPr>
        </p:nvSpPr>
        <p:spPr/>
        <p:txBody>
          <a:bodyPr>
            <a:normAutofit/>
          </a:bodyPr>
          <a:lstStyle/>
          <a:p>
            <a:r>
              <a:rPr lang="en-US" sz="4000" dirty="0"/>
              <a:t>What is SDLC</a:t>
            </a:r>
          </a:p>
        </p:txBody>
      </p:sp>
      <p:sp>
        <p:nvSpPr>
          <p:cNvPr id="3" name="Content Placeholder 2">
            <a:extLst>
              <a:ext uri="{FF2B5EF4-FFF2-40B4-BE49-F238E27FC236}">
                <a16:creationId xmlns:a16="http://schemas.microsoft.com/office/drawing/2014/main" id="{10E83867-97B0-6297-B2DE-34C9C281FF99}"/>
              </a:ext>
            </a:extLst>
          </p:cNvPr>
          <p:cNvSpPr>
            <a:spLocks noGrp="1"/>
          </p:cNvSpPr>
          <p:nvPr>
            <p:ph idx="1"/>
          </p:nvPr>
        </p:nvSpPr>
        <p:spPr/>
        <p:txBody>
          <a:bodyPr/>
          <a:lstStyle/>
          <a:p>
            <a:r>
              <a:rPr lang="en-US" b="0" i="0" dirty="0">
                <a:solidFill>
                  <a:srgbClr val="000000"/>
                </a:solidFill>
                <a:effectLst/>
                <a:latin typeface="Nunito" pitchFamily="2" charset="0"/>
              </a:rPr>
              <a:t>SDLC is a process followed for a software project, within a software organization.</a:t>
            </a:r>
          </a:p>
          <a:p>
            <a:r>
              <a:rPr lang="en-US" b="0" i="0" dirty="0">
                <a:solidFill>
                  <a:srgbClr val="000000"/>
                </a:solidFill>
                <a:effectLst/>
                <a:latin typeface="Nunito" pitchFamily="2" charset="0"/>
              </a:rPr>
              <a:t>It consists of a detailed plan describing how to develop, maintain, replace and alter or enhance specific software.</a:t>
            </a:r>
            <a:endParaRPr lang="en-US" dirty="0"/>
          </a:p>
        </p:txBody>
      </p:sp>
    </p:spTree>
    <p:extLst>
      <p:ext uri="{BB962C8B-B14F-4D97-AF65-F5344CB8AC3E}">
        <p14:creationId xmlns:p14="http://schemas.microsoft.com/office/powerpoint/2010/main" val="1279781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134E-8F21-5AA5-772C-6BAD237BE821}"/>
              </a:ext>
            </a:extLst>
          </p:cNvPr>
          <p:cNvSpPr>
            <a:spLocks noGrp="1"/>
          </p:cNvSpPr>
          <p:nvPr>
            <p:ph type="title"/>
          </p:nvPr>
        </p:nvSpPr>
        <p:spPr/>
        <p:txBody>
          <a:bodyPr/>
          <a:lstStyle/>
          <a:p>
            <a:r>
              <a:rPr lang="en-US" dirty="0"/>
              <a:t>Principles of agile</a:t>
            </a:r>
          </a:p>
        </p:txBody>
      </p:sp>
      <p:sp>
        <p:nvSpPr>
          <p:cNvPr id="3" name="Content Placeholder 2">
            <a:extLst>
              <a:ext uri="{FF2B5EF4-FFF2-40B4-BE49-F238E27FC236}">
                <a16:creationId xmlns:a16="http://schemas.microsoft.com/office/drawing/2014/main" id="{29E622B8-C6B0-40C9-C586-546E3E4A5C78}"/>
              </a:ext>
            </a:extLst>
          </p:cNvPr>
          <p:cNvSpPr>
            <a:spLocks noGrp="1"/>
          </p:cNvSpPr>
          <p:nvPr>
            <p:ph idx="1"/>
          </p:nvPr>
        </p:nvSpPr>
        <p:spPr/>
        <p:txBody>
          <a:bodyPr/>
          <a:lstStyle/>
          <a:p>
            <a:r>
              <a:rPr lang="en-US" b="1" i="0" dirty="0">
                <a:solidFill>
                  <a:srgbClr val="000000"/>
                </a:solidFill>
                <a:effectLst/>
                <a:latin typeface="inter-bold"/>
              </a:rPr>
              <a:t>Customer Satisfaction:</a:t>
            </a:r>
            <a:r>
              <a:rPr lang="en-US" b="0" i="0" dirty="0">
                <a:solidFill>
                  <a:srgbClr val="000000"/>
                </a:solidFill>
                <a:effectLst/>
                <a:latin typeface="inter-regular"/>
              </a:rPr>
              <a:t> </a:t>
            </a:r>
          </a:p>
          <a:p>
            <a:pPr marL="0" indent="0">
              <a:buNone/>
            </a:pPr>
            <a:r>
              <a:rPr lang="en-US" dirty="0">
                <a:solidFill>
                  <a:srgbClr val="000000"/>
                </a:solidFill>
                <a:latin typeface="inter-regular"/>
              </a:rPr>
              <a:t>	</a:t>
            </a:r>
            <a:r>
              <a:rPr lang="en-US" b="0" i="0" dirty="0">
                <a:solidFill>
                  <a:srgbClr val="000000"/>
                </a:solidFill>
                <a:effectLst/>
                <a:latin typeface="inter-regular"/>
              </a:rPr>
              <a:t>Manifesto provides high priority to satisfy the costumer's requirements. This is done through early and continuous delivery of valuable software.</a:t>
            </a:r>
          </a:p>
          <a:p>
            <a:r>
              <a:rPr lang="en-US" b="1" i="0" dirty="0">
                <a:solidFill>
                  <a:srgbClr val="000000"/>
                </a:solidFill>
                <a:effectLst/>
                <a:latin typeface="inter-bold"/>
              </a:rPr>
              <a:t>Welcome Change:</a:t>
            </a:r>
            <a:r>
              <a:rPr lang="en-US" b="0" i="0" dirty="0">
                <a:solidFill>
                  <a:srgbClr val="000000"/>
                </a:solidFill>
                <a:effectLst/>
                <a:latin typeface="inter-regular"/>
              </a:rPr>
              <a:t> </a:t>
            </a:r>
          </a:p>
          <a:p>
            <a:pPr marL="0" indent="0">
              <a:buNone/>
            </a:pPr>
            <a:r>
              <a:rPr lang="en-US" dirty="0">
                <a:solidFill>
                  <a:srgbClr val="000000"/>
                </a:solidFill>
                <a:latin typeface="inter-regular"/>
              </a:rPr>
              <a:t>	</a:t>
            </a:r>
            <a:r>
              <a:rPr lang="en-US" b="0" i="0" dirty="0">
                <a:solidFill>
                  <a:srgbClr val="000000"/>
                </a:solidFill>
                <a:effectLst/>
                <a:latin typeface="inter-regular"/>
              </a:rPr>
              <a:t>Making changes during software development is common and inevitable. Every </a:t>
            </a:r>
            <a:r>
              <a:rPr lang="en-US" b="0" i="0" dirty="0" err="1">
                <a:solidFill>
                  <a:srgbClr val="000000"/>
                </a:solidFill>
                <a:effectLst/>
                <a:latin typeface="inter-regular"/>
              </a:rPr>
              <a:t>changingrequirement</a:t>
            </a:r>
            <a:r>
              <a:rPr lang="en-US" b="0" i="0" dirty="0">
                <a:solidFill>
                  <a:srgbClr val="000000"/>
                </a:solidFill>
                <a:effectLst/>
                <a:latin typeface="inter-regular"/>
              </a:rPr>
              <a:t> should be welcome, </a:t>
            </a:r>
            <a:r>
              <a:rPr lang="en-US" b="0" i="0" dirty="0" err="1">
                <a:solidFill>
                  <a:srgbClr val="000000"/>
                </a:solidFill>
                <a:effectLst/>
                <a:latin typeface="inter-regular"/>
              </a:rPr>
              <a:t>evenin</a:t>
            </a:r>
            <a:r>
              <a:rPr lang="en-US" b="0" i="0" dirty="0">
                <a:solidFill>
                  <a:srgbClr val="000000"/>
                </a:solidFill>
                <a:effectLst/>
                <a:latin typeface="inter-regular"/>
              </a:rPr>
              <a:t> the late development phase. Agile process works to increase the customers' competitive advantage</a:t>
            </a:r>
          </a:p>
          <a:p>
            <a:endParaRPr lang="en-US" dirty="0"/>
          </a:p>
        </p:txBody>
      </p:sp>
    </p:spTree>
    <p:extLst>
      <p:ext uri="{BB962C8B-B14F-4D97-AF65-F5344CB8AC3E}">
        <p14:creationId xmlns:p14="http://schemas.microsoft.com/office/powerpoint/2010/main" val="3024943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BA5C5-1219-23AC-05A1-5DAD838C243B}"/>
              </a:ext>
            </a:extLst>
          </p:cNvPr>
          <p:cNvSpPr>
            <a:spLocks noGrp="1"/>
          </p:cNvSpPr>
          <p:nvPr>
            <p:ph idx="1"/>
          </p:nvPr>
        </p:nvSpPr>
        <p:spPr>
          <a:xfrm>
            <a:off x="838200" y="802433"/>
            <a:ext cx="10515600" cy="5374530"/>
          </a:xfrm>
        </p:spPr>
        <p:txBody>
          <a:bodyPr/>
          <a:lstStyle/>
          <a:p>
            <a:r>
              <a:rPr lang="en-US" b="1" i="0" dirty="0">
                <a:solidFill>
                  <a:srgbClr val="000000"/>
                </a:solidFill>
                <a:effectLst/>
                <a:latin typeface="inter-bold"/>
              </a:rPr>
              <a:t>Deliver the Working Software:</a:t>
            </a:r>
            <a:endParaRPr lang="en-US" dirty="0">
              <a:solidFill>
                <a:srgbClr val="000000"/>
              </a:solidFill>
              <a:latin typeface="inter-regular"/>
            </a:endParaRPr>
          </a:p>
          <a:p>
            <a:pPr marL="0" indent="0">
              <a:buNone/>
            </a:pPr>
            <a:r>
              <a:rPr lang="en-US" b="0" i="0" dirty="0">
                <a:solidFill>
                  <a:srgbClr val="000000"/>
                </a:solidFill>
                <a:effectLst/>
                <a:latin typeface="inter-regular"/>
              </a:rPr>
              <a:t>	Deliver the working software frequently, ranging from a few weeks to a few months with considering the shortest time period.</a:t>
            </a:r>
          </a:p>
          <a:p>
            <a:r>
              <a:rPr lang="en-US" b="1" i="0" dirty="0">
                <a:solidFill>
                  <a:srgbClr val="000000"/>
                </a:solidFill>
                <a:effectLst/>
                <a:latin typeface="inter-bold"/>
              </a:rPr>
              <a:t>Collaboration:</a:t>
            </a:r>
            <a:r>
              <a:rPr lang="en-US" b="0" i="0" dirty="0">
                <a:solidFill>
                  <a:srgbClr val="000000"/>
                </a:solidFill>
                <a:effectLst/>
                <a:latin typeface="inter-regular"/>
              </a:rPr>
              <a:t> </a:t>
            </a:r>
          </a:p>
          <a:p>
            <a:pPr marL="0" indent="0">
              <a:buNone/>
            </a:pPr>
            <a:r>
              <a:rPr lang="en-US" dirty="0">
                <a:solidFill>
                  <a:srgbClr val="000000"/>
                </a:solidFill>
                <a:latin typeface="inter-regular"/>
              </a:rPr>
              <a:t>	</a:t>
            </a:r>
            <a:r>
              <a:rPr lang="en-US" b="0" i="0" dirty="0">
                <a:solidFill>
                  <a:srgbClr val="000000"/>
                </a:solidFill>
                <a:effectLst/>
                <a:latin typeface="inter-regular"/>
              </a:rPr>
              <a:t>Business people (Scrum Master and Project Owner) and developers must work together during the entire life of a project development phase.</a:t>
            </a:r>
          </a:p>
          <a:p>
            <a:r>
              <a:rPr lang="en-US" b="1" i="0" dirty="0">
                <a:solidFill>
                  <a:srgbClr val="000000"/>
                </a:solidFill>
                <a:effectLst/>
                <a:latin typeface="inter-bold"/>
              </a:rPr>
              <a:t>Motivation:</a:t>
            </a:r>
            <a:r>
              <a:rPr lang="en-US" b="0" i="0" dirty="0">
                <a:solidFill>
                  <a:srgbClr val="000000"/>
                </a:solidFill>
                <a:effectLst/>
                <a:latin typeface="inter-regular"/>
              </a:rPr>
              <a:t> </a:t>
            </a:r>
          </a:p>
          <a:p>
            <a:pPr marL="0" indent="0">
              <a:buNone/>
            </a:pPr>
            <a:r>
              <a:rPr lang="en-US" dirty="0">
                <a:solidFill>
                  <a:srgbClr val="000000"/>
                </a:solidFill>
                <a:latin typeface="inter-regular"/>
              </a:rPr>
              <a:t>	</a:t>
            </a:r>
            <a:r>
              <a:rPr lang="en-US" b="0" i="0" dirty="0">
                <a:solidFill>
                  <a:srgbClr val="000000"/>
                </a:solidFill>
                <a:effectLst/>
                <a:latin typeface="inter-regular"/>
              </a:rPr>
              <a:t>Projects should be build around motivated team members. Provide such environment that </a:t>
            </a:r>
            <a:r>
              <a:rPr lang="en-US" b="0" i="0" dirty="0" err="1">
                <a:solidFill>
                  <a:srgbClr val="000000"/>
                </a:solidFill>
                <a:effectLst/>
                <a:latin typeface="inter-regular"/>
              </a:rPr>
              <a:t>supportsindividual</a:t>
            </a:r>
            <a:r>
              <a:rPr lang="en-US" b="0" i="0" dirty="0">
                <a:solidFill>
                  <a:srgbClr val="000000"/>
                </a:solidFill>
                <a:effectLst/>
                <a:latin typeface="inter-regular"/>
              </a:rPr>
              <a:t> team members and trust them. It makes them feel responsible for </a:t>
            </a:r>
            <a:r>
              <a:rPr lang="en-US" b="0" i="0" dirty="0" err="1">
                <a:solidFill>
                  <a:srgbClr val="000000"/>
                </a:solidFill>
                <a:effectLst/>
                <a:latin typeface="inter-regular"/>
              </a:rPr>
              <a:t>gettingthe</a:t>
            </a:r>
            <a:r>
              <a:rPr lang="en-US" b="0" i="0" dirty="0">
                <a:solidFill>
                  <a:srgbClr val="000000"/>
                </a:solidFill>
                <a:effectLst/>
                <a:latin typeface="inter-regular"/>
              </a:rPr>
              <a:t> job </a:t>
            </a:r>
            <a:r>
              <a:rPr lang="en-US" b="0" i="0" dirty="0" err="1">
                <a:solidFill>
                  <a:srgbClr val="000000"/>
                </a:solidFill>
                <a:effectLst/>
                <a:latin typeface="inter-regular"/>
              </a:rPr>
              <a:t>donethoroughly</a:t>
            </a:r>
            <a:r>
              <a:rPr lang="en-US" b="0" i="0" dirty="0">
                <a:solidFill>
                  <a:srgbClr val="000000"/>
                </a:solidFill>
                <a:effectLst/>
                <a:latin typeface="inter-regular"/>
              </a:rPr>
              <a:t>.</a:t>
            </a:r>
          </a:p>
          <a:p>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3529971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DD13F-0A12-EFB0-8857-6E6E3BC931E1}"/>
              </a:ext>
            </a:extLst>
          </p:cNvPr>
          <p:cNvSpPr>
            <a:spLocks noGrp="1"/>
          </p:cNvSpPr>
          <p:nvPr>
            <p:ph idx="1"/>
          </p:nvPr>
        </p:nvSpPr>
        <p:spPr>
          <a:xfrm>
            <a:off x="632926" y="603314"/>
            <a:ext cx="10515600" cy="5582881"/>
          </a:xfrm>
        </p:spPr>
        <p:txBody>
          <a:bodyPr/>
          <a:lstStyle/>
          <a:p>
            <a:r>
              <a:rPr lang="en-US" b="1" i="0" dirty="0">
                <a:solidFill>
                  <a:srgbClr val="000000"/>
                </a:solidFill>
                <a:effectLst/>
                <a:latin typeface="inter-bold"/>
              </a:rPr>
              <a:t>Face-to-face Conversation:</a:t>
            </a:r>
            <a:r>
              <a:rPr lang="en-US" b="0" i="0" dirty="0">
                <a:solidFill>
                  <a:srgbClr val="000000"/>
                </a:solidFill>
                <a:effectLst/>
                <a:latin typeface="inter-regular"/>
              </a:rPr>
              <a:t> </a:t>
            </a:r>
          </a:p>
          <a:p>
            <a:pPr marL="0" indent="0">
              <a:buNone/>
            </a:pPr>
            <a:r>
              <a:rPr lang="en-US" b="0" i="0" dirty="0">
                <a:solidFill>
                  <a:srgbClr val="000000"/>
                </a:solidFill>
                <a:effectLst/>
                <a:latin typeface="inter-regular"/>
              </a:rPr>
              <a:t>	Face-to-face conversation </a:t>
            </a:r>
            <a:r>
              <a:rPr lang="en-US" b="0" i="0" dirty="0" err="1">
                <a:solidFill>
                  <a:srgbClr val="000000"/>
                </a:solidFill>
                <a:effectLst/>
                <a:latin typeface="inter-regular"/>
              </a:rPr>
              <a:t>betweenScrum</a:t>
            </a:r>
            <a:r>
              <a:rPr lang="en-US" b="0" i="0" dirty="0">
                <a:solidFill>
                  <a:srgbClr val="000000"/>
                </a:solidFill>
                <a:effectLst/>
                <a:latin typeface="inter-regular"/>
              </a:rPr>
              <a:t> Master </a:t>
            </a:r>
            <a:r>
              <a:rPr lang="en-US" b="0" i="0" dirty="0" err="1">
                <a:solidFill>
                  <a:srgbClr val="000000"/>
                </a:solidFill>
                <a:effectLst/>
                <a:latin typeface="inter-regular"/>
              </a:rPr>
              <a:t>anddevelopment</a:t>
            </a:r>
            <a:r>
              <a:rPr lang="en-US" b="0" i="0" dirty="0">
                <a:solidFill>
                  <a:srgbClr val="000000"/>
                </a:solidFill>
                <a:effectLst/>
                <a:latin typeface="inter-regular"/>
              </a:rPr>
              <a:t> team and between the Scrum Master and customers for the most efficient and effective method of conveying information to and within a development team.</a:t>
            </a:r>
          </a:p>
          <a:p>
            <a:r>
              <a:rPr lang="en-US" b="1" i="0" dirty="0">
                <a:solidFill>
                  <a:srgbClr val="000000"/>
                </a:solidFill>
                <a:effectLst/>
                <a:latin typeface="inter-bold"/>
              </a:rPr>
              <a:t>Measure the Progress as per the Working Software:</a:t>
            </a:r>
            <a:r>
              <a:rPr lang="en-US" b="0" i="0" dirty="0">
                <a:solidFill>
                  <a:srgbClr val="000000"/>
                </a:solidFill>
                <a:effectLst/>
                <a:latin typeface="inter-regular"/>
              </a:rPr>
              <a:t> </a:t>
            </a:r>
          </a:p>
          <a:p>
            <a:pPr marL="0" indent="0">
              <a:buNone/>
            </a:pPr>
            <a:r>
              <a:rPr lang="en-US" b="0" i="0" dirty="0">
                <a:solidFill>
                  <a:srgbClr val="000000"/>
                </a:solidFill>
                <a:effectLst/>
                <a:latin typeface="inter-regular"/>
              </a:rPr>
              <a:t>	The working software is the key and primary measure of the progress.</a:t>
            </a:r>
          </a:p>
          <a:p>
            <a:r>
              <a:rPr lang="en-US" b="1" i="0" dirty="0">
                <a:solidFill>
                  <a:srgbClr val="000000"/>
                </a:solidFill>
                <a:effectLst/>
                <a:latin typeface="inter-bold"/>
              </a:rPr>
              <a:t>Maintain Constant Pace:</a:t>
            </a:r>
            <a:r>
              <a:rPr lang="en-US" b="0" i="0" dirty="0">
                <a:solidFill>
                  <a:srgbClr val="000000"/>
                </a:solidFill>
                <a:effectLst/>
                <a:latin typeface="inter-regular"/>
              </a:rPr>
              <a:t> </a:t>
            </a:r>
          </a:p>
          <a:p>
            <a:pPr marL="0" indent="0">
              <a:buNone/>
            </a:pPr>
            <a:r>
              <a:rPr lang="en-US" dirty="0">
                <a:solidFill>
                  <a:srgbClr val="000000"/>
                </a:solidFill>
                <a:latin typeface="inter-regular"/>
              </a:rPr>
              <a:t>	</a:t>
            </a:r>
            <a:r>
              <a:rPr lang="en-US" b="0" i="0" dirty="0">
                <a:solidFill>
                  <a:srgbClr val="000000"/>
                </a:solidFill>
                <a:effectLst/>
                <a:latin typeface="inter-regular"/>
              </a:rPr>
              <a:t>The aim of agile development is sustainable development. All the businesses and users should be able to maintain a constant pace with the project.</a:t>
            </a:r>
          </a:p>
          <a:p>
            <a:pPr marL="0" indent="0">
              <a:buNone/>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958409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65AC4-EFCE-127B-B34E-01857B9C6AEA}"/>
              </a:ext>
            </a:extLst>
          </p:cNvPr>
          <p:cNvSpPr>
            <a:spLocks noGrp="1"/>
          </p:cNvSpPr>
          <p:nvPr>
            <p:ph idx="1"/>
          </p:nvPr>
        </p:nvSpPr>
        <p:spPr>
          <a:xfrm>
            <a:off x="838200" y="485192"/>
            <a:ext cx="10515600" cy="5691771"/>
          </a:xfrm>
        </p:spPr>
        <p:txBody>
          <a:bodyPr/>
          <a:lstStyle/>
          <a:p>
            <a:pPr algn="just"/>
            <a:r>
              <a:rPr lang="en-US" b="1" i="0" dirty="0">
                <a:solidFill>
                  <a:srgbClr val="000000"/>
                </a:solidFill>
                <a:effectLst/>
                <a:latin typeface="inter-bold"/>
              </a:rPr>
              <a:t>Monitoring:</a:t>
            </a:r>
            <a:r>
              <a:rPr lang="en-US" b="0" i="0" dirty="0">
                <a:solidFill>
                  <a:srgbClr val="000000"/>
                </a:solidFill>
                <a:effectLst/>
                <a:latin typeface="inter-regular"/>
              </a:rPr>
              <a:t> </a:t>
            </a:r>
          </a:p>
          <a:p>
            <a:pPr marL="0" indent="0" algn="just">
              <a:buNone/>
            </a:pPr>
            <a:r>
              <a:rPr lang="en-US" dirty="0">
                <a:solidFill>
                  <a:srgbClr val="000000"/>
                </a:solidFill>
                <a:latin typeface="inter-regular"/>
              </a:rPr>
              <a:t>	</a:t>
            </a:r>
            <a:r>
              <a:rPr lang="en-US" b="0" i="0" dirty="0">
                <a:solidFill>
                  <a:srgbClr val="000000"/>
                </a:solidFill>
                <a:effectLst/>
                <a:latin typeface="inter-regular"/>
              </a:rPr>
              <a:t>Pay regular attention to technical excellence and good design to maximize agility.</a:t>
            </a:r>
          </a:p>
          <a:p>
            <a:pPr algn="just"/>
            <a:r>
              <a:rPr lang="en-US" b="1" i="0" dirty="0">
                <a:solidFill>
                  <a:srgbClr val="000000"/>
                </a:solidFill>
                <a:effectLst/>
                <a:latin typeface="inter-bold"/>
              </a:rPr>
              <a:t>Simplicity:</a:t>
            </a:r>
          </a:p>
          <a:p>
            <a:pPr marL="0" indent="0" algn="just">
              <a:buNone/>
            </a:pPr>
            <a:r>
              <a:rPr lang="en-US" b="1" dirty="0">
                <a:solidFill>
                  <a:srgbClr val="000000"/>
                </a:solidFill>
                <a:latin typeface="inter-bold"/>
              </a:rPr>
              <a:t>	</a:t>
            </a:r>
            <a:r>
              <a:rPr lang="en-US" b="0" i="0" dirty="0">
                <a:solidFill>
                  <a:srgbClr val="000000"/>
                </a:solidFill>
                <a:effectLst/>
                <a:latin typeface="inter-regular"/>
              </a:rPr>
              <a:t> Keep things simple and use simple terms to measure the work that is not completed.</a:t>
            </a:r>
          </a:p>
          <a:p>
            <a:pPr algn="just"/>
            <a:r>
              <a:rPr lang="en-US" b="1" i="0" dirty="0">
                <a:solidFill>
                  <a:srgbClr val="000000"/>
                </a:solidFill>
                <a:effectLst/>
                <a:latin typeface="inter-bold"/>
              </a:rPr>
              <a:t>Self-organized Teams:</a:t>
            </a:r>
            <a:r>
              <a:rPr lang="en-US" b="0" i="0" dirty="0">
                <a:solidFill>
                  <a:srgbClr val="000000"/>
                </a:solidFill>
                <a:effectLst/>
                <a:latin typeface="inter-regular"/>
              </a:rPr>
              <a:t> </a:t>
            </a:r>
          </a:p>
          <a:p>
            <a:pPr marL="0" indent="0" algn="just">
              <a:buNone/>
            </a:pPr>
            <a:r>
              <a:rPr lang="en-US" dirty="0">
                <a:solidFill>
                  <a:srgbClr val="000000"/>
                </a:solidFill>
                <a:latin typeface="inter-regular"/>
              </a:rPr>
              <a:t>	</a:t>
            </a:r>
            <a:r>
              <a:rPr lang="en-US" b="0" i="0" dirty="0">
                <a:solidFill>
                  <a:srgbClr val="000000"/>
                </a:solidFill>
                <a:effectLst/>
                <a:latin typeface="inter-regular"/>
              </a:rPr>
              <a:t>The Agile team should be self-organized. They should not be depending heavily on other teams because the best architectures, requirements, and designs emerge from self-organized teams</a:t>
            </a:r>
          </a:p>
          <a:p>
            <a:endParaRPr lang="en-US" dirty="0"/>
          </a:p>
        </p:txBody>
      </p:sp>
    </p:spTree>
    <p:extLst>
      <p:ext uri="{BB962C8B-B14F-4D97-AF65-F5344CB8AC3E}">
        <p14:creationId xmlns:p14="http://schemas.microsoft.com/office/powerpoint/2010/main" val="358960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3A55C-70C1-7BE3-4B6E-19D3BD11CFD6}"/>
              </a:ext>
            </a:extLst>
          </p:cNvPr>
          <p:cNvSpPr>
            <a:spLocks noGrp="1"/>
          </p:cNvSpPr>
          <p:nvPr>
            <p:ph idx="1"/>
          </p:nvPr>
        </p:nvSpPr>
        <p:spPr>
          <a:xfrm>
            <a:off x="763555" y="789927"/>
            <a:ext cx="10515600" cy="4351338"/>
          </a:xfrm>
        </p:spPr>
        <p:txBody>
          <a:bodyPr/>
          <a:lstStyle/>
          <a:p>
            <a:r>
              <a:rPr lang="en-US" b="1" i="0" dirty="0">
                <a:solidFill>
                  <a:srgbClr val="000000"/>
                </a:solidFill>
                <a:effectLst/>
                <a:latin typeface="inter-bold"/>
              </a:rPr>
              <a:t>Review the Work Regularly:</a:t>
            </a:r>
            <a:r>
              <a:rPr lang="en-US" b="0" i="0" dirty="0">
                <a:solidFill>
                  <a:srgbClr val="000000"/>
                </a:solidFill>
                <a:effectLst/>
                <a:latin typeface="inter-regular"/>
              </a:rPr>
              <a:t> </a:t>
            </a:r>
          </a:p>
          <a:p>
            <a:pPr marL="0" indent="0">
              <a:buNone/>
            </a:pPr>
            <a:r>
              <a:rPr lang="en-US" b="0" i="0" dirty="0">
                <a:solidFill>
                  <a:srgbClr val="000000"/>
                </a:solidFill>
                <a:effectLst/>
                <a:latin typeface="inter-regular"/>
              </a:rPr>
              <a:t>	The work should be reviewed at regular intervals, so that the team can reflect on how to become more productive and adjust its behavior accordingly.</a:t>
            </a:r>
            <a:endParaRPr lang="en-US" dirty="0"/>
          </a:p>
        </p:txBody>
      </p:sp>
    </p:spTree>
    <p:extLst>
      <p:ext uri="{BB962C8B-B14F-4D97-AF65-F5344CB8AC3E}">
        <p14:creationId xmlns:p14="http://schemas.microsoft.com/office/powerpoint/2010/main" val="368831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A12A102-CC42-A73D-D3CE-45627A848DAB}"/>
              </a:ext>
            </a:extLst>
          </p:cNvPr>
          <p:cNvSpPr>
            <a:spLocks noGrp="1"/>
          </p:cNvSpPr>
          <p:nvPr>
            <p:ph idx="1"/>
          </p:nvPr>
        </p:nvSpPr>
        <p:spPr/>
        <p:txBody>
          <a:bodyPr/>
          <a:lstStyle/>
          <a:p>
            <a:endParaRPr lang="en-US" dirty="0"/>
          </a:p>
        </p:txBody>
      </p:sp>
      <p:pic>
        <p:nvPicPr>
          <p:cNvPr id="1028" name="Picture 4" descr="Stages of SDLC">
            <a:extLst>
              <a:ext uri="{FF2B5EF4-FFF2-40B4-BE49-F238E27FC236}">
                <a16:creationId xmlns:a16="http://schemas.microsoft.com/office/drawing/2014/main" id="{4A976383-CD97-11FF-5B27-2E7F79BF6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727" y="793102"/>
            <a:ext cx="7735077" cy="491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74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CDAA-7149-9E89-B503-75034D8DADD9}"/>
              </a:ext>
            </a:extLst>
          </p:cNvPr>
          <p:cNvSpPr>
            <a:spLocks noGrp="1"/>
          </p:cNvSpPr>
          <p:nvPr>
            <p:ph type="title"/>
          </p:nvPr>
        </p:nvSpPr>
        <p:spPr/>
        <p:txBody>
          <a:bodyPr>
            <a:normAutofit/>
          </a:bodyPr>
          <a:lstStyle/>
          <a:p>
            <a:r>
              <a:rPr lang="en-US" sz="4000" dirty="0">
                <a:latin typeface="+mn-lt"/>
              </a:rPr>
              <a:t>PLANNING AND REQIUREMENT ANALYSIS</a:t>
            </a:r>
          </a:p>
        </p:txBody>
      </p:sp>
      <p:sp>
        <p:nvSpPr>
          <p:cNvPr id="3" name="Content Placeholder 2">
            <a:extLst>
              <a:ext uri="{FF2B5EF4-FFF2-40B4-BE49-F238E27FC236}">
                <a16:creationId xmlns:a16="http://schemas.microsoft.com/office/drawing/2014/main" id="{9A214F8F-1E25-55D4-A872-692B42D59F72}"/>
              </a:ext>
            </a:extLst>
          </p:cNvPr>
          <p:cNvSpPr>
            <a:spLocks noGrp="1"/>
          </p:cNvSpPr>
          <p:nvPr>
            <p:ph idx="1"/>
          </p:nvPr>
        </p:nvSpPr>
        <p:spPr/>
        <p:txBody>
          <a:bodyPr>
            <a:normAutofit fontScale="92500" lnSpcReduction="10000"/>
          </a:bodyPr>
          <a:lstStyle/>
          <a:p>
            <a:r>
              <a:rPr lang="en-US" b="0" i="0" dirty="0">
                <a:solidFill>
                  <a:srgbClr val="000000"/>
                </a:solidFill>
                <a:effectLst/>
                <a:latin typeface="Nunito" pitchFamily="2" charset="0"/>
              </a:rPr>
              <a:t>Requirement analysis is the most important and fundamental stage in SDLC.</a:t>
            </a:r>
          </a:p>
          <a:p>
            <a:r>
              <a:rPr lang="en-US" b="0" i="0" dirty="0">
                <a:solidFill>
                  <a:srgbClr val="000000"/>
                </a:solidFill>
                <a:effectLst/>
                <a:latin typeface="Nunito" pitchFamily="2" charset="0"/>
              </a:rPr>
              <a:t> It is performed by the senior members of the team with inputs from the customer, the sales department, market surveys and domain experts in the industry.</a:t>
            </a:r>
            <a:endParaRPr lang="en-US" dirty="0">
              <a:solidFill>
                <a:srgbClr val="000000"/>
              </a:solidFill>
              <a:latin typeface="Nunito" pitchFamily="2" charset="0"/>
            </a:endParaRPr>
          </a:p>
          <a:p>
            <a:r>
              <a:rPr lang="en-US" b="0" i="0" dirty="0">
                <a:solidFill>
                  <a:srgbClr val="000000"/>
                </a:solidFill>
                <a:effectLst/>
                <a:latin typeface="Nunito" pitchFamily="2" charset="0"/>
              </a:rPr>
              <a:t>This information is then used to plan the basic project approach and to conduct product feasibility study in the economical, operational and technical areas.</a:t>
            </a:r>
          </a:p>
          <a:p>
            <a:r>
              <a:rPr lang="en-US" b="0" i="0" dirty="0">
                <a:solidFill>
                  <a:srgbClr val="000000"/>
                </a:solidFill>
                <a:effectLst/>
                <a:latin typeface="Nunito" pitchFamily="2" charset="0"/>
              </a:rPr>
              <a:t>Planning for the quality assurance requirements and identification of the risks associated with the project is also done in the planning stage.</a:t>
            </a:r>
          </a:p>
        </p:txBody>
      </p:sp>
    </p:spTree>
    <p:extLst>
      <p:ext uri="{BB962C8B-B14F-4D97-AF65-F5344CB8AC3E}">
        <p14:creationId xmlns:p14="http://schemas.microsoft.com/office/powerpoint/2010/main" val="390270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AF84-4958-26F7-E45F-5EE613534473}"/>
              </a:ext>
            </a:extLst>
          </p:cNvPr>
          <p:cNvSpPr>
            <a:spLocks noGrp="1"/>
          </p:cNvSpPr>
          <p:nvPr>
            <p:ph type="title"/>
          </p:nvPr>
        </p:nvSpPr>
        <p:spPr>
          <a:xfrm>
            <a:off x="838200" y="365125"/>
            <a:ext cx="10515600" cy="1314385"/>
          </a:xfrm>
        </p:spPr>
        <p:txBody>
          <a:bodyPr/>
          <a:lstStyle/>
          <a:p>
            <a:r>
              <a:rPr lang="en-US" b="0" i="0" dirty="0">
                <a:effectLst/>
                <a:latin typeface="Heebo" panose="020B0604020202020204" pitchFamily="2" charset="-79"/>
                <a:cs typeface="Heebo" panose="020B0604020202020204" pitchFamily="2" charset="-79"/>
              </a:rPr>
              <a:t>Defining Requirements</a:t>
            </a:r>
            <a:endParaRPr lang="en-US" dirty="0"/>
          </a:p>
        </p:txBody>
      </p:sp>
      <p:sp>
        <p:nvSpPr>
          <p:cNvPr id="3" name="Content Placeholder 2">
            <a:extLst>
              <a:ext uri="{FF2B5EF4-FFF2-40B4-BE49-F238E27FC236}">
                <a16:creationId xmlns:a16="http://schemas.microsoft.com/office/drawing/2014/main" id="{8479EE43-E93C-C7DF-35E3-DF661F7F1ACE}"/>
              </a:ext>
            </a:extLst>
          </p:cNvPr>
          <p:cNvSpPr>
            <a:spLocks noGrp="1"/>
          </p:cNvSpPr>
          <p:nvPr>
            <p:ph idx="1"/>
          </p:nvPr>
        </p:nvSpPr>
        <p:spPr/>
        <p:txBody>
          <a:bodyPr/>
          <a:lstStyle/>
          <a:p>
            <a:r>
              <a:rPr lang="en-US" b="0" i="0" dirty="0">
                <a:solidFill>
                  <a:srgbClr val="000000"/>
                </a:solidFill>
                <a:effectLst/>
              </a:rPr>
              <a:t>Once the requirement analysis is done the next step is to clearly define and document the product requirements and get them approved from the customer or the market analysts.</a:t>
            </a:r>
          </a:p>
          <a:p>
            <a:r>
              <a:rPr lang="en-US" b="0" i="0" dirty="0">
                <a:solidFill>
                  <a:srgbClr val="000000"/>
                </a:solidFill>
                <a:effectLst/>
              </a:rPr>
              <a:t>This is done through an </a:t>
            </a:r>
            <a:r>
              <a:rPr lang="en-US" b="1" i="0" dirty="0">
                <a:solidFill>
                  <a:srgbClr val="000000"/>
                </a:solidFill>
                <a:effectLst/>
              </a:rPr>
              <a:t>SRS (Software Requirement Specification)</a:t>
            </a:r>
            <a:r>
              <a:rPr lang="en-US" b="0" i="0" dirty="0">
                <a:solidFill>
                  <a:srgbClr val="000000"/>
                </a:solidFill>
                <a:effectLst/>
              </a:rPr>
              <a:t> document which consists of all the product requirements to be designed and developed during the project life cycle.</a:t>
            </a:r>
            <a:endParaRPr lang="en-US" dirty="0"/>
          </a:p>
        </p:txBody>
      </p:sp>
    </p:spTree>
    <p:extLst>
      <p:ext uri="{BB962C8B-B14F-4D97-AF65-F5344CB8AC3E}">
        <p14:creationId xmlns:p14="http://schemas.microsoft.com/office/powerpoint/2010/main" val="391442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2650-5A28-E4BC-DE78-5ADD93DEC755}"/>
              </a:ext>
            </a:extLst>
          </p:cNvPr>
          <p:cNvSpPr>
            <a:spLocks noGrp="1"/>
          </p:cNvSpPr>
          <p:nvPr>
            <p:ph type="title"/>
          </p:nvPr>
        </p:nvSpPr>
        <p:spPr/>
        <p:txBody>
          <a:bodyPr/>
          <a:lstStyle/>
          <a:p>
            <a:r>
              <a:rPr lang="en-US" b="0" i="0" dirty="0">
                <a:effectLst/>
                <a:latin typeface="Heebo" pitchFamily="2" charset="-79"/>
                <a:cs typeface="Heebo" pitchFamily="2" charset="-79"/>
              </a:rPr>
              <a:t>Designing the Product Architecture</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335E20A4-ADA3-0B31-D07C-DBAE37571054}"/>
              </a:ext>
            </a:extLst>
          </p:cNvPr>
          <p:cNvSpPr>
            <a:spLocks noGrp="1"/>
          </p:cNvSpPr>
          <p:nvPr>
            <p:ph idx="1"/>
          </p:nvPr>
        </p:nvSpPr>
        <p:spPr/>
        <p:txBody>
          <a:bodyPr/>
          <a:lstStyle/>
          <a:p>
            <a:r>
              <a:rPr lang="en-US" b="0" i="0" dirty="0">
                <a:solidFill>
                  <a:srgbClr val="000000"/>
                </a:solidFill>
                <a:effectLst/>
                <a:latin typeface="Nunito" pitchFamily="2" charset="0"/>
              </a:rPr>
              <a:t>SRS is the reference for product architects to come out with the best architecture for the product to be developed.</a:t>
            </a:r>
          </a:p>
          <a:p>
            <a:r>
              <a:rPr lang="en-US" b="0" i="0" dirty="0">
                <a:solidFill>
                  <a:srgbClr val="000000"/>
                </a:solidFill>
                <a:effectLst/>
                <a:latin typeface="Nunito" pitchFamily="2" charset="0"/>
              </a:rPr>
              <a:t>Based on the requirements specified in SRS, usually more than one design approach for the product architecture is proposed and documented in a DDS - Design Document Specification.</a:t>
            </a:r>
            <a:endParaRPr lang="en-US" dirty="0">
              <a:solidFill>
                <a:srgbClr val="000000"/>
              </a:solidFill>
              <a:latin typeface="Nunito" pitchFamily="2" charset="0"/>
            </a:endParaRPr>
          </a:p>
          <a:p>
            <a:r>
              <a:rPr lang="en-US" b="0" i="0" dirty="0">
                <a:solidFill>
                  <a:srgbClr val="000000"/>
                </a:solidFill>
                <a:effectLst/>
                <a:latin typeface="Nunito" pitchFamily="2" charset="0"/>
              </a:rPr>
              <a:t>This DDS is reviewed by all the important stakeholders and based on various parameters as risk assessment, product robustness, design modularity, budget and time constraints, the best design approach is selected for the product.</a:t>
            </a:r>
          </a:p>
          <a:p>
            <a:endParaRPr lang="en-US" dirty="0"/>
          </a:p>
        </p:txBody>
      </p:sp>
    </p:spTree>
    <p:extLst>
      <p:ext uri="{BB962C8B-B14F-4D97-AF65-F5344CB8AC3E}">
        <p14:creationId xmlns:p14="http://schemas.microsoft.com/office/powerpoint/2010/main" val="332050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0011-C5FF-76A5-E2E7-D0D5F9D346AF}"/>
              </a:ext>
            </a:extLst>
          </p:cNvPr>
          <p:cNvSpPr>
            <a:spLocks noGrp="1"/>
          </p:cNvSpPr>
          <p:nvPr>
            <p:ph type="title"/>
          </p:nvPr>
        </p:nvSpPr>
        <p:spPr/>
        <p:txBody>
          <a:bodyPr/>
          <a:lstStyle/>
          <a:p>
            <a:r>
              <a:rPr lang="en-US" b="0" i="0" dirty="0">
                <a:effectLst/>
                <a:latin typeface="Heebo" pitchFamily="2" charset="-79"/>
                <a:cs typeface="Heebo" pitchFamily="2" charset="-79"/>
              </a:rPr>
              <a:t>Building or Developing the Product</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CD542785-45E2-C524-8E0A-5F1BC0F451BE}"/>
              </a:ext>
            </a:extLst>
          </p:cNvPr>
          <p:cNvSpPr>
            <a:spLocks noGrp="1"/>
          </p:cNvSpPr>
          <p:nvPr>
            <p:ph idx="1"/>
          </p:nvPr>
        </p:nvSpPr>
        <p:spPr/>
        <p:txBody>
          <a:bodyPr>
            <a:normAutofit fontScale="92500"/>
          </a:bodyPr>
          <a:lstStyle/>
          <a:p>
            <a:r>
              <a:rPr lang="en-US" b="0" i="0" dirty="0">
                <a:solidFill>
                  <a:srgbClr val="000000"/>
                </a:solidFill>
                <a:effectLst/>
                <a:latin typeface="Nunito" pitchFamily="2" charset="0"/>
              </a:rPr>
              <a:t>The programming code is generated as per DDS during this stage.</a:t>
            </a:r>
          </a:p>
          <a:p>
            <a:r>
              <a:rPr lang="en-US" b="0" i="0" dirty="0">
                <a:solidFill>
                  <a:srgbClr val="000000"/>
                </a:solidFill>
                <a:effectLst/>
                <a:latin typeface="Nunito" pitchFamily="2" charset="0"/>
              </a:rPr>
              <a:t>If the design is performed in a detailed and organized manner, code generation can be accomplished without much hassle.</a:t>
            </a:r>
            <a:endParaRPr lang="en-US" dirty="0">
              <a:solidFill>
                <a:srgbClr val="000000"/>
              </a:solidFill>
              <a:latin typeface="Nunito" pitchFamily="2" charset="0"/>
            </a:endParaRPr>
          </a:p>
          <a:p>
            <a:r>
              <a:rPr lang="en-US" b="0" i="0" dirty="0">
                <a:solidFill>
                  <a:srgbClr val="000000"/>
                </a:solidFill>
                <a:effectLst/>
                <a:latin typeface="Nunito" pitchFamily="2" charset="0"/>
              </a:rPr>
              <a:t>Developers must follow the coding guidelines defined by their organization and programming tools like compilers, interpreters, debuggers, etc. are used to generate the code.</a:t>
            </a:r>
          </a:p>
          <a:p>
            <a:r>
              <a:rPr lang="en-US" b="0" i="0" dirty="0">
                <a:solidFill>
                  <a:srgbClr val="000000"/>
                </a:solidFill>
                <a:effectLst/>
                <a:latin typeface="Nunito" pitchFamily="2" charset="0"/>
              </a:rPr>
              <a:t>Different high level programming languages such as C, C++, Pascal, Java and PHP are used for coding.</a:t>
            </a:r>
          </a:p>
          <a:p>
            <a:r>
              <a:rPr lang="en-US" b="0" i="0" dirty="0">
                <a:solidFill>
                  <a:srgbClr val="000000"/>
                </a:solidFill>
                <a:effectLst/>
                <a:latin typeface="Nunito" pitchFamily="2" charset="0"/>
              </a:rPr>
              <a:t>The programming language is chosen with respect to the type of software being developed.</a:t>
            </a:r>
          </a:p>
          <a:p>
            <a:endParaRPr lang="en-US" dirty="0"/>
          </a:p>
        </p:txBody>
      </p:sp>
    </p:spTree>
    <p:extLst>
      <p:ext uri="{BB962C8B-B14F-4D97-AF65-F5344CB8AC3E}">
        <p14:creationId xmlns:p14="http://schemas.microsoft.com/office/powerpoint/2010/main" val="91666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CD31-484E-444A-9038-9CB5553E8ED6}"/>
              </a:ext>
            </a:extLst>
          </p:cNvPr>
          <p:cNvSpPr>
            <a:spLocks noGrp="1"/>
          </p:cNvSpPr>
          <p:nvPr>
            <p:ph type="title"/>
          </p:nvPr>
        </p:nvSpPr>
        <p:spPr/>
        <p:txBody>
          <a:bodyPr/>
          <a:lstStyle/>
          <a:p>
            <a:r>
              <a:rPr lang="en-US" b="0" i="0" dirty="0">
                <a:effectLst/>
                <a:latin typeface="Heebo" pitchFamily="2" charset="-79"/>
                <a:cs typeface="Heebo" pitchFamily="2" charset="-79"/>
              </a:rPr>
              <a:t>Testing the Product</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6F919242-12FB-CA1E-626B-5EF0A5821BF0}"/>
              </a:ext>
            </a:extLst>
          </p:cNvPr>
          <p:cNvSpPr>
            <a:spLocks noGrp="1"/>
          </p:cNvSpPr>
          <p:nvPr>
            <p:ph idx="1"/>
          </p:nvPr>
        </p:nvSpPr>
        <p:spPr/>
        <p:txBody>
          <a:bodyPr/>
          <a:lstStyle/>
          <a:p>
            <a:r>
              <a:rPr lang="en-US" b="0" i="0" dirty="0">
                <a:solidFill>
                  <a:srgbClr val="000000"/>
                </a:solidFill>
                <a:effectLst/>
                <a:latin typeface="Nunito" pitchFamily="2" charset="0"/>
              </a:rPr>
              <a:t> The testing activities are mostly involved in all the stages of SDLC.</a:t>
            </a:r>
          </a:p>
          <a:p>
            <a:r>
              <a:rPr lang="en-US" b="0" i="0" dirty="0">
                <a:solidFill>
                  <a:srgbClr val="000000"/>
                </a:solidFill>
                <a:effectLst/>
                <a:latin typeface="Nunito" pitchFamily="2" charset="0"/>
              </a:rPr>
              <a:t>product defects are reported, tracked, fixed and retested, until the product reaches the quality standards defined in the SRS.</a:t>
            </a:r>
            <a:endParaRPr lang="en-US" dirty="0"/>
          </a:p>
        </p:txBody>
      </p:sp>
    </p:spTree>
    <p:extLst>
      <p:ext uri="{BB962C8B-B14F-4D97-AF65-F5344CB8AC3E}">
        <p14:creationId xmlns:p14="http://schemas.microsoft.com/office/powerpoint/2010/main" val="145660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2092</Words>
  <Application>Microsoft Office PowerPoint</Application>
  <PresentationFormat>Widescreen</PresentationFormat>
  <Paragraphs>160</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erdana</vt:lpstr>
      <vt:lpstr>Heebo</vt:lpstr>
      <vt:lpstr>inter-bold</vt:lpstr>
      <vt:lpstr>inter-regular</vt:lpstr>
      <vt:lpstr>Nunito</vt:lpstr>
      <vt:lpstr>Wingdings</vt:lpstr>
      <vt:lpstr>Office Theme</vt:lpstr>
      <vt:lpstr>AGILE</vt:lpstr>
      <vt:lpstr>SDLC(SOFTWARE DEVELOPMENT LIFE CYCLE)</vt:lpstr>
      <vt:lpstr>What is SDLC</vt:lpstr>
      <vt:lpstr>PowerPoint Presentation</vt:lpstr>
      <vt:lpstr>PLANNING AND REQIUREMENT ANALYSIS</vt:lpstr>
      <vt:lpstr>Defining Requirements</vt:lpstr>
      <vt:lpstr>Designing the Product Architecture </vt:lpstr>
      <vt:lpstr>Building or Developing the Product </vt:lpstr>
      <vt:lpstr>Testing the Product </vt:lpstr>
      <vt:lpstr>Deployment in the Market and Maintenance </vt:lpstr>
      <vt:lpstr>SDLC Models </vt:lpstr>
      <vt:lpstr>WATER FALL MODEL</vt:lpstr>
      <vt:lpstr>PowerPoint Presentation</vt:lpstr>
      <vt:lpstr>Waterfall Model - Design</vt:lpstr>
      <vt:lpstr>PowerPoint Presentation</vt:lpstr>
      <vt:lpstr>PowerPoint Presentation</vt:lpstr>
      <vt:lpstr>PowerPoint Presentation</vt:lpstr>
      <vt:lpstr>PowerPoint Presentation</vt:lpstr>
      <vt:lpstr>Waterfall Model - Application </vt:lpstr>
      <vt:lpstr>ADVANTAGES</vt:lpstr>
      <vt:lpstr>DISADVANTAGES</vt:lpstr>
      <vt:lpstr>AGILE METHODOLOGY</vt:lpstr>
      <vt:lpstr>AGILE METHODOLOGY</vt:lpstr>
      <vt:lpstr>AGILE DEVELOPMENT MODEL PHASES</vt:lpstr>
      <vt:lpstr>PowerPoint Presentation</vt:lpstr>
      <vt:lpstr>PowerPoint Presentation</vt:lpstr>
      <vt:lpstr>PowerPoint Presentation</vt:lpstr>
      <vt:lpstr>PowerPoint Presentation</vt:lpstr>
      <vt:lpstr>Agile manifesto</vt:lpstr>
      <vt:lpstr>Principles of agile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Vijitha Chandrasekaran</dc:creator>
  <cp:lastModifiedBy>Vijitha Chandrasekaran</cp:lastModifiedBy>
  <cp:revision>1</cp:revision>
  <dcterms:created xsi:type="dcterms:W3CDTF">2022-11-07T14:11:35Z</dcterms:created>
  <dcterms:modified xsi:type="dcterms:W3CDTF">2022-11-07T17:20:05Z</dcterms:modified>
</cp:coreProperties>
</file>