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Predictive Maintenance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Textile Machinery | Coimbatore | Karan 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Goal: Predict machine failures using sensor data</a:t>
            </a:r>
          </a:p>
          <a:p>
            <a:r>
              <a:t>• Data: Synthetic sensor readings (temperature, vibration, pressure)</a:t>
            </a:r>
          </a:p>
          <a:p>
            <a:r>
              <a:t>• Model: Random Forest Classifier</a:t>
            </a:r>
          </a:p>
          <a:p>
            <a:r>
              <a:t>• Tools: Python, pandas, scikit-learn, seaborn</a:t>
            </a:r>
          </a:p>
          <a:p>
            <a:r>
              <a:t>• Business Impact: Prevent unplanned downtime, optimize maintenance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Results &amp;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 importance features: Temperature &amp; Vibration</a:t>
            </a:r>
          </a:p>
          <a:p>
            <a:r>
              <a:t>• Achieved good classification accuracy</a:t>
            </a:r>
          </a:p>
          <a:p>
            <a:r>
              <a:t>• Visualization and feature importance presented</a:t>
            </a:r>
          </a:p>
          <a:p>
            <a:r>
              <a:t>• Can be extended with real IoT sensor data for live monitoring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