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notesMasterIdLst>
    <p:notesMasterId r:id="rId13"/>
  </p:notesMasterIdLst>
  <p:sldIdLst>
    <p:sldId id="256" r:id="rId2"/>
    <p:sldId id="257" r:id="rId3"/>
    <p:sldId id="270" r:id="rId4"/>
    <p:sldId id="277" r:id="rId5"/>
    <p:sldId id="272" r:id="rId6"/>
    <p:sldId id="258" r:id="rId7"/>
    <p:sldId id="267" r:id="rId8"/>
    <p:sldId id="262" r:id="rId9"/>
    <p:sldId id="276" r:id="rId10"/>
    <p:sldId id="264"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249D-4DD0-419B-93EC-6B5BBB3C2322}"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54976-C988-4CE8-A20C-50368AA9C651}" type="slidenum">
              <a:rPr lang="en-IN" smtClean="0"/>
              <a:t>‹#›</a:t>
            </a:fld>
            <a:endParaRPr lang="en-IN"/>
          </a:p>
        </p:txBody>
      </p:sp>
    </p:spTree>
    <p:extLst>
      <p:ext uri="{BB962C8B-B14F-4D97-AF65-F5344CB8AC3E}">
        <p14:creationId xmlns:p14="http://schemas.microsoft.com/office/powerpoint/2010/main" val="206723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896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1928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9962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005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23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7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4196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89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497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69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588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46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59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942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56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0519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217980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554-8E97-F0A9-4F3A-BBD51B4DF103}"/>
              </a:ext>
            </a:extLst>
          </p:cNvPr>
          <p:cNvSpPr>
            <a:spLocks noGrp="1"/>
          </p:cNvSpPr>
          <p:nvPr>
            <p:ph type="ctrTitle"/>
          </p:nvPr>
        </p:nvSpPr>
        <p:spPr>
          <a:xfrm>
            <a:off x="262226" y="770337"/>
            <a:ext cx="9437956" cy="2214694"/>
          </a:xfrm>
        </p:spPr>
        <p:txBody>
          <a:bodyPr>
            <a:noAutofit/>
          </a:bodyPr>
          <a:lstStyle/>
          <a:p>
            <a:pPr algn="ctr"/>
            <a:r>
              <a:rPr lang="en-US" sz="8800" dirty="0">
                <a:solidFill>
                  <a:schemeClr val="tx1"/>
                </a:solidFill>
                <a:latin typeface="Times New Roman" panose="02020603050405020304" pitchFamily="18" charset="0"/>
                <a:cs typeface="Times New Roman" panose="02020603050405020304" pitchFamily="18" charset="0"/>
              </a:rPr>
              <a:t>    </a:t>
            </a:r>
            <a:r>
              <a:rPr lang="en-IN" sz="3600" u="sng" dirty="0">
                <a:solidFill>
                  <a:schemeClr val="tx1"/>
                </a:solidFill>
                <a:latin typeface="Arial" panose="020B0604020202020204" pitchFamily="34" charset="0"/>
                <a:cs typeface="Arial" panose="020B0604020202020204" pitchFamily="34" charset="0"/>
              </a:rPr>
              <a:t>Voice-based Virtual Assistant (NOVA)</a:t>
            </a:r>
            <a:endParaRPr lang="en-IN" sz="8800" u="sng"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9FB2911-14D7-20EA-EF4B-0D4B9FEF924E}"/>
              </a:ext>
            </a:extLst>
          </p:cNvPr>
          <p:cNvSpPr>
            <a:spLocks noGrp="1"/>
          </p:cNvSpPr>
          <p:nvPr>
            <p:ph type="subTitle" idx="1"/>
          </p:nvPr>
        </p:nvSpPr>
        <p:spPr>
          <a:xfrm>
            <a:off x="517556" y="3505325"/>
            <a:ext cx="11011425" cy="2853054"/>
          </a:xfrm>
        </p:spPr>
        <p:txBody>
          <a:bodyPr>
            <a:noAutofit/>
          </a:bodyPr>
          <a:lstStyle/>
          <a:p>
            <a:pPr algn="l"/>
            <a:r>
              <a:rPr lang="en-IN" sz="2000" dirty="0">
                <a:solidFill>
                  <a:schemeClr val="tx1"/>
                </a:solidFill>
                <a:latin typeface="Times New Roman" panose="02020603050405020304" pitchFamily="18" charset="0"/>
                <a:cs typeface="Times New Roman" panose="02020603050405020304" pitchFamily="18" charset="0"/>
              </a:rPr>
              <a:t>  </a:t>
            </a:r>
            <a:r>
              <a:rPr lang="en-IN" sz="2000" b="1" u="sng" dirty="0">
                <a:solidFill>
                  <a:schemeClr val="tx1"/>
                </a:solidFill>
                <a:latin typeface="Arial" panose="020B0604020202020204" pitchFamily="34" charset="0"/>
                <a:cs typeface="Arial" panose="020B0604020202020204" pitchFamily="34" charset="0"/>
              </a:rPr>
              <a:t>PRESENTED BY- </a:t>
            </a:r>
            <a:r>
              <a:rPr lang="en-IN" sz="2000" dirty="0">
                <a:solidFill>
                  <a:schemeClr val="tx1"/>
                </a:solidFill>
                <a:latin typeface="Arial" panose="020B0604020202020204" pitchFamily="34" charset="0"/>
                <a:cs typeface="Arial" panose="020B0604020202020204" pitchFamily="34" charset="0"/>
              </a:rPr>
              <a:t>									 </a:t>
            </a:r>
            <a:r>
              <a:rPr lang="en-IN" sz="2000" b="1" u="sng" dirty="0">
                <a:solidFill>
                  <a:schemeClr val="tx1"/>
                </a:solidFill>
                <a:latin typeface="Arial" panose="020B0604020202020204" pitchFamily="34" charset="0"/>
                <a:cs typeface="Arial" panose="020B0604020202020204" pitchFamily="34" charset="0"/>
              </a:rPr>
              <a:t>Project Supervisor</a:t>
            </a:r>
          </a:p>
          <a:p>
            <a:pPr algn="l"/>
            <a:r>
              <a:rPr lang="en-IN" sz="2000" b="1" dirty="0">
                <a:solidFill>
                  <a:schemeClr val="tx1"/>
                </a:solidFill>
                <a:latin typeface="Arial" panose="020B0604020202020204" pitchFamily="34" charset="0"/>
                <a:cs typeface="Arial" panose="020B0604020202020204" pitchFamily="34" charset="0"/>
              </a:rPr>
              <a:t>  Karan Gupta (L-26 / 2115000508) 					  Dr. Rajesh Kumar Tripathi</a:t>
            </a:r>
          </a:p>
          <a:p>
            <a:pPr algn="l"/>
            <a:r>
              <a:rPr lang="en-IN" sz="2000" b="1" dirty="0">
                <a:solidFill>
                  <a:schemeClr val="tx1"/>
                </a:solidFill>
                <a:latin typeface="Arial" panose="020B0604020202020204" pitchFamily="34" charset="0"/>
                <a:cs typeface="Arial" panose="020B0604020202020204" pitchFamily="34" charset="0"/>
              </a:rPr>
              <a:t>  Prashant Kumar (J-46 / 2115000746)                        (</a:t>
            </a:r>
            <a:r>
              <a:rPr lang="en-IN" b="1" dirty="0">
                <a:solidFill>
                  <a:schemeClr val="tx1"/>
                </a:solidFill>
                <a:latin typeface="Arial" panose="020B0604020202020204" pitchFamily="34" charset="0"/>
                <a:cs typeface="Arial" panose="020B0604020202020204" pitchFamily="34" charset="0"/>
              </a:rPr>
              <a:t>Associate Professor)</a:t>
            </a:r>
          </a:p>
          <a:p>
            <a:pPr algn="l"/>
            <a:r>
              <a:rPr lang="en-IN" sz="2000" dirty="0">
                <a:solidFill>
                  <a:schemeClr val="tx1"/>
                </a:solidFill>
                <a:latin typeface="Arial" panose="020B0604020202020204" pitchFamily="34" charset="0"/>
                <a:cs typeface="Arial" panose="020B0604020202020204" pitchFamily="34" charset="0"/>
              </a:rPr>
              <a:t>  </a:t>
            </a:r>
            <a:r>
              <a:rPr lang="en-IN" sz="2000" b="1" dirty="0">
                <a:solidFill>
                  <a:schemeClr val="tx1"/>
                </a:solidFill>
                <a:latin typeface="Arial" panose="020B0604020202020204" pitchFamily="34" charset="0"/>
                <a:cs typeface="Arial" panose="020B0604020202020204" pitchFamily="34" charset="0"/>
              </a:rPr>
              <a:t>Kunal Bhardwaj (J-35 / 2115000560)</a:t>
            </a:r>
          </a:p>
          <a:p>
            <a:pPr algn="l"/>
            <a:r>
              <a:rPr lang="en-IN" sz="2000" b="1" dirty="0">
                <a:solidFill>
                  <a:schemeClr val="tx1"/>
                </a:solidFill>
                <a:latin typeface="Arial" panose="020B0604020202020204" pitchFamily="34" charset="0"/>
                <a:cs typeface="Arial" panose="020B0604020202020204" pitchFamily="34" charset="0"/>
              </a:rPr>
              <a:t>  Devansh Sharma (L-73 / 2215990021)</a:t>
            </a:r>
          </a:p>
          <a:p>
            <a:pPr algn="l"/>
            <a:r>
              <a:rPr lang="en-IN" sz="2000" dirty="0">
                <a:solidFill>
                  <a:schemeClr val="tx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BC5F66D8-8E3F-FB3E-EF06-0705FBE03992}"/>
              </a:ext>
            </a:extLst>
          </p:cNvPr>
          <p:cNvPicPr>
            <a:picLocks noChangeAspect="1"/>
          </p:cNvPicPr>
          <p:nvPr/>
        </p:nvPicPr>
        <p:blipFill>
          <a:blip r:embed="rId2"/>
          <a:stretch>
            <a:fillRect/>
          </a:stretch>
        </p:blipFill>
        <p:spPr>
          <a:xfrm>
            <a:off x="3829498" y="188537"/>
            <a:ext cx="3118150" cy="1557172"/>
          </a:xfrm>
          <a:prstGeom prst="rect">
            <a:avLst/>
          </a:prstGeom>
        </p:spPr>
      </p:pic>
    </p:spTree>
    <p:extLst>
      <p:ext uri="{BB962C8B-B14F-4D97-AF65-F5344CB8AC3E}">
        <p14:creationId xmlns:p14="http://schemas.microsoft.com/office/powerpoint/2010/main" val="263392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EE0D-2D60-4139-C263-031CB6240373}"/>
              </a:ext>
            </a:extLst>
          </p:cNvPr>
          <p:cNvSpPr>
            <a:spLocks noGrp="1"/>
          </p:cNvSpPr>
          <p:nvPr>
            <p:ph type="title"/>
          </p:nvPr>
        </p:nvSpPr>
        <p:spPr>
          <a:xfrm>
            <a:off x="617414" y="576573"/>
            <a:ext cx="9180927" cy="1048917"/>
          </a:xfrm>
        </p:spPr>
        <p:txBody>
          <a:bodyPr>
            <a:normAutofit/>
          </a:bodyPr>
          <a:lstStyle/>
          <a:p>
            <a:r>
              <a:rPr lang="en-IN" sz="4800" u="sng" dirty="0">
                <a:solidFill>
                  <a:schemeClr val="tx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3B800A1-1277-A514-89E8-F49B64B7BED3}"/>
              </a:ext>
            </a:extLst>
          </p:cNvPr>
          <p:cNvSpPr txBox="1"/>
          <p:nvPr/>
        </p:nvSpPr>
        <p:spPr>
          <a:xfrm>
            <a:off x="617413" y="1800520"/>
            <a:ext cx="8969647" cy="4401205"/>
          </a:xfrm>
          <a:prstGeom prst="rect">
            <a:avLst/>
          </a:prstGeom>
          <a:noFill/>
        </p:spPr>
        <p:txBody>
          <a:bodyPr wrap="square">
            <a:spAutoFit/>
          </a:bodyPr>
          <a:lstStyle/>
          <a:p>
            <a:pPr algn="just"/>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Voice-based Virtual Assistant (NOVA) aims to simplify how users interact with technology using voice commands and AI. By integrating speech recognition, NLP, and machine learning, NOVA will automate tasks, enhance productivity, and personalize user experiences. The right tools and technologies, like Node.js, React, and Google Cloud APIs, will ensure smooth development and functionality. With a focus on ease of use, security, and adaptability, NOVA will provide a powerful, intelligent assistant for everyday life and work tasks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6423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3BB-2ACC-5E27-39C3-A2CD8E76EC4B}"/>
              </a:ext>
            </a:extLst>
          </p:cNvPr>
          <p:cNvSpPr>
            <a:spLocks noGrp="1"/>
          </p:cNvSpPr>
          <p:nvPr>
            <p:ph type="title"/>
          </p:nvPr>
        </p:nvSpPr>
        <p:spPr>
          <a:xfrm>
            <a:off x="1442126" y="2436566"/>
            <a:ext cx="9101329" cy="1984867"/>
          </a:xfrm>
        </p:spPr>
        <p:txBody>
          <a:bodyPr>
            <a:noAutofit/>
          </a:bodyPr>
          <a:lstStyle/>
          <a:p>
            <a:r>
              <a:rPr lang="en-IN" sz="96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166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1296-9340-0417-812E-859044DFC9E3}"/>
              </a:ext>
            </a:extLst>
          </p:cNvPr>
          <p:cNvSpPr>
            <a:spLocks noGrp="1"/>
          </p:cNvSpPr>
          <p:nvPr>
            <p:ph type="title"/>
          </p:nvPr>
        </p:nvSpPr>
        <p:spPr>
          <a:xfrm>
            <a:off x="865801" y="735582"/>
            <a:ext cx="7359943" cy="950306"/>
          </a:xfrm>
        </p:spPr>
        <p:txBody>
          <a:bodyPr>
            <a:normAutofit/>
          </a:bodyPr>
          <a:lstStyle/>
          <a:p>
            <a:r>
              <a:rPr lang="en-IN" sz="2800" b="1" u="sng" dirty="0">
                <a:solidFill>
                  <a:schemeClr val="tx1"/>
                </a:solidFill>
              </a:rPr>
              <a:t>About the Project :-</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588C30-9F93-8ACE-62D0-535267FB1E8B}"/>
              </a:ext>
            </a:extLst>
          </p:cNvPr>
          <p:cNvSpPr txBox="1"/>
          <p:nvPr/>
        </p:nvSpPr>
        <p:spPr>
          <a:xfrm>
            <a:off x="556054" y="1413437"/>
            <a:ext cx="9179615" cy="2246769"/>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t>NOVA is a voice-activated virtual assistant designed to help users perform tasks, answer queries, and provide recommendations through natural language processing (NLP) and machine learning (ML).</a:t>
            </a:r>
          </a:p>
          <a:p>
            <a:pPr algn="just"/>
            <a:r>
              <a:rPr lang="en-US" sz="2000" dirty="0"/>
              <a:t> </a:t>
            </a:r>
          </a:p>
          <a:p>
            <a:pPr marL="342900" indent="-342900" algn="just">
              <a:buFont typeface="Arial" panose="020B0604020202020204" pitchFamily="34" charset="0"/>
              <a:buChar char="•"/>
            </a:pPr>
            <a:r>
              <a:rPr lang="en-US" sz="2000" dirty="0"/>
              <a:t>This assistant could be tailored to specific environments, such as home automation, customer service, or personal productivity.</a:t>
            </a:r>
          </a:p>
        </p:txBody>
      </p:sp>
      <p:sp>
        <p:nvSpPr>
          <p:cNvPr id="3" name="TextBox 2">
            <a:extLst>
              <a:ext uri="{FF2B5EF4-FFF2-40B4-BE49-F238E27FC236}">
                <a16:creationId xmlns:a16="http://schemas.microsoft.com/office/drawing/2014/main" id="{260A1589-1459-974F-4D96-111A1639B8AB}"/>
              </a:ext>
            </a:extLst>
          </p:cNvPr>
          <p:cNvSpPr txBox="1"/>
          <p:nvPr/>
        </p:nvSpPr>
        <p:spPr>
          <a:xfrm>
            <a:off x="865801" y="3830645"/>
            <a:ext cx="7709647" cy="2246769"/>
          </a:xfrm>
          <a:prstGeom prst="rect">
            <a:avLst/>
          </a:prstGeom>
          <a:noFill/>
        </p:spPr>
        <p:txBody>
          <a:bodyPr wrap="square" rtlCol="0">
            <a:spAutoFit/>
          </a:bodyPr>
          <a:lstStyle/>
          <a:p>
            <a:r>
              <a:rPr lang="en-IN" sz="2000" b="1" dirty="0"/>
              <a:t>Core Features:</a:t>
            </a:r>
          </a:p>
          <a:p>
            <a:endParaRPr lang="en-IN" sz="2000" b="1" dirty="0"/>
          </a:p>
          <a:p>
            <a:pPr marL="342900" indent="-342900">
              <a:buFont typeface="Arial" panose="020B0604020202020204" pitchFamily="34" charset="0"/>
              <a:buChar char="•"/>
            </a:pPr>
            <a:r>
              <a:rPr lang="en-IN" sz="2000" dirty="0"/>
              <a:t>Speech Recognition</a:t>
            </a:r>
          </a:p>
          <a:p>
            <a:pPr marL="342900" indent="-342900">
              <a:buFont typeface="Arial" panose="020B0604020202020204" pitchFamily="34" charset="0"/>
              <a:buChar char="•"/>
            </a:pPr>
            <a:r>
              <a:rPr lang="en-IN" sz="2000" dirty="0"/>
              <a:t>Natural Language Processing (NLP)</a:t>
            </a:r>
          </a:p>
          <a:p>
            <a:pPr marL="342900" indent="-342900">
              <a:buFont typeface="Arial" panose="020B0604020202020204" pitchFamily="34" charset="0"/>
              <a:buChar char="•"/>
            </a:pPr>
            <a:r>
              <a:rPr lang="en-IN" sz="2000" dirty="0"/>
              <a:t>Task Automation</a:t>
            </a:r>
          </a:p>
          <a:p>
            <a:pPr marL="342900" indent="-342900">
              <a:buFont typeface="Arial" panose="020B0604020202020204" pitchFamily="34" charset="0"/>
              <a:buChar char="•"/>
            </a:pPr>
            <a:r>
              <a:rPr lang="en-IN" sz="2000" dirty="0"/>
              <a:t>Machine Learning</a:t>
            </a:r>
          </a:p>
          <a:p>
            <a:pPr marL="342900" indent="-342900">
              <a:buFont typeface="Arial" panose="020B0604020202020204" pitchFamily="34" charset="0"/>
              <a:buChar char="•"/>
            </a:pPr>
            <a:r>
              <a:rPr lang="en-IN" sz="2000" dirty="0"/>
              <a:t>Voice Feedback</a:t>
            </a:r>
          </a:p>
        </p:txBody>
      </p:sp>
    </p:spTree>
    <p:extLst>
      <p:ext uri="{BB962C8B-B14F-4D97-AF65-F5344CB8AC3E}">
        <p14:creationId xmlns:p14="http://schemas.microsoft.com/office/powerpoint/2010/main" val="222411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3983-2415-E105-63B9-BA9FF5E4A201}"/>
              </a:ext>
            </a:extLst>
          </p:cNvPr>
          <p:cNvSpPr>
            <a:spLocks noGrp="1"/>
          </p:cNvSpPr>
          <p:nvPr>
            <p:ph type="title"/>
          </p:nvPr>
        </p:nvSpPr>
        <p:spPr>
          <a:xfrm>
            <a:off x="927204" y="284638"/>
            <a:ext cx="4999114" cy="1280890"/>
          </a:xfrm>
        </p:spPr>
        <p:txBody>
          <a:bodyPr>
            <a:normAutofit/>
          </a:bodyPr>
          <a:lstStyle/>
          <a:p>
            <a:r>
              <a:rPr lang="en-IN" sz="3200" u="sng" dirty="0">
                <a:solidFill>
                  <a:schemeClr val="tx1"/>
                </a:solidFill>
                <a:latin typeface="Times New Roman" panose="02020603050405020304" pitchFamily="18" charset="0"/>
                <a:cs typeface="Times New Roman" panose="02020603050405020304" pitchFamily="18" charset="0"/>
              </a:rPr>
              <a:t>Objective</a:t>
            </a:r>
            <a:r>
              <a:rPr lang="en-IN" sz="4800" u="sng" dirty="0">
                <a:solidFill>
                  <a:schemeClr val="tx1"/>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912E9BC8-A0CB-8129-33DF-C9D4B35A1E6C}"/>
              </a:ext>
            </a:extLst>
          </p:cNvPr>
          <p:cNvSpPr/>
          <p:nvPr/>
        </p:nvSpPr>
        <p:spPr>
          <a:xfrm>
            <a:off x="1026144" y="1422693"/>
            <a:ext cx="9360098" cy="4370427"/>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objective of the Voice-based Virtual Assistant (NOVA) project is to develop a cutting-edge, voice-activated assistant capable of understanding natural language commands and automating various tasks. </a:t>
            </a:r>
          </a:p>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aims to provide a seamless and intelligent interaction platform that enhances user productivity, convenience, and efficiency across multiple domains, such as home automation, personal assistance, and professional environments.</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sz="2000" b="1" dirty="0"/>
              <a:t>Specific Objectives:</a:t>
            </a:r>
          </a:p>
          <a:p>
            <a:endParaRPr lang="en-IN" sz="2000" b="1" dirty="0"/>
          </a:p>
          <a:p>
            <a:pPr marL="342900" indent="-342900">
              <a:buFont typeface="Arial" panose="020B0604020202020204" pitchFamily="34" charset="0"/>
              <a:buChar char="•"/>
            </a:pPr>
            <a:r>
              <a:rPr lang="en-IN" sz="2000" dirty="0"/>
              <a:t>Simplify User Interaction</a:t>
            </a:r>
          </a:p>
          <a:p>
            <a:pPr marL="342900" indent="-342900">
              <a:buFont typeface="Arial" panose="020B0604020202020204" pitchFamily="34" charset="0"/>
              <a:buChar char="•"/>
            </a:pPr>
            <a:r>
              <a:rPr lang="en-IN" sz="2000" dirty="0"/>
              <a:t>Enhance Productivity</a:t>
            </a:r>
          </a:p>
          <a:p>
            <a:pPr marL="342900" indent="-342900">
              <a:buFont typeface="Arial" panose="020B0604020202020204" pitchFamily="34" charset="0"/>
              <a:buChar char="•"/>
            </a:pPr>
            <a:r>
              <a:rPr lang="en-IN" sz="2000" dirty="0"/>
              <a:t>Provide Personalized Assistance</a:t>
            </a:r>
          </a:p>
          <a:p>
            <a:pPr marL="342900" indent="-342900">
              <a:buFont typeface="Arial" panose="020B0604020202020204" pitchFamily="34" charset="0"/>
              <a:buChar char="•"/>
            </a:pPr>
            <a:r>
              <a:rPr lang="en-IN" sz="2000" dirty="0"/>
              <a:t>Deliver Voice Feedback</a:t>
            </a:r>
          </a:p>
          <a:p>
            <a:pPr marL="342900" indent="-342900">
              <a:buFont typeface="Arial" panose="020B0604020202020204" pitchFamily="34" charset="0"/>
              <a:buChar char="•"/>
            </a:pPr>
            <a:r>
              <a:rPr lang="en-IN" sz="2000" dirty="0"/>
              <a:t>Ensure Security and Privacy</a:t>
            </a:r>
            <a:endPar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67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519F-9106-B94D-A710-3503850C4853}"/>
              </a:ext>
            </a:extLst>
          </p:cNvPr>
          <p:cNvSpPr>
            <a:spLocks noGrp="1"/>
          </p:cNvSpPr>
          <p:nvPr>
            <p:ph type="title"/>
          </p:nvPr>
        </p:nvSpPr>
        <p:spPr/>
        <p:txBody>
          <a:bodyPr/>
          <a:lstStyle/>
          <a:p>
            <a:r>
              <a:rPr lang="en-IN" b="1" u="sng" dirty="0">
                <a:solidFill>
                  <a:schemeClr val="tx1"/>
                </a:solidFill>
                <a:latin typeface="Arial" panose="020B0604020202020204" pitchFamily="34" charset="0"/>
                <a:cs typeface="Arial" panose="020B0604020202020204" pitchFamily="34" charset="0"/>
              </a:rPr>
              <a:t>Acknowledgments</a:t>
            </a:r>
          </a:p>
        </p:txBody>
      </p:sp>
      <p:sp>
        <p:nvSpPr>
          <p:cNvPr id="3" name="TextBox 2">
            <a:extLst>
              <a:ext uri="{FF2B5EF4-FFF2-40B4-BE49-F238E27FC236}">
                <a16:creationId xmlns:a16="http://schemas.microsoft.com/office/drawing/2014/main" id="{19CBC391-FF15-3F20-841A-BE75970FE5D1}"/>
              </a:ext>
            </a:extLst>
          </p:cNvPr>
          <p:cNvSpPr txBox="1"/>
          <p:nvPr/>
        </p:nvSpPr>
        <p:spPr>
          <a:xfrm>
            <a:off x="461914" y="1611984"/>
            <a:ext cx="9021451" cy="4524315"/>
          </a:xfrm>
          <a:prstGeom prst="rect">
            <a:avLst/>
          </a:prstGeom>
          <a:noFill/>
        </p:spPr>
        <p:txBody>
          <a:bodyPr wrap="square" rtlCol="0">
            <a:spAutoFit/>
          </a:bodyPr>
          <a:lstStyle/>
          <a:p>
            <a:r>
              <a:rPr lang="en-US" dirty="0"/>
              <a:t>I would like to express my sincere gratitude to everyone who contributed to the development of the </a:t>
            </a:r>
            <a:r>
              <a:rPr lang="en-US" b="1" dirty="0"/>
              <a:t>Voice-based Virtual Assistant (NOVA)</a:t>
            </a:r>
            <a:r>
              <a:rPr lang="en-US" dirty="0"/>
              <a:t> project:</a:t>
            </a:r>
          </a:p>
          <a:p>
            <a:pPr>
              <a:buFont typeface="Arial" panose="020B0604020202020204" pitchFamily="34" charset="0"/>
              <a:buChar char="•"/>
            </a:pPr>
            <a:r>
              <a:rPr lang="en-US" b="1" dirty="0"/>
              <a:t> My mentors and professors</a:t>
            </a:r>
            <a:r>
              <a:rPr lang="en-US" dirty="0"/>
              <a:t>, for their invaluable guidance and technical insights throughout the project.</a:t>
            </a:r>
          </a:p>
          <a:p>
            <a:pPr>
              <a:buFont typeface="Arial" panose="020B0604020202020204" pitchFamily="34" charset="0"/>
              <a:buChar char="•"/>
            </a:pPr>
            <a:endParaRPr lang="en-US" dirty="0"/>
          </a:p>
          <a:p>
            <a:pPr>
              <a:buFont typeface="Arial" panose="020B0604020202020204" pitchFamily="34" charset="0"/>
              <a:buChar char="•"/>
            </a:pPr>
            <a:r>
              <a:rPr lang="en-US" b="1" dirty="0"/>
              <a:t> Open-source communities</a:t>
            </a:r>
            <a:r>
              <a:rPr lang="en-US" dirty="0"/>
              <a:t>, whose tools, libraries, and resources made the technical aspects of this project possible.</a:t>
            </a:r>
          </a:p>
          <a:p>
            <a:pPr>
              <a:buFont typeface="Arial" panose="020B0604020202020204" pitchFamily="34" charset="0"/>
              <a:buChar char="•"/>
            </a:pPr>
            <a:endParaRPr lang="en-US" dirty="0"/>
          </a:p>
          <a:p>
            <a:pPr>
              <a:buFont typeface="Arial" panose="020B0604020202020204" pitchFamily="34" charset="0"/>
              <a:buChar char="•"/>
            </a:pPr>
            <a:r>
              <a:rPr lang="en-US" b="1" dirty="0"/>
              <a:t> My team and collaborators</a:t>
            </a:r>
            <a:r>
              <a:rPr lang="en-US" dirty="0"/>
              <a:t>, for their hard work, dedication, and innovative ideas that helped shape NOVA into a comprehensive virtual assistant.</a:t>
            </a:r>
          </a:p>
          <a:p>
            <a:pPr>
              <a:buFont typeface="Arial" panose="020B0604020202020204" pitchFamily="34" charset="0"/>
              <a:buChar char="•"/>
            </a:pPr>
            <a:endParaRPr lang="en-US" dirty="0"/>
          </a:p>
          <a:p>
            <a:pPr>
              <a:buFont typeface="Arial" panose="020B0604020202020204" pitchFamily="34" charset="0"/>
              <a:buChar char="•"/>
            </a:pPr>
            <a:r>
              <a:rPr lang="en-US" b="1" dirty="0"/>
              <a:t> My life partner</a:t>
            </a:r>
            <a:r>
              <a:rPr lang="en-US" dirty="0"/>
              <a:t>, for their unwavering support, encouragement, and patience throughout the entire process.</a:t>
            </a:r>
          </a:p>
          <a:p>
            <a:pPr>
              <a:buFont typeface="Arial" panose="020B0604020202020204" pitchFamily="34" charset="0"/>
              <a:buChar char="•"/>
            </a:pPr>
            <a:endParaRPr lang="en-US" dirty="0"/>
          </a:p>
          <a:p>
            <a:pPr>
              <a:buFont typeface="Arial" panose="020B0604020202020204" pitchFamily="34" charset="0"/>
              <a:buChar char="•"/>
            </a:pPr>
            <a:r>
              <a:rPr lang="en-US" b="1" dirty="0"/>
              <a:t> Friends and family</a:t>
            </a:r>
            <a:r>
              <a:rPr lang="en-US" dirty="0"/>
              <a:t>, for their constant motivation and belief in my abilities.</a:t>
            </a:r>
          </a:p>
          <a:p>
            <a:r>
              <a:rPr lang="en-US" dirty="0"/>
              <a:t>This project would not have been possible without your support. Thank you!</a:t>
            </a:r>
          </a:p>
        </p:txBody>
      </p:sp>
    </p:spTree>
    <p:extLst>
      <p:ext uri="{BB962C8B-B14F-4D97-AF65-F5344CB8AC3E}">
        <p14:creationId xmlns:p14="http://schemas.microsoft.com/office/powerpoint/2010/main" val="97805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7B7E0-FA61-43A8-8D0C-A7E240E4E382}"/>
              </a:ext>
            </a:extLst>
          </p:cNvPr>
          <p:cNvSpPr>
            <a:spLocks noGrp="1"/>
          </p:cNvSpPr>
          <p:nvPr>
            <p:ph type="title"/>
          </p:nvPr>
        </p:nvSpPr>
        <p:spPr>
          <a:xfrm>
            <a:off x="405353" y="685014"/>
            <a:ext cx="8301994" cy="1320800"/>
          </a:xfrm>
        </p:spPr>
        <p:txBody>
          <a:bodyPr>
            <a:noAutofit/>
          </a:bodyPr>
          <a:lstStyle/>
          <a:p>
            <a:r>
              <a:rPr lang="en-US" sz="2400" u="sng" dirty="0">
                <a:solidFill>
                  <a:schemeClr val="tx1"/>
                </a:solidFill>
              </a:rPr>
              <a:t>What you aim to achieve with this project</a:t>
            </a:r>
            <a:r>
              <a:rPr lang="en-IN" sz="2400" u="sng" dirty="0">
                <a:solidFill>
                  <a:schemeClr val="tx1"/>
                </a:solidFill>
              </a:rPr>
              <a:t>:</a:t>
            </a:r>
          </a:p>
        </p:txBody>
      </p:sp>
      <p:sp>
        <p:nvSpPr>
          <p:cNvPr id="7" name="TextBox 6">
            <a:extLst>
              <a:ext uri="{FF2B5EF4-FFF2-40B4-BE49-F238E27FC236}">
                <a16:creationId xmlns:a16="http://schemas.microsoft.com/office/drawing/2014/main" id="{7A77C455-A44B-A4F3-474A-AF324B62D148}"/>
              </a:ext>
            </a:extLst>
          </p:cNvPr>
          <p:cNvSpPr txBox="1"/>
          <p:nvPr/>
        </p:nvSpPr>
        <p:spPr>
          <a:xfrm>
            <a:off x="669304" y="1345414"/>
            <a:ext cx="9200560" cy="7294305"/>
          </a:xfrm>
          <a:prstGeom prst="rect">
            <a:avLst/>
          </a:prstGeom>
          <a:noFill/>
        </p:spPr>
        <p:txBody>
          <a:bodyPr wrap="square" rtlCol="0">
            <a:spAutoFit/>
          </a:bodyPr>
          <a:lstStyle/>
          <a:p>
            <a:pPr marL="342900" indent="-342900">
              <a:buAutoNum type="arabicPeriod"/>
            </a:pPr>
            <a:r>
              <a:rPr lang="en-US" b="1" dirty="0"/>
              <a:t>Streamlined Voice Interaction Experience:</a:t>
            </a:r>
          </a:p>
          <a:p>
            <a:r>
              <a:rPr lang="en-US" dirty="0"/>
              <a:t>Develop an intuitive, user-friendly platform where users can interact with technology purely through voice commands, minimizing the need for traditional input methods.</a:t>
            </a:r>
          </a:p>
          <a:p>
            <a:endParaRPr lang="en-US" dirty="0"/>
          </a:p>
          <a:p>
            <a:r>
              <a:rPr lang="en-US" b="1" dirty="0"/>
              <a:t>2. Automated and Intelligent Task Handling:</a:t>
            </a:r>
          </a:p>
          <a:p>
            <a:r>
              <a:rPr lang="en-US" dirty="0"/>
              <a:t>Build a system capable of automating routine tasks such as scheduling, reminders, controlling smart home devices, and retrieving information from emails or databases. </a:t>
            </a:r>
          </a:p>
          <a:p>
            <a:endParaRPr lang="en-US" dirty="0"/>
          </a:p>
          <a:p>
            <a:r>
              <a:rPr lang="en-US" b="1" dirty="0"/>
              <a:t>3. Increased Accessibility and Inclusivity:</a:t>
            </a:r>
          </a:p>
          <a:p>
            <a:r>
              <a:rPr lang="en-US" dirty="0"/>
              <a:t>Make technology accessible to a wider audience, including people with disabilities or those with limited technology skills.</a:t>
            </a:r>
          </a:p>
          <a:p>
            <a:pPr marL="285750" indent="-285750">
              <a:buFont typeface="Arial" panose="020B0604020202020204" pitchFamily="34" charset="0"/>
              <a:buChar char="•"/>
            </a:pPr>
            <a:endParaRPr lang="en-US" dirty="0"/>
          </a:p>
          <a:p>
            <a:r>
              <a:rPr lang="en-US" b="1" dirty="0"/>
              <a:t>4. Enhanced Security and Privacy:</a:t>
            </a:r>
          </a:p>
          <a:p>
            <a:r>
              <a:rPr lang="en-US" dirty="0"/>
              <a:t>Ensure robust privacy and security mechanisms to safeguard user data, especially given the sensitive nature of voice commands and personal preferences.</a:t>
            </a:r>
          </a:p>
          <a:p>
            <a:pPr marL="285750" indent="-285750">
              <a:buFont typeface="Arial" panose="020B0604020202020204" pitchFamily="34" charset="0"/>
              <a:buChar char="•"/>
            </a:pPr>
            <a:endParaRPr lang="en-US" dirty="0"/>
          </a:p>
          <a:p>
            <a:r>
              <a:rPr lang="en-US" b="1" dirty="0"/>
              <a:t>5. Satisfaction and Fulfillment:</a:t>
            </a:r>
            <a:r>
              <a:rPr lang="en-US" dirty="0"/>
              <a:t> </a:t>
            </a:r>
          </a:p>
          <a:p>
            <a:r>
              <a:rPr lang="en-US" dirty="0"/>
              <a:t>Help individuals find jobs that align with their skills, interests, and values, promoting job satisfaction and fulfillment.</a:t>
            </a: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1863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0F7D3-E079-65C0-2D16-DA8E6A6E0551}"/>
              </a:ext>
            </a:extLst>
          </p:cNvPr>
          <p:cNvSpPr txBox="1"/>
          <p:nvPr/>
        </p:nvSpPr>
        <p:spPr>
          <a:xfrm>
            <a:off x="386500" y="952107"/>
            <a:ext cx="9398524" cy="5386090"/>
          </a:xfrm>
          <a:prstGeom prst="rect">
            <a:avLst/>
          </a:prstGeom>
          <a:noFill/>
        </p:spPr>
        <p:txBody>
          <a:bodyPr wrap="square" rtlCol="0">
            <a:spAutoFit/>
          </a:bodyPr>
          <a:lstStyle/>
          <a:p>
            <a:r>
              <a:rPr lang="en-US" sz="2800" b="1" u="sng" dirty="0"/>
              <a:t>Motivation: </a:t>
            </a:r>
          </a:p>
          <a:p>
            <a:endParaRPr lang="en-US" sz="2800" b="1" dirty="0"/>
          </a:p>
          <a:p>
            <a:r>
              <a:rPr lang="en-US" b="1" dirty="0"/>
              <a:t>Scope</a:t>
            </a:r>
            <a:r>
              <a:rPr lang="en-US" dirty="0"/>
              <a:t>: Nova is a Python-based virtual assistant designed to enhance daily life through communication, entertainment, research, productivity, and information retrieval.</a:t>
            </a:r>
          </a:p>
          <a:p>
            <a:r>
              <a:rPr lang="en-US" dirty="0"/>
              <a:t> </a:t>
            </a:r>
          </a:p>
          <a:p>
            <a:r>
              <a:rPr lang="en-US" b="1" dirty="0"/>
              <a:t>Major Project Justification</a:t>
            </a:r>
            <a:r>
              <a:rPr lang="en-US" dirty="0"/>
              <a:t>: Nova's complexity, encompassing various libraries and functionalities, aligns with the requirements of a major final year project. </a:t>
            </a:r>
          </a:p>
          <a:p>
            <a:endParaRPr lang="en-US" dirty="0"/>
          </a:p>
          <a:p>
            <a:r>
              <a:rPr lang="en-US" b="1" dirty="0"/>
              <a:t>Societal Benefit</a:t>
            </a:r>
            <a:r>
              <a:rPr lang="en-US" dirty="0"/>
              <a:t>: Nova assists users with daily tasks, promoting time management, efficiency, and accessibility to information and entertainment. </a:t>
            </a:r>
          </a:p>
          <a:p>
            <a:endParaRPr lang="en-US" dirty="0"/>
          </a:p>
          <a:p>
            <a:r>
              <a:rPr lang="en-US" b="1" dirty="0"/>
              <a:t>Innovation</a:t>
            </a:r>
            <a:r>
              <a:rPr lang="en-US" dirty="0"/>
              <a:t>: Nova integrates diverse features, offering a user-friendly virtual assistant experience with voice and text interaction options. </a:t>
            </a:r>
          </a:p>
          <a:p>
            <a:endParaRPr lang="en-US" dirty="0"/>
          </a:p>
          <a:p>
            <a:r>
              <a:rPr lang="en-US" b="1" dirty="0"/>
              <a:t>Overall</a:t>
            </a:r>
            <a:r>
              <a:rPr lang="en-US" dirty="0"/>
              <a:t>: Nova's comprehensive features and societal impact make it a compelling major project with significant potential.</a:t>
            </a:r>
          </a:p>
          <a:p>
            <a:endParaRPr lang="en-US" dirty="0"/>
          </a:p>
          <a:p>
            <a:endParaRPr lang="en-US" dirty="0"/>
          </a:p>
        </p:txBody>
      </p:sp>
    </p:spTree>
    <p:extLst>
      <p:ext uri="{BB962C8B-B14F-4D97-AF65-F5344CB8AC3E}">
        <p14:creationId xmlns:p14="http://schemas.microsoft.com/office/powerpoint/2010/main" val="3033762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1356-2DC3-C2E0-6858-FBF56DDC42E0}"/>
              </a:ext>
            </a:extLst>
          </p:cNvPr>
          <p:cNvSpPr>
            <a:spLocks noGrp="1"/>
          </p:cNvSpPr>
          <p:nvPr>
            <p:ph type="title"/>
          </p:nvPr>
        </p:nvSpPr>
        <p:spPr>
          <a:xfrm>
            <a:off x="707010" y="634588"/>
            <a:ext cx="7213806" cy="1280890"/>
          </a:xfrm>
        </p:spPr>
        <p:txBody>
          <a:bodyPr>
            <a:noAutofit/>
          </a:bodyPr>
          <a:lstStyle/>
          <a:p>
            <a:r>
              <a:rPr lang="en-IN" sz="2000" b="1" u="sng" dirty="0">
                <a:solidFill>
                  <a:schemeClr val="tx1"/>
                </a:solidFill>
              </a:rPr>
              <a:t>Project Planning</a:t>
            </a:r>
            <a:endParaRPr lang="en-IN" sz="4000" b="1" u="sng" dirty="0">
              <a:solidFill>
                <a:schemeClr val="tx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FF50E32-682D-A524-94FD-453A52B6FEBA}"/>
              </a:ext>
            </a:extLst>
          </p:cNvPr>
          <p:cNvGrpSpPr/>
          <p:nvPr/>
        </p:nvGrpSpPr>
        <p:grpSpPr>
          <a:xfrm>
            <a:off x="461915" y="1112363"/>
            <a:ext cx="8795207" cy="4769963"/>
            <a:chOff x="0" y="0"/>
            <a:chExt cx="6692900" cy="3648554"/>
          </a:xfrm>
        </p:grpSpPr>
        <p:sp>
          <p:nvSpPr>
            <p:cNvPr id="5" name="Rectangle 4">
              <a:extLst>
                <a:ext uri="{FF2B5EF4-FFF2-40B4-BE49-F238E27FC236}">
                  <a16:creationId xmlns:a16="http://schemas.microsoft.com/office/drawing/2014/main" id="{0C55674A-E03C-FE70-AD73-2BC5D21187BB}"/>
                </a:ext>
              </a:extLst>
            </p:cNvPr>
            <p:cNvSpPr/>
            <p:nvPr/>
          </p:nvSpPr>
          <p:spPr>
            <a:xfrm>
              <a:off x="557835" y="0"/>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AA5A76A8-ACB4-E8DD-E152-104F4F94803C}"/>
                </a:ext>
              </a:extLst>
            </p:cNvPr>
            <p:cNvSpPr/>
            <p:nvPr/>
          </p:nvSpPr>
          <p:spPr>
            <a:xfrm>
              <a:off x="557835" y="17411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36E028A-BAC4-4551-FC32-5F013F416F29}"/>
                </a:ext>
              </a:extLst>
            </p:cNvPr>
            <p:cNvSpPr/>
            <p:nvPr/>
          </p:nvSpPr>
          <p:spPr>
            <a:xfrm>
              <a:off x="557835" y="35090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B6BFBD89-08EE-1768-7B7E-9A81F44F3587}"/>
                </a:ext>
              </a:extLst>
            </p:cNvPr>
            <p:cNvSpPr/>
            <p:nvPr/>
          </p:nvSpPr>
          <p:spPr>
            <a:xfrm>
              <a:off x="557835" y="52463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9D0FA4C3-291B-FBB3-6495-DAADE4B6622B}"/>
                </a:ext>
              </a:extLst>
            </p:cNvPr>
            <p:cNvSpPr/>
            <p:nvPr/>
          </p:nvSpPr>
          <p:spPr>
            <a:xfrm>
              <a:off x="557835" y="70142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C51D84A4-8304-E76C-1123-1F3E78174912}"/>
                </a:ext>
              </a:extLst>
            </p:cNvPr>
            <p:cNvSpPr/>
            <p:nvPr/>
          </p:nvSpPr>
          <p:spPr>
            <a:xfrm>
              <a:off x="557835" y="87515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928BBC2F-959A-498E-460A-6CF5BEFDA667}"/>
                </a:ext>
              </a:extLst>
            </p:cNvPr>
            <p:cNvSpPr/>
            <p:nvPr/>
          </p:nvSpPr>
          <p:spPr>
            <a:xfrm>
              <a:off x="557835" y="105194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A16723FC-87D1-DEE8-8570-F51D2ACB9558}"/>
                </a:ext>
              </a:extLst>
            </p:cNvPr>
            <p:cNvSpPr/>
            <p:nvPr/>
          </p:nvSpPr>
          <p:spPr>
            <a:xfrm>
              <a:off x="557835" y="122593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C0275396-7B0C-B732-CD7C-AAEA25923759}"/>
                </a:ext>
              </a:extLst>
            </p:cNvPr>
            <p:cNvSpPr/>
            <p:nvPr/>
          </p:nvSpPr>
          <p:spPr>
            <a:xfrm>
              <a:off x="557835" y="140271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5D3FB7C4-E1D7-FA7B-8065-683FF4DF97EC}"/>
                </a:ext>
              </a:extLst>
            </p:cNvPr>
            <p:cNvSpPr/>
            <p:nvPr/>
          </p:nvSpPr>
          <p:spPr>
            <a:xfrm>
              <a:off x="557835" y="157645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B46558A8-52BC-FF46-FA30-E68D8A99CC3A}"/>
                </a:ext>
              </a:extLst>
            </p:cNvPr>
            <p:cNvSpPr/>
            <p:nvPr/>
          </p:nvSpPr>
          <p:spPr>
            <a:xfrm>
              <a:off x="557835" y="175323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4EE0A738-9487-09D2-17E6-2F099123A8C0}"/>
                </a:ext>
              </a:extLst>
            </p:cNvPr>
            <p:cNvSpPr/>
            <p:nvPr/>
          </p:nvSpPr>
          <p:spPr>
            <a:xfrm>
              <a:off x="557835" y="192697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9F685A1B-8DDD-8FBF-EB4E-C2BBCD368807}"/>
                </a:ext>
              </a:extLst>
            </p:cNvPr>
            <p:cNvSpPr/>
            <p:nvPr/>
          </p:nvSpPr>
          <p:spPr>
            <a:xfrm>
              <a:off x="557835" y="210375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0AE1CD56-A808-D873-7967-DBFECF43F9D7}"/>
                </a:ext>
              </a:extLst>
            </p:cNvPr>
            <p:cNvSpPr/>
            <p:nvPr/>
          </p:nvSpPr>
          <p:spPr>
            <a:xfrm>
              <a:off x="557835" y="227787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590833B6-8F01-30F5-00EA-920EF02A87E5}"/>
                </a:ext>
              </a:extLst>
            </p:cNvPr>
            <p:cNvSpPr/>
            <p:nvPr/>
          </p:nvSpPr>
          <p:spPr>
            <a:xfrm>
              <a:off x="557835" y="245465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E367C247-C673-8409-79CA-ACD12BD4A33C}"/>
                </a:ext>
              </a:extLst>
            </p:cNvPr>
            <p:cNvSpPr/>
            <p:nvPr/>
          </p:nvSpPr>
          <p:spPr>
            <a:xfrm>
              <a:off x="557835" y="262839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EA7B1DF3-AB28-86E8-8C4A-387D3B753193}"/>
                </a:ext>
              </a:extLst>
            </p:cNvPr>
            <p:cNvSpPr/>
            <p:nvPr/>
          </p:nvSpPr>
          <p:spPr>
            <a:xfrm>
              <a:off x="557835" y="280517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D5C37251-4576-9527-1829-C617551D19FD}"/>
                </a:ext>
              </a:extLst>
            </p:cNvPr>
            <p:cNvSpPr/>
            <p:nvPr/>
          </p:nvSpPr>
          <p:spPr>
            <a:xfrm>
              <a:off x="557835" y="297891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41C14B08-3FBF-E5AB-652A-A8290FC83D4D}"/>
                </a:ext>
              </a:extLst>
            </p:cNvPr>
            <p:cNvSpPr/>
            <p:nvPr/>
          </p:nvSpPr>
          <p:spPr>
            <a:xfrm>
              <a:off x="557835" y="315569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BCC936AA-3C6F-7C9B-E1F7-D0FD4E2AA403}"/>
                </a:ext>
              </a:extLst>
            </p:cNvPr>
            <p:cNvSpPr/>
            <p:nvPr/>
          </p:nvSpPr>
          <p:spPr>
            <a:xfrm>
              <a:off x="557835" y="342417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6" name="Shape 487">
              <a:extLst>
                <a:ext uri="{FF2B5EF4-FFF2-40B4-BE49-F238E27FC236}">
                  <a16:creationId xmlns:a16="http://schemas.microsoft.com/office/drawing/2014/main" id="{6F73ED2F-6703-DD63-1081-F69E0DADDFB0}"/>
                </a:ext>
              </a:extLst>
            </p:cNvPr>
            <p:cNvSpPr/>
            <p:nvPr/>
          </p:nvSpPr>
          <p:spPr>
            <a:xfrm>
              <a:off x="3213354" y="662203"/>
              <a:ext cx="0" cy="454279"/>
            </a:xfrm>
            <a:custGeom>
              <a:avLst/>
              <a:gdLst/>
              <a:ahLst/>
              <a:cxnLst/>
              <a:rect l="0" t="0" r="0" b="0"/>
              <a:pathLst>
                <a:path h="454279">
                  <a:moveTo>
                    <a:pt x="0" y="0"/>
                  </a:moveTo>
                  <a:lnTo>
                    <a:pt x="0" y="454279"/>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7" name="Shape 488">
              <a:extLst>
                <a:ext uri="{FF2B5EF4-FFF2-40B4-BE49-F238E27FC236}">
                  <a16:creationId xmlns:a16="http://schemas.microsoft.com/office/drawing/2014/main" id="{144092CE-7EF6-B47B-44AC-9A03EAB89A9C}"/>
                </a:ext>
              </a:extLst>
            </p:cNvPr>
            <p:cNvSpPr/>
            <p:nvPr/>
          </p:nvSpPr>
          <p:spPr>
            <a:xfrm>
              <a:off x="3213354" y="1195730"/>
              <a:ext cx="0" cy="2231390"/>
            </a:xfrm>
            <a:custGeom>
              <a:avLst/>
              <a:gdLst/>
              <a:ahLst/>
              <a:cxnLst/>
              <a:rect l="0" t="0" r="0" b="0"/>
              <a:pathLst>
                <a:path h="2231390">
                  <a:moveTo>
                    <a:pt x="0" y="0"/>
                  </a:moveTo>
                  <a:lnTo>
                    <a:pt x="0" y="223139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8" name="Shape 489">
              <a:extLst>
                <a:ext uri="{FF2B5EF4-FFF2-40B4-BE49-F238E27FC236}">
                  <a16:creationId xmlns:a16="http://schemas.microsoft.com/office/drawing/2014/main" id="{91ED6695-6A3D-F994-9A2D-2B4DD3707F5A}"/>
                </a:ext>
              </a:extLst>
            </p:cNvPr>
            <p:cNvSpPr/>
            <p:nvPr/>
          </p:nvSpPr>
          <p:spPr>
            <a:xfrm>
              <a:off x="3996690"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9" name="Shape 490">
              <a:extLst>
                <a:ext uri="{FF2B5EF4-FFF2-40B4-BE49-F238E27FC236}">
                  <a16:creationId xmlns:a16="http://schemas.microsoft.com/office/drawing/2014/main" id="{7B541099-8810-D5FE-1F9B-EE04A4CD2174}"/>
                </a:ext>
              </a:extLst>
            </p:cNvPr>
            <p:cNvSpPr/>
            <p:nvPr/>
          </p:nvSpPr>
          <p:spPr>
            <a:xfrm>
              <a:off x="4778502" y="662203"/>
              <a:ext cx="0" cy="1836548"/>
            </a:xfrm>
            <a:custGeom>
              <a:avLst/>
              <a:gdLst/>
              <a:ahLst/>
              <a:cxnLst/>
              <a:rect l="0" t="0" r="0" b="0"/>
              <a:pathLst>
                <a:path h="1836548">
                  <a:moveTo>
                    <a:pt x="0" y="0"/>
                  </a:moveTo>
                  <a:lnTo>
                    <a:pt x="0" y="1836548"/>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0" name="Shape 491">
              <a:extLst>
                <a:ext uri="{FF2B5EF4-FFF2-40B4-BE49-F238E27FC236}">
                  <a16:creationId xmlns:a16="http://schemas.microsoft.com/office/drawing/2014/main" id="{02E88ABF-1964-15C4-8B43-F50100EF0574}"/>
                </a:ext>
              </a:extLst>
            </p:cNvPr>
            <p:cNvSpPr/>
            <p:nvPr/>
          </p:nvSpPr>
          <p:spPr>
            <a:xfrm>
              <a:off x="4778502" y="2577999"/>
              <a:ext cx="0" cy="849122"/>
            </a:xfrm>
            <a:custGeom>
              <a:avLst/>
              <a:gdLst/>
              <a:ahLst/>
              <a:cxnLst/>
              <a:rect l="0" t="0" r="0" b="0"/>
              <a:pathLst>
                <a:path h="849122">
                  <a:moveTo>
                    <a:pt x="0" y="0"/>
                  </a:moveTo>
                  <a:lnTo>
                    <a:pt x="0" y="849122"/>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1" name="Shape 492">
              <a:extLst>
                <a:ext uri="{FF2B5EF4-FFF2-40B4-BE49-F238E27FC236}">
                  <a16:creationId xmlns:a16="http://schemas.microsoft.com/office/drawing/2014/main" id="{3E272137-623C-700F-9034-63E95E55B0C7}"/>
                </a:ext>
              </a:extLst>
            </p:cNvPr>
            <p:cNvSpPr/>
            <p:nvPr/>
          </p:nvSpPr>
          <p:spPr>
            <a:xfrm>
              <a:off x="5561838"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2" name="Shape 493">
              <a:extLst>
                <a:ext uri="{FF2B5EF4-FFF2-40B4-BE49-F238E27FC236}">
                  <a16:creationId xmlns:a16="http://schemas.microsoft.com/office/drawing/2014/main" id="{C9E9722F-AF5F-2491-2AC2-8B0BEF78820B}"/>
                </a:ext>
              </a:extLst>
            </p:cNvPr>
            <p:cNvSpPr/>
            <p:nvPr/>
          </p:nvSpPr>
          <p:spPr>
            <a:xfrm>
              <a:off x="6344539"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3" name="Shape 4514">
              <a:extLst>
                <a:ext uri="{FF2B5EF4-FFF2-40B4-BE49-F238E27FC236}">
                  <a16:creationId xmlns:a16="http://schemas.microsoft.com/office/drawing/2014/main" id="{DCE652BB-2316-5A16-1626-D1E6CFAE71E6}"/>
                </a:ext>
              </a:extLst>
            </p:cNvPr>
            <p:cNvSpPr/>
            <p:nvPr/>
          </p:nvSpPr>
          <p:spPr>
            <a:xfrm>
              <a:off x="2430907" y="721767"/>
              <a:ext cx="453263" cy="79248"/>
            </a:xfrm>
            <a:custGeom>
              <a:avLst/>
              <a:gdLst/>
              <a:ahLst/>
              <a:cxnLst/>
              <a:rect l="0" t="0" r="0" b="0"/>
              <a:pathLst>
                <a:path w="453263" h="79248">
                  <a:moveTo>
                    <a:pt x="0" y="0"/>
                  </a:moveTo>
                  <a:lnTo>
                    <a:pt x="453263" y="0"/>
                  </a:lnTo>
                  <a:lnTo>
                    <a:pt x="453263"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4" name="Shape 4515">
              <a:extLst>
                <a:ext uri="{FF2B5EF4-FFF2-40B4-BE49-F238E27FC236}">
                  <a16:creationId xmlns:a16="http://schemas.microsoft.com/office/drawing/2014/main" id="{5389C3F2-A403-AD07-7837-20B8707F34B3}"/>
                </a:ext>
              </a:extLst>
            </p:cNvPr>
            <p:cNvSpPr/>
            <p:nvPr/>
          </p:nvSpPr>
          <p:spPr>
            <a:xfrm>
              <a:off x="2900934" y="918363"/>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5" name="Shape 4516">
              <a:extLst>
                <a:ext uri="{FF2B5EF4-FFF2-40B4-BE49-F238E27FC236}">
                  <a16:creationId xmlns:a16="http://schemas.microsoft.com/office/drawing/2014/main" id="{A1F88874-8FCB-9C14-9227-47D60181A1EC}"/>
                </a:ext>
              </a:extLst>
            </p:cNvPr>
            <p:cNvSpPr/>
            <p:nvPr/>
          </p:nvSpPr>
          <p:spPr>
            <a:xfrm>
              <a:off x="3120390" y="1116482"/>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6" name="Shape 4517">
              <a:extLst>
                <a:ext uri="{FF2B5EF4-FFF2-40B4-BE49-F238E27FC236}">
                  <a16:creationId xmlns:a16="http://schemas.microsoft.com/office/drawing/2014/main" id="{A0F07C3D-5DEF-1535-7EE9-E788DB2EDD5A}"/>
                </a:ext>
              </a:extLst>
            </p:cNvPr>
            <p:cNvSpPr/>
            <p:nvPr/>
          </p:nvSpPr>
          <p:spPr>
            <a:xfrm>
              <a:off x="3338322" y="1314603"/>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7" name="Shape 4518">
              <a:extLst>
                <a:ext uri="{FF2B5EF4-FFF2-40B4-BE49-F238E27FC236}">
                  <a16:creationId xmlns:a16="http://schemas.microsoft.com/office/drawing/2014/main" id="{9E5700FF-ACA6-A1E2-DC48-70B429122B48}"/>
                </a:ext>
              </a:extLst>
            </p:cNvPr>
            <p:cNvSpPr/>
            <p:nvPr/>
          </p:nvSpPr>
          <p:spPr>
            <a:xfrm>
              <a:off x="3448050" y="1511199"/>
              <a:ext cx="531876" cy="79248"/>
            </a:xfrm>
            <a:custGeom>
              <a:avLst/>
              <a:gdLst/>
              <a:ahLst/>
              <a:cxnLst/>
              <a:rect l="0" t="0" r="0" b="0"/>
              <a:pathLst>
                <a:path w="531876" h="79248">
                  <a:moveTo>
                    <a:pt x="0" y="0"/>
                  </a:moveTo>
                  <a:lnTo>
                    <a:pt x="531876" y="0"/>
                  </a:lnTo>
                  <a:lnTo>
                    <a:pt x="53187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8" name="Shape 4519">
              <a:extLst>
                <a:ext uri="{FF2B5EF4-FFF2-40B4-BE49-F238E27FC236}">
                  <a16:creationId xmlns:a16="http://schemas.microsoft.com/office/drawing/2014/main" id="{A0499807-6C8B-625F-800A-E5E351F7D0DE}"/>
                </a:ext>
              </a:extLst>
            </p:cNvPr>
            <p:cNvSpPr/>
            <p:nvPr/>
          </p:nvSpPr>
          <p:spPr>
            <a:xfrm>
              <a:off x="3996690" y="1709318"/>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9" name="Shape 4520">
              <a:extLst>
                <a:ext uri="{FF2B5EF4-FFF2-40B4-BE49-F238E27FC236}">
                  <a16:creationId xmlns:a16="http://schemas.microsoft.com/office/drawing/2014/main" id="{BCAD6F29-EFFA-F24C-D7EB-D9A64A05F6B4}"/>
                </a:ext>
              </a:extLst>
            </p:cNvPr>
            <p:cNvSpPr/>
            <p:nvPr/>
          </p:nvSpPr>
          <p:spPr>
            <a:xfrm>
              <a:off x="4106418" y="1905915"/>
              <a:ext cx="422148" cy="79248"/>
            </a:xfrm>
            <a:custGeom>
              <a:avLst/>
              <a:gdLst/>
              <a:ahLst/>
              <a:cxnLst/>
              <a:rect l="0" t="0" r="0" b="0"/>
              <a:pathLst>
                <a:path w="422148" h="79248">
                  <a:moveTo>
                    <a:pt x="0" y="0"/>
                  </a:moveTo>
                  <a:lnTo>
                    <a:pt x="422148" y="0"/>
                  </a:lnTo>
                  <a:lnTo>
                    <a:pt x="42214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0" name="Shape 4521">
              <a:extLst>
                <a:ext uri="{FF2B5EF4-FFF2-40B4-BE49-F238E27FC236}">
                  <a16:creationId xmlns:a16="http://schemas.microsoft.com/office/drawing/2014/main" id="{79BFD400-1BA8-1B24-7AB5-31263C7A2679}"/>
                </a:ext>
              </a:extLst>
            </p:cNvPr>
            <p:cNvSpPr/>
            <p:nvPr/>
          </p:nvSpPr>
          <p:spPr>
            <a:xfrm>
              <a:off x="4543806" y="2104034"/>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1" name="Shape 4522">
              <a:extLst>
                <a:ext uri="{FF2B5EF4-FFF2-40B4-BE49-F238E27FC236}">
                  <a16:creationId xmlns:a16="http://schemas.microsoft.com/office/drawing/2014/main" id="{C819EAB2-0B6C-E941-83FA-C0E13A9E1B25}"/>
                </a:ext>
              </a:extLst>
            </p:cNvPr>
            <p:cNvSpPr/>
            <p:nvPr/>
          </p:nvSpPr>
          <p:spPr>
            <a:xfrm>
              <a:off x="4653534" y="2302154"/>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2" name="Shape 4523">
              <a:extLst>
                <a:ext uri="{FF2B5EF4-FFF2-40B4-BE49-F238E27FC236}">
                  <a16:creationId xmlns:a16="http://schemas.microsoft.com/office/drawing/2014/main" id="{272BBFA0-DCC3-5885-AD26-6214D94442E0}"/>
                </a:ext>
              </a:extLst>
            </p:cNvPr>
            <p:cNvSpPr/>
            <p:nvPr/>
          </p:nvSpPr>
          <p:spPr>
            <a:xfrm>
              <a:off x="4763262" y="2498751"/>
              <a:ext cx="204216" cy="79248"/>
            </a:xfrm>
            <a:custGeom>
              <a:avLst/>
              <a:gdLst/>
              <a:ahLst/>
              <a:cxnLst/>
              <a:rect l="0" t="0" r="0" b="0"/>
              <a:pathLst>
                <a:path w="204216" h="79248">
                  <a:moveTo>
                    <a:pt x="0" y="0"/>
                  </a:moveTo>
                  <a:lnTo>
                    <a:pt x="204216" y="0"/>
                  </a:lnTo>
                  <a:lnTo>
                    <a:pt x="20421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3" name="Shape 4524">
              <a:extLst>
                <a:ext uri="{FF2B5EF4-FFF2-40B4-BE49-F238E27FC236}">
                  <a16:creationId xmlns:a16="http://schemas.microsoft.com/office/drawing/2014/main" id="{1C9267B6-B1A2-9BDE-DAA1-04B824C40E73}"/>
                </a:ext>
              </a:extLst>
            </p:cNvPr>
            <p:cNvSpPr/>
            <p:nvPr/>
          </p:nvSpPr>
          <p:spPr>
            <a:xfrm>
              <a:off x="4982718" y="2696882"/>
              <a:ext cx="94488" cy="79236"/>
            </a:xfrm>
            <a:custGeom>
              <a:avLst/>
              <a:gdLst/>
              <a:ahLst/>
              <a:cxnLst/>
              <a:rect l="0" t="0" r="0" b="0"/>
              <a:pathLst>
                <a:path w="94488" h="79236">
                  <a:moveTo>
                    <a:pt x="0" y="0"/>
                  </a:moveTo>
                  <a:lnTo>
                    <a:pt x="94488" y="0"/>
                  </a:lnTo>
                  <a:lnTo>
                    <a:pt x="94488" y="79236"/>
                  </a:lnTo>
                  <a:lnTo>
                    <a:pt x="0" y="79236"/>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4" name="Shape 4525">
              <a:extLst>
                <a:ext uri="{FF2B5EF4-FFF2-40B4-BE49-F238E27FC236}">
                  <a16:creationId xmlns:a16="http://schemas.microsoft.com/office/drawing/2014/main" id="{1A042FFA-E34E-FF1D-3663-9B62348D63ED}"/>
                </a:ext>
              </a:extLst>
            </p:cNvPr>
            <p:cNvSpPr/>
            <p:nvPr/>
          </p:nvSpPr>
          <p:spPr>
            <a:xfrm>
              <a:off x="5092446" y="2893467"/>
              <a:ext cx="219456" cy="79248"/>
            </a:xfrm>
            <a:custGeom>
              <a:avLst/>
              <a:gdLst/>
              <a:ahLst/>
              <a:cxnLst/>
              <a:rect l="0" t="0" r="0" b="0"/>
              <a:pathLst>
                <a:path w="219456" h="79248">
                  <a:moveTo>
                    <a:pt x="0" y="0"/>
                  </a:moveTo>
                  <a:lnTo>
                    <a:pt x="219456" y="0"/>
                  </a:lnTo>
                  <a:lnTo>
                    <a:pt x="21945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5" name="Shape 4526">
              <a:extLst>
                <a:ext uri="{FF2B5EF4-FFF2-40B4-BE49-F238E27FC236}">
                  <a16:creationId xmlns:a16="http://schemas.microsoft.com/office/drawing/2014/main" id="{5AC0AE75-B1E8-E755-DBDF-A27FB0277B51}"/>
                </a:ext>
              </a:extLst>
            </p:cNvPr>
            <p:cNvSpPr/>
            <p:nvPr/>
          </p:nvSpPr>
          <p:spPr>
            <a:xfrm>
              <a:off x="5327142" y="3091587"/>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6" name="Shape 4527">
              <a:extLst>
                <a:ext uri="{FF2B5EF4-FFF2-40B4-BE49-F238E27FC236}">
                  <a16:creationId xmlns:a16="http://schemas.microsoft.com/office/drawing/2014/main" id="{453FB2E8-027E-34D4-9558-351C8DCD0904}"/>
                </a:ext>
              </a:extLst>
            </p:cNvPr>
            <p:cNvSpPr/>
            <p:nvPr/>
          </p:nvSpPr>
          <p:spPr>
            <a:xfrm>
              <a:off x="5436870" y="3288183"/>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7" name="Shape 508">
              <a:extLst>
                <a:ext uri="{FF2B5EF4-FFF2-40B4-BE49-F238E27FC236}">
                  <a16:creationId xmlns:a16="http://schemas.microsoft.com/office/drawing/2014/main" id="{EE1D9837-98D3-FC78-A260-166C57BF5E3A}"/>
                </a:ext>
              </a:extLst>
            </p:cNvPr>
            <p:cNvSpPr/>
            <p:nvPr/>
          </p:nvSpPr>
          <p:spPr>
            <a:xfrm>
              <a:off x="2430907"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48" name="Shape 509">
              <a:extLst>
                <a:ext uri="{FF2B5EF4-FFF2-40B4-BE49-F238E27FC236}">
                  <a16:creationId xmlns:a16="http://schemas.microsoft.com/office/drawing/2014/main" id="{FCBD243D-0A32-9BDD-7246-CD42F565BAD1}"/>
                </a:ext>
              </a:extLst>
            </p:cNvPr>
            <p:cNvSpPr/>
            <p:nvPr/>
          </p:nvSpPr>
          <p:spPr>
            <a:xfrm>
              <a:off x="0" y="36220"/>
              <a:ext cx="6692900" cy="3530600"/>
            </a:xfrm>
            <a:custGeom>
              <a:avLst/>
              <a:gdLst/>
              <a:ahLst/>
              <a:cxnLst/>
              <a:rect l="0" t="0" r="0" b="0"/>
              <a:pathLst>
                <a:path w="6692900" h="3530600">
                  <a:moveTo>
                    <a:pt x="0" y="3530600"/>
                  </a:moveTo>
                  <a:lnTo>
                    <a:pt x="6692900" y="3530600"/>
                  </a:lnTo>
                  <a:lnTo>
                    <a:pt x="669290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pic>
          <p:nvPicPr>
            <p:cNvPr id="49" name="Picture 48">
              <a:extLst>
                <a:ext uri="{FF2B5EF4-FFF2-40B4-BE49-F238E27FC236}">
                  <a16:creationId xmlns:a16="http://schemas.microsoft.com/office/drawing/2014/main" id="{06203632-67F2-3C0C-3240-E994A2318E47}"/>
                </a:ext>
              </a:extLst>
            </p:cNvPr>
            <p:cNvPicPr/>
            <p:nvPr/>
          </p:nvPicPr>
          <p:blipFill>
            <a:blip r:embed="rId2"/>
            <a:stretch>
              <a:fillRect/>
            </a:stretch>
          </p:blipFill>
          <p:spPr>
            <a:xfrm>
              <a:off x="2221738" y="461670"/>
              <a:ext cx="432816" cy="112776"/>
            </a:xfrm>
            <a:prstGeom prst="rect">
              <a:avLst/>
            </a:prstGeom>
          </p:spPr>
        </p:pic>
        <p:sp>
          <p:nvSpPr>
            <p:cNvPr id="50" name="Rectangle 49">
              <a:extLst>
                <a:ext uri="{FF2B5EF4-FFF2-40B4-BE49-F238E27FC236}">
                  <a16:creationId xmlns:a16="http://schemas.microsoft.com/office/drawing/2014/main" id="{CAAEBA24-5C7F-F7AB-6F1D-F15CB53870CE}"/>
                </a:ext>
              </a:extLst>
            </p:cNvPr>
            <p:cNvSpPr/>
            <p:nvPr/>
          </p:nvSpPr>
          <p:spPr>
            <a:xfrm>
              <a:off x="2223008"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1" name="Rectangle 50">
              <a:extLst>
                <a:ext uri="{FF2B5EF4-FFF2-40B4-BE49-F238E27FC236}">
                  <a16:creationId xmlns:a16="http://schemas.microsoft.com/office/drawing/2014/main" id="{AFA3A412-54BC-9BDD-83AE-769FED69C55B}"/>
                </a:ext>
              </a:extLst>
            </p:cNvPr>
            <p:cNvSpPr/>
            <p:nvPr/>
          </p:nvSpPr>
          <p:spPr>
            <a:xfrm>
              <a:off x="2335784"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2" name="Rectangle 51">
              <a:extLst>
                <a:ext uri="{FF2B5EF4-FFF2-40B4-BE49-F238E27FC236}">
                  <a16:creationId xmlns:a16="http://schemas.microsoft.com/office/drawing/2014/main" id="{949104D6-1F2B-404A-FB32-750E4C5FF70F}"/>
                </a:ext>
              </a:extLst>
            </p:cNvPr>
            <p:cNvSpPr/>
            <p:nvPr/>
          </p:nvSpPr>
          <p:spPr>
            <a:xfrm>
              <a:off x="2372360"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09ED8A53-C866-833A-4627-21B8A477ECEB}"/>
                </a:ext>
              </a:extLst>
            </p:cNvPr>
            <p:cNvSpPr/>
            <p:nvPr/>
          </p:nvSpPr>
          <p:spPr>
            <a:xfrm>
              <a:off x="24820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45CD8ABF-0B5F-C695-A077-76198CD75BA9}"/>
                </a:ext>
              </a:extLst>
            </p:cNvPr>
            <p:cNvSpPr/>
            <p:nvPr/>
          </p:nvSpPr>
          <p:spPr>
            <a:xfrm>
              <a:off x="2518664"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C8955BA-ED86-DA30-DFA5-CDD9EF983903}"/>
                </a:ext>
              </a:extLst>
            </p:cNvPr>
            <p:cNvSpPr/>
            <p:nvPr/>
          </p:nvSpPr>
          <p:spPr>
            <a:xfrm>
              <a:off x="257352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73F28A45-1238-467E-E5F7-018F156D6A0A}"/>
                </a:ext>
              </a:extLst>
            </p:cNvPr>
            <p:cNvSpPr/>
            <p:nvPr/>
          </p:nvSpPr>
          <p:spPr>
            <a:xfrm>
              <a:off x="2625344"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57" name="Picture 56">
              <a:extLst>
                <a:ext uri="{FF2B5EF4-FFF2-40B4-BE49-F238E27FC236}">
                  <a16:creationId xmlns:a16="http://schemas.microsoft.com/office/drawing/2014/main" id="{B498C6D2-833B-1867-EFDE-E0B7E0DFC219}"/>
                </a:ext>
              </a:extLst>
            </p:cNvPr>
            <p:cNvPicPr/>
            <p:nvPr/>
          </p:nvPicPr>
          <p:blipFill>
            <a:blip r:embed="rId3"/>
            <a:stretch>
              <a:fillRect/>
            </a:stretch>
          </p:blipFill>
          <p:spPr>
            <a:xfrm>
              <a:off x="2925826" y="166014"/>
              <a:ext cx="1292352" cy="408432"/>
            </a:xfrm>
            <a:prstGeom prst="rect">
              <a:avLst/>
            </a:prstGeom>
          </p:spPr>
        </p:pic>
        <p:sp>
          <p:nvSpPr>
            <p:cNvPr id="58" name="Rectangle 57">
              <a:extLst>
                <a:ext uri="{FF2B5EF4-FFF2-40B4-BE49-F238E27FC236}">
                  <a16:creationId xmlns:a16="http://schemas.microsoft.com/office/drawing/2014/main" id="{C3FADB0F-44A6-DDE1-6353-F0210A8C12BB}"/>
                </a:ext>
              </a:extLst>
            </p:cNvPr>
            <p:cNvSpPr/>
            <p:nvPr/>
          </p:nvSpPr>
          <p:spPr>
            <a:xfrm>
              <a:off x="2927350" y="180365"/>
              <a:ext cx="540547"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Gantt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6BB83B0E-6E26-6DDD-07AE-56C6F0B0C38F}"/>
                </a:ext>
              </a:extLst>
            </p:cNvPr>
            <p:cNvSpPr/>
            <p:nvPr/>
          </p:nvSpPr>
          <p:spPr>
            <a:xfrm>
              <a:off x="3335782"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26829F09-D015-C27C-1CF4-23E56F263814}"/>
                </a:ext>
              </a:extLst>
            </p:cNvPr>
            <p:cNvSpPr/>
            <p:nvPr/>
          </p:nvSpPr>
          <p:spPr>
            <a:xfrm>
              <a:off x="3366262" y="180365"/>
              <a:ext cx="520562"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Chart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53FCD773-72AA-D0DD-45A5-271CDDBB1122}"/>
                </a:ext>
              </a:extLst>
            </p:cNvPr>
            <p:cNvSpPr/>
            <p:nvPr/>
          </p:nvSpPr>
          <p:spPr>
            <a:xfrm>
              <a:off x="3759708"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C0E0B88F-2F32-3C71-5ECA-F58C4DF0BF55}"/>
                </a:ext>
              </a:extLst>
            </p:cNvPr>
            <p:cNvSpPr/>
            <p:nvPr/>
          </p:nvSpPr>
          <p:spPr>
            <a:xfrm>
              <a:off x="300659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343DACEE-23CB-617F-D862-EF73483ACD7A}"/>
                </a:ext>
              </a:extLst>
            </p:cNvPr>
            <p:cNvSpPr/>
            <p:nvPr/>
          </p:nvSpPr>
          <p:spPr>
            <a:xfrm>
              <a:off x="311937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29F0547D-FB77-9AC3-707B-1CA753D484B3}"/>
                </a:ext>
              </a:extLst>
            </p:cNvPr>
            <p:cNvSpPr/>
            <p:nvPr/>
          </p:nvSpPr>
          <p:spPr>
            <a:xfrm>
              <a:off x="3155950" y="460781"/>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AA405D9E-0659-8167-DF71-672B10E28985}"/>
                </a:ext>
              </a:extLst>
            </p:cNvPr>
            <p:cNvSpPr/>
            <p:nvPr/>
          </p:nvSpPr>
          <p:spPr>
            <a:xfrm>
              <a:off x="326567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4563385A-4EA9-9751-5EA3-79B6CBBCBF1D}"/>
                </a:ext>
              </a:extLst>
            </p:cNvPr>
            <p:cNvSpPr/>
            <p:nvPr/>
          </p:nvSpPr>
          <p:spPr>
            <a:xfrm>
              <a:off x="330225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7" name="Rectangle 66">
              <a:extLst>
                <a:ext uri="{FF2B5EF4-FFF2-40B4-BE49-F238E27FC236}">
                  <a16:creationId xmlns:a16="http://schemas.microsoft.com/office/drawing/2014/main" id="{4B89F06A-1FCC-C278-DC7A-D121F501F3CD}"/>
                </a:ext>
              </a:extLst>
            </p:cNvPr>
            <p:cNvSpPr/>
            <p:nvPr/>
          </p:nvSpPr>
          <p:spPr>
            <a:xfrm>
              <a:off x="335711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8" name="Rectangle 67">
              <a:extLst>
                <a:ext uri="{FF2B5EF4-FFF2-40B4-BE49-F238E27FC236}">
                  <a16:creationId xmlns:a16="http://schemas.microsoft.com/office/drawing/2014/main" id="{0ABD5F11-EFEF-02FA-D237-5E78657D5D8E}"/>
                </a:ext>
              </a:extLst>
            </p:cNvPr>
            <p:cNvSpPr/>
            <p:nvPr/>
          </p:nvSpPr>
          <p:spPr>
            <a:xfrm>
              <a:off x="340893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A873EB62-7AC2-2E0D-ECA7-62360BDD9960}"/>
                </a:ext>
              </a:extLst>
            </p:cNvPr>
            <p:cNvSpPr/>
            <p:nvPr/>
          </p:nvSpPr>
          <p:spPr>
            <a:xfrm>
              <a:off x="379018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0" name="Rectangle 69">
              <a:extLst>
                <a:ext uri="{FF2B5EF4-FFF2-40B4-BE49-F238E27FC236}">
                  <a16:creationId xmlns:a16="http://schemas.microsoft.com/office/drawing/2014/main" id="{FA020185-9C35-ED97-3A09-825A21510BFA}"/>
                </a:ext>
              </a:extLst>
            </p:cNvPr>
            <p:cNvSpPr/>
            <p:nvPr/>
          </p:nvSpPr>
          <p:spPr>
            <a:xfrm>
              <a:off x="390296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1" name="Rectangle 70">
              <a:extLst>
                <a:ext uri="{FF2B5EF4-FFF2-40B4-BE49-F238E27FC236}">
                  <a16:creationId xmlns:a16="http://schemas.microsoft.com/office/drawing/2014/main" id="{54C4DA41-066E-D8E9-ADF4-F00E1060870A}"/>
                </a:ext>
              </a:extLst>
            </p:cNvPr>
            <p:cNvSpPr/>
            <p:nvPr/>
          </p:nvSpPr>
          <p:spPr>
            <a:xfrm>
              <a:off x="3939540" y="460781"/>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2" name="Rectangle 71">
              <a:extLst>
                <a:ext uri="{FF2B5EF4-FFF2-40B4-BE49-F238E27FC236}">
                  <a16:creationId xmlns:a16="http://schemas.microsoft.com/office/drawing/2014/main" id="{B7CC0E70-320C-F74E-B52F-B08DD8F25487}"/>
                </a:ext>
              </a:extLst>
            </p:cNvPr>
            <p:cNvSpPr/>
            <p:nvPr/>
          </p:nvSpPr>
          <p:spPr>
            <a:xfrm>
              <a:off x="404926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3" name="Rectangle 72">
              <a:extLst>
                <a:ext uri="{FF2B5EF4-FFF2-40B4-BE49-F238E27FC236}">
                  <a16:creationId xmlns:a16="http://schemas.microsoft.com/office/drawing/2014/main" id="{A1067BF1-6A19-8683-6E0A-F92932C44F75}"/>
                </a:ext>
              </a:extLst>
            </p:cNvPr>
            <p:cNvSpPr/>
            <p:nvPr/>
          </p:nvSpPr>
          <p:spPr>
            <a:xfrm>
              <a:off x="408584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4" name="Rectangle 73">
              <a:extLst>
                <a:ext uri="{FF2B5EF4-FFF2-40B4-BE49-F238E27FC236}">
                  <a16:creationId xmlns:a16="http://schemas.microsoft.com/office/drawing/2014/main" id="{3CAFED18-95A8-F10B-E0FF-61C2C0B2AAC9}"/>
                </a:ext>
              </a:extLst>
            </p:cNvPr>
            <p:cNvSpPr/>
            <p:nvPr/>
          </p:nvSpPr>
          <p:spPr>
            <a:xfrm>
              <a:off x="414070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5" name="Rectangle 74">
              <a:extLst>
                <a:ext uri="{FF2B5EF4-FFF2-40B4-BE49-F238E27FC236}">
                  <a16:creationId xmlns:a16="http://schemas.microsoft.com/office/drawing/2014/main" id="{66C7AFFE-EB53-A038-F8DE-7FAA3646767A}"/>
                </a:ext>
              </a:extLst>
            </p:cNvPr>
            <p:cNvSpPr/>
            <p:nvPr/>
          </p:nvSpPr>
          <p:spPr>
            <a:xfrm>
              <a:off x="419252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76" name="Picture 75">
              <a:extLst>
                <a:ext uri="{FF2B5EF4-FFF2-40B4-BE49-F238E27FC236}">
                  <a16:creationId xmlns:a16="http://schemas.microsoft.com/office/drawing/2014/main" id="{924E4A6E-E0E0-19E3-5434-0F7FC287F76E}"/>
                </a:ext>
              </a:extLst>
            </p:cNvPr>
            <p:cNvPicPr/>
            <p:nvPr/>
          </p:nvPicPr>
          <p:blipFill>
            <a:blip r:embed="rId2"/>
            <a:stretch>
              <a:fillRect/>
            </a:stretch>
          </p:blipFill>
          <p:spPr>
            <a:xfrm>
              <a:off x="4571746" y="461670"/>
              <a:ext cx="429768" cy="112776"/>
            </a:xfrm>
            <a:prstGeom prst="rect">
              <a:avLst/>
            </a:prstGeom>
          </p:spPr>
        </p:pic>
        <p:sp>
          <p:nvSpPr>
            <p:cNvPr id="77" name="Rectangle 76">
              <a:extLst>
                <a:ext uri="{FF2B5EF4-FFF2-40B4-BE49-F238E27FC236}">
                  <a16:creationId xmlns:a16="http://schemas.microsoft.com/office/drawing/2014/main" id="{AF1C9AFD-523E-C32D-F012-733AF2D48939}"/>
                </a:ext>
              </a:extLst>
            </p:cNvPr>
            <p:cNvSpPr/>
            <p:nvPr/>
          </p:nvSpPr>
          <p:spPr>
            <a:xfrm>
              <a:off x="457390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id="{30585DEB-8B94-D829-72DE-6F72390902CF}"/>
                </a:ext>
              </a:extLst>
            </p:cNvPr>
            <p:cNvSpPr/>
            <p:nvPr/>
          </p:nvSpPr>
          <p:spPr>
            <a:xfrm>
              <a:off x="468668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id="{D52AD642-B79F-F1D3-9761-7B1AE48D96A2}"/>
                </a:ext>
              </a:extLst>
            </p:cNvPr>
            <p:cNvSpPr/>
            <p:nvPr/>
          </p:nvSpPr>
          <p:spPr>
            <a:xfrm>
              <a:off x="4723257"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643D60E5-0954-0E92-CCC1-ACED129794A0}"/>
                </a:ext>
              </a:extLst>
            </p:cNvPr>
            <p:cNvSpPr/>
            <p:nvPr/>
          </p:nvSpPr>
          <p:spPr>
            <a:xfrm>
              <a:off x="483298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1" name="Rectangle 80">
              <a:extLst>
                <a:ext uri="{FF2B5EF4-FFF2-40B4-BE49-F238E27FC236}">
                  <a16:creationId xmlns:a16="http://schemas.microsoft.com/office/drawing/2014/main" id="{F56A7B78-7454-4090-90F4-55387934EC91}"/>
                </a:ext>
              </a:extLst>
            </p:cNvPr>
            <p:cNvSpPr/>
            <p:nvPr/>
          </p:nvSpPr>
          <p:spPr>
            <a:xfrm>
              <a:off x="486956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2" name="Rectangle 81">
              <a:extLst>
                <a:ext uri="{FF2B5EF4-FFF2-40B4-BE49-F238E27FC236}">
                  <a16:creationId xmlns:a16="http://schemas.microsoft.com/office/drawing/2014/main" id="{77419497-F0BD-EF9F-2EEE-211E76EE1DAC}"/>
                </a:ext>
              </a:extLst>
            </p:cNvPr>
            <p:cNvSpPr/>
            <p:nvPr/>
          </p:nvSpPr>
          <p:spPr>
            <a:xfrm>
              <a:off x="492442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3" name="Rectangle 82">
              <a:extLst>
                <a:ext uri="{FF2B5EF4-FFF2-40B4-BE49-F238E27FC236}">
                  <a16:creationId xmlns:a16="http://schemas.microsoft.com/office/drawing/2014/main" id="{A8A2A519-2EDB-D18E-6C30-265A87FA79A4}"/>
                </a:ext>
              </a:extLst>
            </p:cNvPr>
            <p:cNvSpPr/>
            <p:nvPr/>
          </p:nvSpPr>
          <p:spPr>
            <a:xfrm>
              <a:off x="497624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84" name="Picture 83">
              <a:extLst>
                <a:ext uri="{FF2B5EF4-FFF2-40B4-BE49-F238E27FC236}">
                  <a16:creationId xmlns:a16="http://schemas.microsoft.com/office/drawing/2014/main" id="{9B457065-035B-3155-F755-BCC3E1A83F6C}"/>
                </a:ext>
              </a:extLst>
            </p:cNvPr>
            <p:cNvPicPr/>
            <p:nvPr/>
          </p:nvPicPr>
          <p:blipFill>
            <a:blip r:embed="rId2"/>
            <a:stretch>
              <a:fillRect/>
            </a:stretch>
          </p:blipFill>
          <p:spPr>
            <a:xfrm>
              <a:off x="5355082" y="461670"/>
              <a:ext cx="429768" cy="112776"/>
            </a:xfrm>
            <a:prstGeom prst="rect">
              <a:avLst/>
            </a:prstGeom>
          </p:spPr>
        </p:pic>
        <p:sp>
          <p:nvSpPr>
            <p:cNvPr id="85" name="Rectangle 84">
              <a:extLst>
                <a:ext uri="{FF2B5EF4-FFF2-40B4-BE49-F238E27FC236}">
                  <a16:creationId xmlns:a16="http://schemas.microsoft.com/office/drawing/2014/main" id="{B6F28242-CE6C-0BE9-CB87-EB80080705BC}"/>
                </a:ext>
              </a:extLst>
            </p:cNvPr>
            <p:cNvSpPr/>
            <p:nvPr/>
          </p:nvSpPr>
          <p:spPr>
            <a:xfrm>
              <a:off x="535749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6" name="Rectangle 85">
              <a:extLst>
                <a:ext uri="{FF2B5EF4-FFF2-40B4-BE49-F238E27FC236}">
                  <a16:creationId xmlns:a16="http://schemas.microsoft.com/office/drawing/2014/main" id="{542968FF-1BA9-96E5-C0E6-D38E702C534B}"/>
                </a:ext>
              </a:extLst>
            </p:cNvPr>
            <p:cNvSpPr/>
            <p:nvPr/>
          </p:nvSpPr>
          <p:spPr>
            <a:xfrm>
              <a:off x="547027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7" name="Rectangle 86">
              <a:extLst>
                <a:ext uri="{FF2B5EF4-FFF2-40B4-BE49-F238E27FC236}">
                  <a16:creationId xmlns:a16="http://schemas.microsoft.com/office/drawing/2014/main" id="{F95C6C0C-FEC0-A0F2-DA1C-0F942426B788}"/>
                </a:ext>
              </a:extLst>
            </p:cNvPr>
            <p:cNvSpPr/>
            <p:nvPr/>
          </p:nvSpPr>
          <p:spPr>
            <a:xfrm>
              <a:off x="5506847"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03</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8" name="Rectangle 87">
              <a:extLst>
                <a:ext uri="{FF2B5EF4-FFF2-40B4-BE49-F238E27FC236}">
                  <a16:creationId xmlns:a16="http://schemas.microsoft.com/office/drawing/2014/main" id="{FBF189D2-8ACB-0A31-5B93-7EE3BFB72470}"/>
                </a:ext>
              </a:extLst>
            </p:cNvPr>
            <p:cNvSpPr/>
            <p:nvPr/>
          </p:nvSpPr>
          <p:spPr>
            <a:xfrm>
              <a:off x="561657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9" name="Rectangle 88">
              <a:extLst>
                <a:ext uri="{FF2B5EF4-FFF2-40B4-BE49-F238E27FC236}">
                  <a16:creationId xmlns:a16="http://schemas.microsoft.com/office/drawing/2014/main" id="{0129768F-5F3A-CD6D-0C03-83313A682887}"/>
                </a:ext>
              </a:extLst>
            </p:cNvPr>
            <p:cNvSpPr/>
            <p:nvPr/>
          </p:nvSpPr>
          <p:spPr>
            <a:xfrm>
              <a:off x="565315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0" name="Rectangle 89">
              <a:extLst>
                <a:ext uri="{FF2B5EF4-FFF2-40B4-BE49-F238E27FC236}">
                  <a16:creationId xmlns:a16="http://schemas.microsoft.com/office/drawing/2014/main" id="{64807D12-74BB-7369-B2AE-74FA457758B7}"/>
                </a:ext>
              </a:extLst>
            </p:cNvPr>
            <p:cNvSpPr/>
            <p:nvPr/>
          </p:nvSpPr>
          <p:spPr>
            <a:xfrm>
              <a:off x="570801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1" name="Rectangle 90">
              <a:extLst>
                <a:ext uri="{FF2B5EF4-FFF2-40B4-BE49-F238E27FC236}">
                  <a16:creationId xmlns:a16="http://schemas.microsoft.com/office/drawing/2014/main" id="{D57E1EDD-916C-3253-3041-E1EF1F23A82C}"/>
                </a:ext>
              </a:extLst>
            </p:cNvPr>
            <p:cNvSpPr/>
            <p:nvPr/>
          </p:nvSpPr>
          <p:spPr>
            <a:xfrm>
              <a:off x="575983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92" name="Picture 91">
              <a:extLst>
                <a:ext uri="{FF2B5EF4-FFF2-40B4-BE49-F238E27FC236}">
                  <a16:creationId xmlns:a16="http://schemas.microsoft.com/office/drawing/2014/main" id="{9AD2B7CB-513D-0AB7-861F-88A1676DF865}"/>
                </a:ext>
              </a:extLst>
            </p:cNvPr>
            <p:cNvPicPr/>
            <p:nvPr/>
          </p:nvPicPr>
          <p:blipFill>
            <a:blip r:embed="rId2"/>
            <a:stretch>
              <a:fillRect/>
            </a:stretch>
          </p:blipFill>
          <p:spPr>
            <a:xfrm>
              <a:off x="6138418" y="461670"/>
              <a:ext cx="429768" cy="112776"/>
            </a:xfrm>
            <a:prstGeom prst="rect">
              <a:avLst/>
            </a:prstGeom>
          </p:spPr>
        </p:pic>
        <p:sp>
          <p:nvSpPr>
            <p:cNvPr id="93" name="Rectangle 92">
              <a:extLst>
                <a:ext uri="{FF2B5EF4-FFF2-40B4-BE49-F238E27FC236}">
                  <a16:creationId xmlns:a16="http://schemas.microsoft.com/office/drawing/2014/main" id="{6DD630F8-D65B-5F1B-C7A0-434F644415D8}"/>
                </a:ext>
              </a:extLst>
            </p:cNvPr>
            <p:cNvSpPr/>
            <p:nvPr/>
          </p:nvSpPr>
          <p:spPr>
            <a:xfrm>
              <a:off x="6141212"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9A8BA617-DE66-455A-EE64-8BCB6F21395F}"/>
                </a:ext>
              </a:extLst>
            </p:cNvPr>
            <p:cNvSpPr/>
            <p:nvPr/>
          </p:nvSpPr>
          <p:spPr>
            <a:xfrm>
              <a:off x="62539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5" name="Rectangle 94">
              <a:extLst>
                <a:ext uri="{FF2B5EF4-FFF2-40B4-BE49-F238E27FC236}">
                  <a16:creationId xmlns:a16="http://schemas.microsoft.com/office/drawing/2014/main" id="{07FFE125-8F30-A4D9-1FB0-5371D360DAF6}"/>
                </a:ext>
              </a:extLst>
            </p:cNvPr>
            <p:cNvSpPr/>
            <p:nvPr/>
          </p:nvSpPr>
          <p:spPr>
            <a:xfrm>
              <a:off x="6290564"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6" name="Rectangle 95">
              <a:extLst>
                <a:ext uri="{FF2B5EF4-FFF2-40B4-BE49-F238E27FC236}">
                  <a16:creationId xmlns:a16="http://schemas.microsoft.com/office/drawing/2014/main" id="{72943AFF-2392-C64F-0C4A-091920F20261}"/>
                </a:ext>
              </a:extLst>
            </p:cNvPr>
            <p:cNvSpPr/>
            <p:nvPr/>
          </p:nvSpPr>
          <p:spPr>
            <a:xfrm>
              <a:off x="6400292"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7" name="Rectangle 96">
              <a:extLst>
                <a:ext uri="{FF2B5EF4-FFF2-40B4-BE49-F238E27FC236}">
                  <a16:creationId xmlns:a16="http://schemas.microsoft.com/office/drawing/2014/main" id="{9BAC06E2-FD0B-600C-5150-1E3284869ED2}"/>
                </a:ext>
              </a:extLst>
            </p:cNvPr>
            <p:cNvSpPr/>
            <p:nvPr/>
          </p:nvSpPr>
          <p:spPr>
            <a:xfrm>
              <a:off x="643686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8" name="Rectangle 97">
              <a:extLst>
                <a:ext uri="{FF2B5EF4-FFF2-40B4-BE49-F238E27FC236}">
                  <a16:creationId xmlns:a16="http://schemas.microsoft.com/office/drawing/2014/main" id="{4F03A83A-D5E9-3BE0-6F5B-2FF8AAA2478E}"/>
                </a:ext>
              </a:extLst>
            </p:cNvPr>
            <p:cNvSpPr/>
            <p:nvPr/>
          </p:nvSpPr>
          <p:spPr>
            <a:xfrm>
              <a:off x="6491732"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9" name="Rectangle 98">
              <a:extLst>
                <a:ext uri="{FF2B5EF4-FFF2-40B4-BE49-F238E27FC236}">
                  <a16:creationId xmlns:a16="http://schemas.microsoft.com/office/drawing/2014/main" id="{B1427DC8-8231-D264-5047-F904F37B4159}"/>
                </a:ext>
              </a:extLst>
            </p:cNvPr>
            <p:cNvSpPr/>
            <p:nvPr/>
          </p:nvSpPr>
          <p:spPr>
            <a:xfrm>
              <a:off x="6543549"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100" name="Picture 99">
              <a:extLst>
                <a:ext uri="{FF2B5EF4-FFF2-40B4-BE49-F238E27FC236}">
                  <a16:creationId xmlns:a16="http://schemas.microsoft.com/office/drawing/2014/main" id="{55068792-4423-C88B-91FE-3FEBBCDC0F8A}"/>
                </a:ext>
              </a:extLst>
            </p:cNvPr>
            <p:cNvPicPr/>
            <p:nvPr/>
          </p:nvPicPr>
          <p:blipFill>
            <a:blip r:embed="rId4"/>
            <a:stretch>
              <a:fillRect/>
            </a:stretch>
          </p:blipFill>
          <p:spPr>
            <a:xfrm>
              <a:off x="82042" y="708559"/>
              <a:ext cx="2255520" cy="2682240"/>
            </a:xfrm>
            <a:prstGeom prst="rect">
              <a:avLst/>
            </a:prstGeom>
          </p:spPr>
        </p:pic>
        <p:sp>
          <p:nvSpPr>
            <p:cNvPr id="101" name="Rectangle 100">
              <a:extLst>
                <a:ext uri="{FF2B5EF4-FFF2-40B4-BE49-F238E27FC236}">
                  <a16:creationId xmlns:a16="http://schemas.microsoft.com/office/drawing/2014/main" id="{47A7F3B7-0583-AD51-8CF3-3EC7BAFC2F04}"/>
                </a:ext>
              </a:extLst>
            </p:cNvPr>
            <p:cNvSpPr/>
            <p:nvPr/>
          </p:nvSpPr>
          <p:spPr>
            <a:xfrm>
              <a:off x="1128141" y="716813"/>
              <a:ext cx="34829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Learn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a:extLst>
                <a:ext uri="{FF2B5EF4-FFF2-40B4-BE49-F238E27FC236}">
                  <a16:creationId xmlns:a16="http://schemas.microsoft.com/office/drawing/2014/main" id="{C2366A8C-A713-DCC7-739A-9D95802FFA02}"/>
                </a:ext>
              </a:extLst>
            </p:cNvPr>
            <p:cNvSpPr/>
            <p:nvPr/>
          </p:nvSpPr>
          <p:spPr>
            <a:xfrm>
              <a:off x="139052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a:extLst>
                <a:ext uri="{FF2B5EF4-FFF2-40B4-BE49-F238E27FC236}">
                  <a16:creationId xmlns:a16="http://schemas.microsoft.com/office/drawing/2014/main" id="{13E165EF-EA50-9466-1A82-E01C0A6F1841}"/>
                </a:ext>
              </a:extLst>
            </p:cNvPr>
            <p:cNvSpPr/>
            <p:nvPr/>
          </p:nvSpPr>
          <p:spPr>
            <a:xfrm>
              <a:off x="1411859" y="716813"/>
              <a:ext cx="44118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dirty="0">
                  <a:solidFill>
                    <a:srgbClr val="585858"/>
                  </a:solidFill>
                  <a:effectLst/>
                  <a:latin typeface="Calibri" panose="020F0502020204030204" pitchFamily="34" charset="0"/>
                  <a:ea typeface="Calibri" panose="020F0502020204030204" pitchFamily="34" charset="0"/>
                </a:rPr>
                <a:t>Python</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a:extLst>
                <a:ext uri="{FF2B5EF4-FFF2-40B4-BE49-F238E27FC236}">
                  <a16:creationId xmlns:a16="http://schemas.microsoft.com/office/drawing/2014/main" id="{73D07424-CB17-2AF1-47C3-6A93A8D82F2D}"/>
                </a:ext>
              </a:extLst>
            </p:cNvPr>
            <p:cNvSpPr/>
            <p:nvPr/>
          </p:nvSpPr>
          <p:spPr>
            <a:xfrm>
              <a:off x="174104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5" name="Rectangle 104">
              <a:extLst>
                <a:ext uri="{FF2B5EF4-FFF2-40B4-BE49-F238E27FC236}">
                  <a16:creationId xmlns:a16="http://schemas.microsoft.com/office/drawing/2014/main" id="{EAEC1F2A-3D0A-A75A-2900-F9AF12D24907}"/>
                </a:ext>
              </a:extLst>
            </p:cNvPr>
            <p:cNvSpPr/>
            <p:nvPr/>
          </p:nvSpPr>
          <p:spPr>
            <a:xfrm>
              <a:off x="1768475" y="716813"/>
              <a:ext cx="2309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105">
              <a:extLst>
                <a:ext uri="{FF2B5EF4-FFF2-40B4-BE49-F238E27FC236}">
                  <a16:creationId xmlns:a16="http://schemas.microsoft.com/office/drawing/2014/main" id="{E365283D-A8C5-7F17-03DF-46007E5D174A}"/>
                </a:ext>
              </a:extLst>
            </p:cNvPr>
            <p:cNvSpPr/>
            <p:nvPr/>
          </p:nvSpPr>
          <p:spPr>
            <a:xfrm>
              <a:off x="1942211"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a:extLst>
                <a:ext uri="{FF2B5EF4-FFF2-40B4-BE49-F238E27FC236}">
                  <a16:creationId xmlns:a16="http://schemas.microsoft.com/office/drawing/2014/main" id="{2DED2268-A3E6-FDE6-C2D4-9C08D1296407}"/>
                </a:ext>
              </a:extLst>
            </p:cNvPr>
            <p:cNvSpPr/>
            <p:nvPr/>
          </p:nvSpPr>
          <p:spPr>
            <a:xfrm>
              <a:off x="1963547" y="716813"/>
              <a:ext cx="4860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libraries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8" name="Rectangle 107">
              <a:extLst>
                <a:ext uri="{FF2B5EF4-FFF2-40B4-BE49-F238E27FC236}">
                  <a16:creationId xmlns:a16="http://schemas.microsoft.com/office/drawing/2014/main" id="{98C29E13-02DB-4688-C0F3-32C202B5AAC2}"/>
                </a:ext>
              </a:extLst>
            </p:cNvPr>
            <p:cNvSpPr/>
            <p:nvPr/>
          </p:nvSpPr>
          <p:spPr>
            <a:xfrm>
              <a:off x="2326640"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9" name="Rectangle 108">
              <a:extLst>
                <a:ext uri="{FF2B5EF4-FFF2-40B4-BE49-F238E27FC236}">
                  <a16:creationId xmlns:a16="http://schemas.microsoft.com/office/drawing/2014/main" id="{C0DA5E8C-28F2-AA4B-F057-FF302FCD9BD4}"/>
                </a:ext>
              </a:extLst>
            </p:cNvPr>
            <p:cNvSpPr/>
            <p:nvPr/>
          </p:nvSpPr>
          <p:spPr>
            <a:xfrm>
              <a:off x="1219581" y="905789"/>
              <a:ext cx="45027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Review</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a:extLst>
                <a:ext uri="{FF2B5EF4-FFF2-40B4-BE49-F238E27FC236}">
                  <a16:creationId xmlns:a16="http://schemas.microsoft.com/office/drawing/2014/main" id="{FB753954-219E-391A-D904-7F14307393E7}"/>
                </a:ext>
              </a:extLst>
            </p:cNvPr>
            <p:cNvSpPr/>
            <p:nvPr/>
          </p:nvSpPr>
          <p:spPr>
            <a:xfrm>
              <a:off x="1555115"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a:extLst>
                <a:ext uri="{FF2B5EF4-FFF2-40B4-BE49-F238E27FC236}">
                  <a16:creationId xmlns:a16="http://schemas.microsoft.com/office/drawing/2014/main" id="{76BE67D4-B83E-283B-9BA6-33B9A48A86CF}"/>
                </a:ext>
              </a:extLst>
            </p:cNvPr>
            <p:cNvSpPr/>
            <p:nvPr/>
          </p:nvSpPr>
          <p:spPr>
            <a:xfrm>
              <a:off x="1576451" y="905789"/>
              <a:ext cx="47353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existing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2" name="Rectangle 111">
              <a:extLst>
                <a:ext uri="{FF2B5EF4-FFF2-40B4-BE49-F238E27FC236}">
                  <a16:creationId xmlns:a16="http://schemas.microsoft.com/office/drawing/2014/main" id="{663C6B2E-3DE4-EADB-A865-C971C5803533}"/>
                </a:ext>
              </a:extLst>
            </p:cNvPr>
            <p:cNvSpPr/>
            <p:nvPr/>
          </p:nvSpPr>
          <p:spPr>
            <a:xfrm>
              <a:off x="1930019"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3" name="Rectangle 112">
              <a:extLst>
                <a:ext uri="{FF2B5EF4-FFF2-40B4-BE49-F238E27FC236}">
                  <a16:creationId xmlns:a16="http://schemas.microsoft.com/office/drawing/2014/main" id="{D16201BA-F123-C276-DBD5-D175320E1655}"/>
                </a:ext>
              </a:extLst>
            </p:cNvPr>
            <p:cNvSpPr/>
            <p:nvPr/>
          </p:nvSpPr>
          <p:spPr>
            <a:xfrm>
              <a:off x="1951355" y="905789"/>
              <a:ext cx="53315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projects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4" name="Rectangle 113">
              <a:extLst>
                <a:ext uri="{FF2B5EF4-FFF2-40B4-BE49-F238E27FC236}">
                  <a16:creationId xmlns:a16="http://schemas.microsoft.com/office/drawing/2014/main" id="{BE8BB6F5-A48C-1C68-F03D-061907A1B3F6}"/>
                </a:ext>
              </a:extLst>
            </p:cNvPr>
            <p:cNvSpPr/>
            <p:nvPr/>
          </p:nvSpPr>
          <p:spPr>
            <a:xfrm>
              <a:off x="1448435" y="1103682"/>
              <a:ext cx="48204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Analyze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8889DCCF-11AD-F2D8-DC45-B7DED9B86A7B}"/>
                </a:ext>
              </a:extLst>
            </p:cNvPr>
            <p:cNvSpPr/>
            <p:nvPr/>
          </p:nvSpPr>
          <p:spPr>
            <a:xfrm>
              <a:off x="18080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6" name="Rectangle 115">
              <a:extLst>
                <a:ext uri="{FF2B5EF4-FFF2-40B4-BE49-F238E27FC236}">
                  <a16:creationId xmlns:a16="http://schemas.microsoft.com/office/drawing/2014/main" id="{7126F54E-EFA0-FBC1-36EB-0A9B51D27E83}"/>
                </a:ext>
              </a:extLst>
            </p:cNvPr>
            <p:cNvSpPr/>
            <p:nvPr/>
          </p:nvSpPr>
          <p:spPr>
            <a:xfrm>
              <a:off x="1835531" y="1103682"/>
              <a:ext cx="26859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7" name="Rectangle 116">
              <a:extLst>
                <a:ext uri="{FF2B5EF4-FFF2-40B4-BE49-F238E27FC236}">
                  <a16:creationId xmlns:a16="http://schemas.microsoft.com/office/drawing/2014/main" id="{EA52929F-6065-D39C-C1CA-564E2561D08A}"/>
                </a:ext>
              </a:extLst>
            </p:cNvPr>
            <p:cNvSpPr/>
            <p:nvPr/>
          </p:nvSpPr>
          <p:spPr>
            <a:xfrm>
              <a:off x="20366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8" name="Rectangle 117">
              <a:extLst>
                <a:ext uri="{FF2B5EF4-FFF2-40B4-BE49-F238E27FC236}">
                  <a16:creationId xmlns:a16="http://schemas.microsoft.com/office/drawing/2014/main" id="{061B4515-49C7-6095-0312-FDA6A1749EB1}"/>
                </a:ext>
              </a:extLst>
            </p:cNvPr>
            <p:cNvSpPr/>
            <p:nvPr/>
          </p:nvSpPr>
          <p:spPr>
            <a:xfrm>
              <a:off x="2064131" y="1103682"/>
              <a:ext cx="356319"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needs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9" name="Rectangle 118">
              <a:extLst>
                <a:ext uri="{FF2B5EF4-FFF2-40B4-BE49-F238E27FC236}">
                  <a16:creationId xmlns:a16="http://schemas.microsoft.com/office/drawing/2014/main" id="{EE53C54D-30C7-C500-35BE-5058A992B470}"/>
                </a:ext>
              </a:extLst>
            </p:cNvPr>
            <p:cNvSpPr/>
            <p:nvPr/>
          </p:nvSpPr>
          <p:spPr>
            <a:xfrm>
              <a:off x="2326640"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0" name="Rectangle 119">
              <a:extLst>
                <a:ext uri="{FF2B5EF4-FFF2-40B4-BE49-F238E27FC236}">
                  <a16:creationId xmlns:a16="http://schemas.microsoft.com/office/drawing/2014/main" id="{37668AFE-6C3B-9B5B-FC63-8DF49B24C2A7}"/>
                </a:ext>
              </a:extLst>
            </p:cNvPr>
            <p:cNvSpPr/>
            <p:nvPr/>
          </p:nvSpPr>
          <p:spPr>
            <a:xfrm>
              <a:off x="1009269" y="1299235"/>
              <a:ext cx="51035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1" name="Rectangle 120">
              <a:extLst>
                <a:ext uri="{FF2B5EF4-FFF2-40B4-BE49-F238E27FC236}">
                  <a16:creationId xmlns:a16="http://schemas.microsoft.com/office/drawing/2014/main" id="{84A86DA7-1430-4C00-4FDE-2B40B87C90EE}"/>
                </a:ext>
              </a:extLst>
            </p:cNvPr>
            <p:cNvSpPr/>
            <p:nvPr/>
          </p:nvSpPr>
          <p:spPr>
            <a:xfrm>
              <a:off x="1393571"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2" name="Rectangle 121">
              <a:extLst>
                <a:ext uri="{FF2B5EF4-FFF2-40B4-BE49-F238E27FC236}">
                  <a16:creationId xmlns:a16="http://schemas.microsoft.com/office/drawing/2014/main" id="{A9048524-6593-3212-EF78-124AFC273426}"/>
                </a:ext>
              </a:extLst>
            </p:cNvPr>
            <p:cNvSpPr/>
            <p:nvPr/>
          </p:nvSpPr>
          <p:spPr>
            <a:xfrm>
              <a:off x="1411859" y="1299235"/>
              <a:ext cx="43856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system</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6E91A6CE-641D-7F3E-3C38-CC5DED5BF30C}"/>
                </a:ext>
              </a:extLst>
            </p:cNvPr>
            <p:cNvSpPr/>
            <p:nvPr/>
          </p:nvSpPr>
          <p:spPr>
            <a:xfrm>
              <a:off x="1737995"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4" name="Rectangle 123">
              <a:extLst>
                <a:ext uri="{FF2B5EF4-FFF2-40B4-BE49-F238E27FC236}">
                  <a16:creationId xmlns:a16="http://schemas.microsoft.com/office/drawing/2014/main" id="{ABCD30E6-0683-FF0B-CAC0-439B9E7CE81A}"/>
                </a:ext>
              </a:extLst>
            </p:cNvPr>
            <p:cNvSpPr/>
            <p:nvPr/>
          </p:nvSpPr>
          <p:spPr>
            <a:xfrm>
              <a:off x="1759331" y="1299235"/>
              <a:ext cx="7885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architecture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5" name="Rectangle 124">
              <a:extLst>
                <a:ext uri="{FF2B5EF4-FFF2-40B4-BE49-F238E27FC236}">
                  <a16:creationId xmlns:a16="http://schemas.microsoft.com/office/drawing/2014/main" id="{BC1213A3-9357-D7BE-5686-41812B2107FC}"/>
                </a:ext>
              </a:extLst>
            </p:cNvPr>
            <p:cNvSpPr/>
            <p:nvPr/>
          </p:nvSpPr>
          <p:spPr>
            <a:xfrm>
              <a:off x="920877" y="149735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6" name="Rectangle 125">
              <a:extLst>
                <a:ext uri="{FF2B5EF4-FFF2-40B4-BE49-F238E27FC236}">
                  <a16:creationId xmlns:a16="http://schemas.microsoft.com/office/drawing/2014/main" id="{AB658DC5-5D72-E68F-9173-B49D44C2A804}"/>
                </a:ext>
              </a:extLst>
            </p:cNvPr>
            <p:cNvSpPr/>
            <p:nvPr/>
          </p:nvSpPr>
          <p:spPr>
            <a:xfrm>
              <a:off x="1430147"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34546397-64CB-B6D6-3CA0-AFFC62000DBC}"/>
                </a:ext>
              </a:extLst>
            </p:cNvPr>
            <p:cNvSpPr/>
            <p:nvPr/>
          </p:nvSpPr>
          <p:spPr>
            <a:xfrm>
              <a:off x="1457579" y="1497355"/>
              <a:ext cx="27528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core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230F3E1E-2EB6-C131-6280-308B1B5B912D}"/>
                </a:ext>
              </a:extLst>
            </p:cNvPr>
            <p:cNvSpPr/>
            <p:nvPr/>
          </p:nvSpPr>
          <p:spPr>
            <a:xfrm>
              <a:off x="1661795"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9" name="Rectangle 128">
              <a:extLst>
                <a:ext uri="{FF2B5EF4-FFF2-40B4-BE49-F238E27FC236}">
                  <a16:creationId xmlns:a16="http://schemas.microsoft.com/office/drawing/2014/main" id="{99E14D37-0C5F-7458-1207-C17711BB407B}"/>
                </a:ext>
              </a:extLst>
            </p:cNvPr>
            <p:cNvSpPr/>
            <p:nvPr/>
          </p:nvSpPr>
          <p:spPr>
            <a:xfrm>
              <a:off x="1686179" y="1497355"/>
              <a:ext cx="85495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0" name="Rectangle 129">
              <a:extLst>
                <a:ext uri="{FF2B5EF4-FFF2-40B4-BE49-F238E27FC236}">
                  <a16:creationId xmlns:a16="http://schemas.microsoft.com/office/drawing/2014/main" id="{C27A7D09-E36A-A52C-2D74-5FAC7DA389D6}"/>
                </a:ext>
              </a:extLst>
            </p:cNvPr>
            <p:cNvSpPr/>
            <p:nvPr/>
          </p:nvSpPr>
          <p:spPr>
            <a:xfrm>
              <a:off x="2326640"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1" name="Rectangle 130">
              <a:extLst>
                <a:ext uri="{FF2B5EF4-FFF2-40B4-BE49-F238E27FC236}">
                  <a16:creationId xmlns:a16="http://schemas.microsoft.com/office/drawing/2014/main" id="{7439E5B2-D9B1-B196-8666-5CC17D67E69D}"/>
                </a:ext>
              </a:extLst>
            </p:cNvPr>
            <p:cNvSpPr/>
            <p:nvPr/>
          </p:nvSpPr>
          <p:spPr>
            <a:xfrm>
              <a:off x="204267" y="169547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2" name="Rectangle 131">
              <a:extLst>
                <a:ext uri="{FF2B5EF4-FFF2-40B4-BE49-F238E27FC236}">
                  <a16:creationId xmlns:a16="http://schemas.microsoft.com/office/drawing/2014/main" id="{0A1D1B21-9CEB-11FB-8AF9-3707D13C82C5}"/>
                </a:ext>
              </a:extLst>
            </p:cNvPr>
            <p:cNvSpPr/>
            <p:nvPr/>
          </p:nvSpPr>
          <p:spPr>
            <a:xfrm>
              <a:off x="634340"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3" name="Rectangle 132">
              <a:extLst>
                <a:ext uri="{FF2B5EF4-FFF2-40B4-BE49-F238E27FC236}">
                  <a16:creationId xmlns:a16="http://schemas.microsoft.com/office/drawing/2014/main" id="{DF5B8E5D-66F3-6963-16C7-6B20E289A8D5}"/>
                </a:ext>
              </a:extLst>
            </p:cNvPr>
            <p:cNvSpPr/>
            <p:nvPr/>
          </p:nvSpPr>
          <p:spPr>
            <a:xfrm>
              <a:off x="655676" y="1695475"/>
              <a:ext cx="43333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4" name="Rectangle 133">
              <a:extLst>
                <a:ext uri="{FF2B5EF4-FFF2-40B4-BE49-F238E27FC236}">
                  <a16:creationId xmlns:a16="http://schemas.microsoft.com/office/drawing/2014/main" id="{3564811A-C188-67B4-8295-EEE6DDE7619F}"/>
                </a:ext>
              </a:extLst>
            </p:cNvPr>
            <p:cNvSpPr/>
            <p:nvPr/>
          </p:nvSpPr>
          <p:spPr>
            <a:xfrm>
              <a:off x="98183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5" name="Rectangle 134">
              <a:extLst>
                <a:ext uri="{FF2B5EF4-FFF2-40B4-BE49-F238E27FC236}">
                  <a16:creationId xmlns:a16="http://schemas.microsoft.com/office/drawing/2014/main" id="{97F1EA56-55B3-BE72-21C0-4F6AC1A18272}"/>
                </a:ext>
              </a:extLst>
            </p:cNvPr>
            <p:cNvSpPr/>
            <p:nvPr/>
          </p:nvSpPr>
          <p:spPr>
            <a:xfrm>
              <a:off x="1003173" y="1695475"/>
              <a:ext cx="705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recognition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6" name="Rectangle 135">
              <a:extLst>
                <a:ext uri="{FF2B5EF4-FFF2-40B4-BE49-F238E27FC236}">
                  <a16:creationId xmlns:a16="http://schemas.microsoft.com/office/drawing/2014/main" id="{ED09F4B1-DD61-EC32-E926-1A40E5E09615}"/>
                </a:ext>
              </a:extLst>
            </p:cNvPr>
            <p:cNvSpPr/>
            <p:nvPr/>
          </p:nvSpPr>
          <p:spPr>
            <a:xfrm>
              <a:off x="1530731"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7" name="Rectangle 136">
              <a:extLst>
                <a:ext uri="{FF2B5EF4-FFF2-40B4-BE49-F238E27FC236}">
                  <a16:creationId xmlns:a16="http://schemas.microsoft.com/office/drawing/2014/main" id="{6E9B7930-3617-2C28-2351-04DD3B27A618}"/>
                </a:ext>
              </a:extLst>
            </p:cNvPr>
            <p:cNvSpPr/>
            <p:nvPr/>
          </p:nvSpPr>
          <p:spPr>
            <a:xfrm>
              <a:off x="1552067" y="1695475"/>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8" name="Rectangle 137">
              <a:extLst>
                <a:ext uri="{FF2B5EF4-FFF2-40B4-BE49-F238E27FC236}">
                  <a16:creationId xmlns:a16="http://schemas.microsoft.com/office/drawing/2014/main" id="{39ABB653-2534-21D2-0C95-2F184D53E755}"/>
                </a:ext>
              </a:extLst>
            </p:cNvPr>
            <p:cNvSpPr/>
            <p:nvPr/>
          </p:nvSpPr>
          <p:spPr>
            <a:xfrm>
              <a:off x="162826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9" name="Rectangle 138">
              <a:extLst>
                <a:ext uri="{FF2B5EF4-FFF2-40B4-BE49-F238E27FC236}">
                  <a16:creationId xmlns:a16="http://schemas.microsoft.com/office/drawing/2014/main" id="{12B67836-D65A-1B8B-CE77-C9899532F13A}"/>
                </a:ext>
              </a:extLst>
            </p:cNvPr>
            <p:cNvSpPr/>
            <p:nvPr/>
          </p:nvSpPr>
          <p:spPr>
            <a:xfrm>
              <a:off x="1649603" y="1695475"/>
              <a:ext cx="24216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text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0" name="Rectangle 139">
              <a:extLst>
                <a:ext uri="{FF2B5EF4-FFF2-40B4-BE49-F238E27FC236}">
                  <a16:creationId xmlns:a16="http://schemas.microsoft.com/office/drawing/2014/main" id="{E593C6BD-F0A1-AEB0-FAD5-A68C79DB6C94}"/>
                </a:ext>
              </a:extLst>
            </p:cNvPr>
            <p:cNvSpPr/>
            <p:nvPr/>
          </p:nvSpPr>
          <p:spPr>
            <a:xfrm>
              <a:off x="1829435"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1" name="Rectangle 140">
              <a:extLst>
                <a:ext uri="{FF2B5EF4-FFF2-40B4-BE49-F238E27FC236}">
                  <a16:creationId xmlns:a16="http://schemas.microsoft.com/office/drawing/2014/main" id="{5BD52C93-986A-5505-DFD3-8135C6D7E66B}"/>
                </a:ext>
              </a:extLst>
            </p:cNvPr>
            <p:cNvSpPr/>
            <p:nvPr/>
          </p:nvSpPr>
          <p:spPr>
            <a:xfrm>
              <a:off x="1866011" y="1695475"/>
              <a:ext cx="13388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to</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2" name="Rectangle 141">
              <a:extLst>
                <a:ext uri="{FF2B5EF4-FFF2-40B4-BE49-F238E27FC236}">
                  <a16:creationId xmlns:a16="http://schemas.microsoft.com/office/drawing/2014/main" id="{BC004764-ABFE-AA79-4740-AAF4F8950AA0}"/>
                </a:ext>
              </a:extLst>
            </p:cNvPr>
            <p:cNvSpPr/>
            <p:nvPr/>
          </p:nvSpPr>
          <p:spPr>
            <a:xfrm>
              <a:off x="1963547"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3" name="Rectangle 142">
              <a:extLst>
                <a:ext uri="{FF2B5EF4-FFF2-40B4-BE49-F238E27FC236}">
                  <a16:creationId xmlns:a16="http://schemas.microsoft.com/office/drawing/2014/main" id="{51270D5C-413D-CF8D-1A0B-CC9D87BB9EA3}"/>
                </a:ext>
              </a:extLst>
            </p:cNvPr>
            <p:cNvSpPr/>
            <p:nvPr/>
          </p:nvSpPr>
          <p:spPr>
            <a:xfrm>
              <a:off x="2000123" y="1695475"/>
              <a:ext cx="46829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4" name="Rectangle 143">
              <a:extLst>
                <a:ext uri="{FF2B5EF4-FFF2-40B4-BE49-F238E27FC236}">
                  <a16:creationId xmlns:a16="http://schemas.microsoft.com/office/drawing/2014/main" id="{8FEFBE37-A0B1-4678-FCCF-0BF2D85F7496}"/>
                </a:ext>
              </a:extLst>
            </p:cNvPr>
            <p:cNvSpPr/>
            <p:nvPr/>
          </p:nvSpPr>
          <p:spPr>
            <a:xfrm>
              <a:off x="658724" y="189359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5" name="Rectangle 144">
              <a:extLst>
                <a:ext uri="{FF2B5EF4-FFF2-40B4-BE49-F238E27FC236}">
                  <a16:creationId xmlns:a16="http://schemas.microsoft.com/office/drawing/2014/main" id="{8CF91CBF-DBC4-2733-7E5A-921DD03DB532}"/>
                </a:ext>
              </a:extLst>
            </p:cNvPr>
            <p:cNvSpPr/>
            <p:nvPr/>
          </p:nvSpPr>
          <p:spPr>
            <a:xfrm>
              <a:off x="1170813"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6" name="Rectangle 145">
              <a:extLst>
                <a:ext uri="{FF2B5EF4-FFF2-40B4-BE49-F238E27FC236}">
                  <a16:creationId xmlns:a16="http://schemas.microsoft.com/office/drawing/2014/main" id="{4D5584E9-F727-91B3-DC1A-E09DB54091B7}"/>
                </a:ext>
              </a:extLst>
            </p:cNvPr>
            <p:cNvSpPr/>
            <p:nvPr/>
          </p:nvSpPr>
          <p:spPr>
            <a:xfrm>
              <a:off x="1195197" y="1893595"/>
              <a:ext cx="61895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additional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7" name="Rectangle 146">
              <a:extLst>
                <a:ext uri="{FF2B5EF4-FFF2-40B4-BE49-F238E27FC236}">
                  <a16:creationId xmlns:a16="http://schemas.microsoft.com/office/drawing/2014/main" id="{95F0ABB6-E286-8BC6-D23B-3DF73D872D84}"/>
                </a:ext>
              </a:extLst>
            </p:cNvPr>
            <p:cNvSpPr/>
            <p:nvPr/>
          </p:nvSpPr>
          <p:spPr>
            <a:xfrm>
              <a:off x="1658747"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8" name="Rectangle 147">
              <a:extLst>
                <a:ext uri="{FF2B5EF4-FFF2-40B4-BE49-F238E27FC236}">
                  <a16:creationId xmlns:a16="http://schemas.microsoft.com/office/drawing/2014/main" id="{F00B9BF8-1449-81F4-B93B-A470087481FE}"/>
                </a:ext>
              </a:extLst>
            </p:cNvPr>
            <p:cNvSpPr/>
            <p:nvPr/>
          </p:nvSpPr>
          <p:spPr>
            <a:xfrm>
              <a:off x="1683131" y="1893595"/>
              <a:ext cx="85880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9" name="Rectangle 148">
              <a:extLst>
                <a:ext uri="{FF2B5EF4-FFF2-40B4-BE49-F238E27FC236}">
                  <a16:creationId xmlns:a16="http://schemas.microsoft.com/office/drawing/2014/main" id="{EC1180A2-80C9-5E38-FA2C-CCC6B85C1DEA}"/>
                </a:ext>
              </a:extLst>
            </p:cNvPr>
            <p:cNvSpPr/>
            <p:nvPr/>
          </p:nvSpPr>
          <p:spPr>
            <a:xfrm>
              <a:off x="2326640"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6686413A-2349-A6A0-45A6-1D65B93E2C4D}"/>
                </a:ext>
              </a:extLst>
            </p:cNvPr>
            <p:cNvSpPr/>
            <p:nvPr/>
          </p:nvSpPr>
          <p:spPr>
            <a:xfrm>
              <a:off x="1680083" y="209171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12025467-D1D7-E39B-56ED-910730118491}"/>
                </a:ext>
              </a:extLst>
            </p:cNvPr>
            <p:cNvSpPr/>
            <p:nvPr/>
          </p:nvSpPr>
          <p:spPr>
            <a:xfrm>
              <a:off x="2106803" y="209171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a:extLst>
                <a:ext uri="{FF2B5EF4-FFF2-40B4-BE49-F238E27FC236}">
                  <a16:creationId xmlns:a16="http://schemas.microsoft.com/office/drawing/2014/main" id="{541D84B4-683F-24EF-092B-9DECC2769986}"/>
                </a:ext>
              </a:extLst>
            </p:cNvPr>
            <p:cNvSpPr/>
            <p:nvPr/>
          </p:nvSpPr>
          <p:spPr>
            <a:xfrm>
              <a:off x="2128520" y="2091715"/>
              <a:ext cx="29807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APIs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3" name="Rectangle 152">
              <a:extLst>
                <a:ext uri="{FF2B5EF4-FFF2-40B4-BE49-F238E27FC236}">
                  <a16:creationId xmlns:a16="http://schemas.microsoft.com/office/drawing/2014/main" id="{2943BE42-1898-A1BB-9075-5090D101BA09}"/>
                </a:ext>
              </a:extLst>
            </p:cNvPr>
            <p:cNvSpPr/>
            <p:nvPr/>
          </p:nvSpPr>
          <p:spPr>
            <a:xfrm>
              <a:off x="698348" y="2290216"/>
              <a:ext cx="61171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Advanced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4" name="Rectangle 153">
              <a:extLst>
                <a:ext uri="{FF2B5EF4-FFF2-40B4-BE49-F238E27FC236}">
                  <a16:creationId xmlns:a16="http://schemas.microsoft.com/office/drawing/2014/main" id="{6240C26D-5A60-E23E-92F5-36A72251E067}"/>
                </a:ext>
              </a:extLst>
            </p:cNvPr>
            <p:cNvSpPr/>
            <p:nvPr/>
          </p:nvSpPr>
          <p:spPr>
            <a:xfrm>
              <a:off x="1158621"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5" name="Rectangle 154">
              <a:extLst>
                <a:ext uri="{FF2B5EF4-FFF2-40B4-BE49-F238E27FC236}">
                  <a16:creationId xmlns:a16="http://schemas.microsoft.com/office/drawing/2014/main" id="{95FE66A0-F358-9CBD-34DE-AF0136D8A88B}"/>
                </a:ext>
              </a:extLst>
            </p:cNvPr>
            <p:cNvSpPr/>
            <p:nvPr/>
          </p:nvSpPr>
          <p:spPr>
            <a:xfrm>
              <a:off x="1176909" y="2290216"/>
              <a:ext cx="51389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features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6" name="Rectangle 155">
              <a:extLst>
                <a:ext uri="{FF2B5EF4-FFF2-40B4-BE49-F238E27FC236}">
                  <a16:creationId xmlns:a16="http://schemas.microsoft.com/office/drawing/2014/main" id="{9B094C69-3CC6-4680-265D-58065A962A6E}"/>
                </a:ext>
              </a:extLst>
            </p:cNvPr>
            <p:cNvSpPr/>
            <p:nvPr/>
          </p:nvSpPr>
          <p:spPr>
            <a:xfrm>
              <a:off x="1564259"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7" name="Rectangle 156">
              <a:extLst>
                <a:ext uri="{FF2B5EF4-FFF2-40B4-BE49-F238E27FC236}">
                  <a16:creationId xmlns:a16="http://schemas.microsoft.com/office/drawing/2014/main" id="{9992B873-908B-D107-D066-03A9D4D421C4}"/>
                </a:ext>
              </a:extLst>
            </p:cNvPr>
            <p:cNvSpPr/>
            <p:nvPr/>
          </p:nvSpPr>
          <p:spPr>
            <a:xfrm>
              <a:off x="1582547" y="2290216"/>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8" name="Rectangle 157">
              <a:extLst>
                <a:ext uri="{FF2B5EF4-FFF2-40B4-BE49-F238E27FC236}">
                  <a16:creationId xmlns:a16="http://schemas.microsoft.com/office/drawing/2014/main" id="{57A7525D-89AF-FE4E-1D6A-2C2E262D4B95}"/>
                </a:ext>
              </a:extLst>
            </p:cNvPr>
            <p:cNvSpPr/>
            <p:nvPr/>
          </p:nvSpPr>
          <p:spPr>
            <a:xfrm>
              <a:off x="166179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9" name="Rectangle 158">
              <a:extLst>
                <a:ext uri="{FF2B5EF4-FFF2-40B4-BE49-F238E27FC236}">
                  <a16:creationId xmlns:a16="http://schemas.microsoft.com/office/drawing/2014/main" id="{9AE9FA6B-D601-0457-EDD9-8E79DC26B43C}"/>
                </a:ext>
              </a:extLst>
            </p:cNvPr>
            <p:cNvSpPr/>
            <p:nvPr/>
          </p:nvSpPr>
          <p:spPr>
            <a:xfrm>
              <a:off x="1683131" y="2290216"/>
              <a:ext cx="13611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UI</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0" name="Rectangle 159">
              <a:extLst>
                <a:ext uri="{FF2B5EF4-FFF2-40B4-BE49-F238E27FC236}">
                  <a16:creationId xmlns:a16="http://schemas.microsoft.com/office/drawing/2014/main" id="{0039F421-F3A5-7AD8-142F-6D0BEA43EFDA}"/>
                </a:ext>
              </a:extLst>
            </p:cNvPr>
            <p:cNvSpPr/>
            <p:nvPr/>
          </p:nvSpPr>
          <p:spPr>
            <a:xfrm>
              <a:off x="178371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1" name="Rectangle 160">
              <a:extLst>
                <a:ext uri="{FF2B5EF4-FFF2-40B4-BE49-F238E27FC236}">
                  <a16:creationId xmlns:a16="http://schemas.microsoft.com/office/drawing/2014/main" id="{B3DB6420-C2F8-2933-11D2-97D17AF1324A}"/>
                </a:ext>
              </a:extLst>
            </p:cNvPr>
            <p:cNvSpPr/>
            <p:nvPr/>
          </p:nvSpPr>
          <p:spPr>
            <a:xfrm>
              <a:off x="1805051" y="2290216"/>
              <a:ext cx="7275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refinement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2" name="Rectangle 161">
              <a:extLst>
                <a:ext uri="{FF2B5EF4-FFF2-40B4-BE49-F238E27FC236}">
                  <a16:creationId xmlns:a16="http://schemas.microsoft.com/office/drawing/2014/main" id="{4E0D66B5-C82A-0F76-869D-A002F72DC9A5}"/>
                </a:ext>
              </a:extLst>
            </p:cNvPr>
            <p:cNvSpPr/>
            <p:nvPr/>
          </p:nvSpPr>
          <p:spPr>
            <a:xfrm>
              <a:off x="930021" y="2488336"/>
              <a:ext cx="18585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Extensive functionality testing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3" name="Rectangle 162">
              <a:extLst>
                <a:ext uri="{FF2B5EF4-FFF2-40B4-BE49-F238E27FC236}">
                  <a16:creationId xmlns:a16="http://schemas.microsoft.com/office/drawing/2014/main" id="{D42C4927-850B-94F0-26DB-4D68FCF90B1F}"/>
                </a:ext>
              </a:extLst>
            </p:cNvPr>
            <p:cNvSpPr/>
            <p:nvPr/>
          </p:nvSpPr>
          <p:spPr>
            <a:xfrm>
              <a:off x="2326640" y="248833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4" name="Rectangle 163">
              <a:extLst>
                <a:ext uri="{FF2B5EF4-FFF2-40B4-BE49-F238E27FC236}">
                  <a16:creationId xmlns:a16="http://schemas.microsoft.com/office/drawing/2014/main" id="{9F214D69-684F-E647-903C-7990A2D2D3E2}"/>
                </a:ext>
              </a:extLst>
            </p:cNvPr>
            <p:cNvSpPr/>
            <p:nvPr/>
          </p:nvSpPr>
          <p:spPr>
            <a:xfrm>
              <a:off x="551739" y="2683408"/>
              <a:ext cx="23846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Bug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5" name="Rectangle 164">
              <a:extLst>
                <a:ext uri="{FF2B5EF4-FFF2-40B4-BE49-F238E27FC236}">
                  <a16:creationId xmlns:a16="http://schemas.microsoft.com/office/drawing/2014/main" id="{6B2103CD-9AB1-C830-E54F-32F782919DAD}"/>
                </a:ext>
              </a:extLst>
            </p:cNvPr>
            <p:cNvSpPr/>
            <p:nvPr/>
          </p:nvSpPr>
          <p:spPr>
            <a:xfrm>
              <a:off x="728828"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6" name="Rectangle 165">
              <a:extLst>
                <a:ext uri="{FF2B5EF4-FFF2-40B4-BE49-F238E27FC236}">
                  <a16:creationId xmlns:a16="http://schemas.microsoft.com/office/drawing/2014/main" id="{EB8A4D34-6ED6-715A-2ED2-FEEB4D7B71BE}"/>
                </a:ext>
              </a:extLst>
            </p:cNvPr>
            <p:cNvSpPr/>
            <p:nvPr/>
          </p:nvSpPr>
          <p:spPr>
            <a:xfrm>
              <a:off x="750164" y="2683408"/>
              <a:ext cx="3316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fixing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7" name="Rectangle 166">
              <a:extLst>
                <a:ext uri="{FF2B5EF4-FFF2-40B4-BE49-F238E27FC236}">
                  <a16:creationId xmlns:a16="http://schemas.microsoft.com/office/drawing/2014/main" id="{2AF5E0DE-A314-98A3-70AE-844518B2B560}"/>
                </a:ext>
              </a:extLst>
            </p:cNvPr>
            <p:cNvSpPr/>
            <p:nvPr/>
          </p:nvSpPr>
          <p:spPr>
            <a:xfrm>
              <a:off x="1000125"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a:extLst>
                <a:ext uri="{FF2B5EF4-FFF2-40B4-BE49-F238E27FC236}">
                  <a16:creationId xmlns:a16="http://schemas.microsoft.com/office/drawing/2014/main" id="{D384D1F9-760A-5353-00CA-D2800374A288}"/>
                </a:ext>
              </a:extLst>
            </p:cNvPr>
            <p:cNvSpPr/>
            <p:nvPr/>
          </p:nvSpPr>
          <p:spPr>
            <a:xfrm>
              <a:off x="1018413" y="2683408"/>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9" name="Rectangle 168">
              <a:extLst>
                <a:ext uri="{FF2B5EF4-FFF2-40B4-BE49-F238E27FC236}">
                  <a16:creationId xmlns:a16="http://schemas.microsoft.com/office/drawing/2014/main" id="{10E6FC37-27ED-599C-F4CC-E7FB5895B715}"/>
                </a:ext>
              </a:extLst>
            </p:cNvPr>
            <p:cNvSpPr/>
            <p:nvPr/>
          </p:nvSpPr>
          <p:spPr>
            <a:xfrm>
              <a:off x="1097661"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0" name="Rectangle 169">
              <a:extLst>
                <a:ext uri="{FF2B5EF4-FFF2-40B4-BE49-F238E27FC236}">
                  <a16:creationId xmlns:a16="http://schemas.microsoft.com/office/drawing/2014/main" id="{66FB6B2C-032F-8BE1-80E4-6BBB3C8BCC4E}"/>
                </a:ext>
              </a:extLst>
            </p:cNvPr>
            <p:cNvSpPr/>
            <p:nvPr/>
          </p:nvSpPr>
          <p:spPr>
            <a:xfrm>
              <a:off x="1115949" y="2683408"/>
              <a:ext cx="80612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performance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1" name="Rectangle 170">
              <a:extLst>
                <a:ext uri="{FF2B5EF4-FFF2-40B4-BE49-F238E27FC236}">
                  <a16:creationId xmlns:a16="http://schemas.microsoft.com/office/drawing/2014/main" id="{A3CE9A8C-AC18-3FF5-3D52-4BEDFF88F2F6}"/>
                </a:ext>
              </a:extLst>
            </p:cNvPr>
            <p:cNvSpPr/>
            <p:nvPr/>
          </p:nvSpPr>
          <p:spPr>
            <a:xfrm>
              <a:off x="1719707"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2" name="Rectangle 171">
              <a:extLst>
                <a:ext uri="{FF2B5EF4-FFF2-40B4-BE49-F238E27FC236}">
                  <a16:creationId xmlns:a16="http://schemas.microsoft.com/office/drawing/2014/main" id="{D203CCC7-36F5-D9AD-9991-648EB7456348}"/>
                </a:ext>
              </a:extLst>
            </p:cNvPr>
            <p:cNvSpPr/>
            <p:nvPr/>
          </p:nvSpPr>
          <p:spPr>
            <a:xfrm>
              <a:off x="1741043" y="2683408"/>
              <a:ext cx="5354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optimiza</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3" name="Rectangle 172">
              <a:extLst>
                <a:ext uri="{FF2B5EF4-FFF2-40B4-BE49-F238E27FC236}">
                  <a16:creationId xmlns:a16="http://schemas.microsoft.com/office/drawing/2014/main" id="{91B18EB7-F9CE-2390-238C-F11C7FA38EE8}"/>
                </a:ext>
              </a:extLst>
            </p:cNvPr>
            <p:cNvSpPr/>
            <p:nvPr/>
          </p:nvSpPr>
          <p:spPr>
            <a:xfrm>
              <a:off x="2140712" y="2683408"/>
              <a:ext cx="28175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tion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4" name="Rectangle 173">
              <a:extLst>
                <a:ext uri="{FF2B5EF4-FFF2-40B4-BE49-F238E27FC236}">
                  <a16:creationId xmlns:a16="http://schemas.microsoft.com/office/drawing/2014/main" id="{26BA9C98-B3F5-38EF-F336-3825F6240F76}"/>
                </a:ext>
              </a:extLst>
            </p:cNvPr>
            <p:cNvSpPr/>
            <p:nvPr/>
          </p:nvSpPr>
          <p:spPr>
            <a:xfrm>
              <a:off x="109779" y="2881529"/>
              <a:ext cx="412997"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Create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5" name="Rectangle 174">
              <a:extLst>
                <a:ext uri="{FF2B5EF4-FFF2-40B4-BE49-F238E27FC236}">
                  <a16:creationId xmlns:a16="http://schemas.microsoft.com/office/drawing/2014/main" id="{FFA98C1F-E031-FD3E-6888-BA56063285C5}"/>
                </a:ext>
              </a:extLst>
            </p:cNvPr>
            <p:cNvSpPr/>
            <p:nvPr/>
          </p:nvSpPr>
          <p:spPr>
            <a:xfrm>
              <a:off x="42067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6" name="Rectangle 175">
              <a:extLst>
                <a:ext uri="{FF2B5EF4-FFF2-40B4-BE49-F238E27FC236}">
                  <a16:creationId xmlns:a16="http://schemas.microsoft.com/office/drawing/2014/main" id="{E493C08B-6899-4976-B177-1D420619D5B4}"/>
                </a:ext>
              </a:extLst>
            </p:cNvPr>
            <p:cNvSpPr/>
            <p:nvPr/>
          </p:nvSpPr>
          <p:spPr>
            <a:xfrm>
              <a:off x="442011" y="2881529"/>
              <a:ext cx="27219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7" name="Rectangle 176">
              <a:extLst>
                <a:ext uri="{FF2B5EF4-FFF2-40B4-BE49-F238E27FC236}">
                  <a16:creationId xmlns:a16="http://schemas.microsoft.com/office/drawing/2014/main" id="{B331C5C6-1B82-5D1C-3180-B8486EEEE9E0}"/>
                </a:ext>
              </a:extLst>
            </p:cNvPr>
            <p:cNvSpPr/>
            <p:nvPr/>
          </p:nvSpPr>
          <p:spPr>
            <a:xfrm>
              <a:off x="643484"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8" name="Rectangle 177">
              <a:extLst>
                <a:ext uri="{FF2B5EF4-FFF2-40B4-BE49-F238E27FC236}">
                  <a16:creationId xmlns:a16="http://schemas.microsoft.com/office/drawing/2014/main" id="{3BF780F2-8ACF-46E8-596E-5D3CA39DCD7B}"/>
                </a:ext>
              </a:extLst>
            </p:cNvPr>
            <p:cNvSpPr/>
            <p:nvPr/>
          </p:nvSpPr>
          <p:spPr>
            <a:xfrm>
              <a:off x="670916" y="2881529"/>
              <a:ext cx="51836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manuals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9" name="Rectangle 178">
              <a:extLst>
                <a:ext uri="{FF2B5EF4-FFF2-40B4-BE49-F238E27FC236}">
                  <a16:creationId xmlns:a16="http://schemas.microsoft.com/office/drawing/2014/main" id="{5AC5096E-3DBB-BD09-FB48-3035D1FA0994}"/>
                </a:ext>
              </a:extLst>
            </p:cNvPr>
            <p:cNvSpPr/>
            <p:nvPr/>
          </p:nvSpPr>
          <p:spPr>
            <a:xfrm>
              <a:off x="106108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0" name="Rectangle 179">
              <a:extLst>
                <a:ext uri="{FF2B5EF4-FFF2-40B4-BE49-F238E27FC236}">
                  <a16:creationId xmlns:a16="http://schemas.microsoft.com/office/drawing/2014/main" id="{DBE6391B-B817-1FCD-E250-57D9F8A49A75}"/>
                </a:ext>
              </a:extLst>
            </p:cNvPr>
            <p:cNvSpPr/>
            <p:nvPr/>
          </p:nvSpPr>
          <p:spPr>
            <a:xfrm>
              <a:off x="1085469" y="2881529"/>
              <a:ext cx="10505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1" name="Rectangle 180">
              <a:extLst>
                <a:ext uri="{FF2B5EF4-FFF2-40B4-BE49-F238E27FC236}">
                  <a16:creationId xmlns:a16="http://schemas.microsoft.com/office/drawing/2014/main" id="{7CF3868F-D214-5BDE-DB7E-76742F38C596}"/>
                </a:ext>
              </a:extLst>
            </p:cNvPr>
            <p:cNvSpPr/>
            <p:nvPr/>
          </p:nvSpPr>
          <p:spPr>
            <a:xfrm>
              <a:off x="1164717"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2" name="Rectangle 181">
              <a:extLst>
                <a:ext uri="{FF2B5EF4-FFF2-40B4-BE49-F238E27FC236}">
                  <a16:creationId xmlns:a16="http://schemas.microsoft.com/office/drawing/2014/main" id="{131C5E29-8934-6BFE-1764-7F4D253BFCF5}"/>
                </a:ext>
              </a:extLst>
            </p:cNvPr>
            <p:cNvSpPr/>
            <p:nvPr/>
          </p:nvSpPr>
          <p:spPr>
            <a:xfrm>
              <a:off x="1186053" y="2881529"/>
              <a:ext cx="558263"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technical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3" name="Rectangle 182">
              <a:extLst>
                <a:ext uri="{FF2B5EF4-FFF2-40B4-BE49-F238E27FC236}">
                  <a16:creationId xmlns:a16="http://schemas.microsoft.com/office/drawing/2014/main" id="{53BA5175-5B68-6303-374F-861369581680}"/>
                </a:ext>
              </a:extLst>
            </p:cNvPr>
            <p:cNvSpPr/>
            <p:nvPr/>
          </p:nvSpPr>
          <p:spPr>
            <a:xfrm>
              <a:off x="1603883"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4" name="Rectangle 183">
              <a:extLst>
                <a:ext uri="{FF2B5EF4-FFF2-40B4-BE49-F238E27FC236}">
                  <a16:creationId xmlns:a16="http://schemas.microsoft.com/office/drawing/2014/main" id="{CDC7A929-8702-B0F8-D67F-D7EA00B95D12}"/>
                </a:ext>
              </a:extLst>
            </p:cNvPr>
            <p:cNvSpPr/>
            <p:nvPr/>
          </p:nvSpPr>
          <p:spPr>
            <a:xfrm>
              <a:off x="1631315" y="2881529"/>
              <a:ext cx="92828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documentation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5" name="Rectangle 184">
              <a:extLst>
                <a:ext uri="{FF2B5EF4-FFF2-40B4-BE49-F238E27FC236}">
                  <a16:creationId xmlns:a16="http://schemas.microsoft.com/office/drawing/2014/main" id="{87EB6336-C231-40FB-C0FC-85AB83C32072}"/>
                </a:ext>
              </a:extLst>
            </p:cNvPr>
            <p:cNvSpPr/>
            <p:nvPr/>
          </p:nvSpPr>
          <p:spPr>
            <a:xfrm>
              <a:off x="2326640"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6" name="Rectangle 185">
              <a:extLst>
                <a:ext uri="{FF2B5EF4-FFF2-40B4-BE49-F238E27FC236}">
                  <a16:creationId xmlns:a16="http://schemas.microsoft.com/office/drawing/2014/main" id="{F91186A7-D65B-499F-3F33-C51CF248F1AE}"/>
                </a:ext>
              </a:extLst>
            </p:cNvPr>
            <p:cNvSpPr/>
            <p:nvPr/>
          </p:nvSpPr>
          <p:spPr>
            <a:xfrm>
              <a:off x="917829" y="3079649"/>
              <a:ext cx="51035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7" name="Rectangle 186">
              <a:extLst>
                <a:ext uri="{FF2B5EF4-FFF2-40B4-BE49-F238E27FC236}">
                  <a16:creationId xmlns:a16="http://schemas.microsoft.com/office/drawing/2014/main" id="{F82F732B-F9AE-C2AB-AC65-8F4835C478A3}"/>
                </a:ext>
              </a:extLst>
            </p:cNvPr>
            <p:cNvSpPr/>
            <p:nvPr/>
          </p:nvSpPr>
          <p:spPr>
            <a:xfrm>
              <a:off x="130187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8" name="Rectangle 187">
              <a:extLst>
                <a:ext uri="{FF2B5EF4-FFF2-40B4-BE49-F238E27FC236}">
                  <a16:creationId xmlns:a16="http://schemas.microsoft.com/office/drawing/2014/main" id="{91A0F54E-AE3B-206A-9A8D-E9DFB8A5B851}"/>
                </a:ext>
              </a:extLst>
            </p:cNvPr>
            <p:cNvSpPr/>
            <p:nvPr/>
          </p:nvSpPr>
          <p:spPr>
            <a:xfrm>
              <a:off x="1326261" y="3079649"/>
              <a:ext cx="75174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deployment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9" name="Rectangle 188">
              <a:extLst>
                <a:ext uri="{FF2B5EF4-FFF2-40B4-BE49-F238E27FC236}">
                  <a16:creationId xmlns:a16="http://schemas.microsoft.com/office/drawing/2014/main" id="{CCA0C01F-73F6-84C7-5190-23145A17DEBA}"/>
                </a:ext>
              </a:extLst>
            </p:cNvPr>
            <p:cNvSpPr/>
            <p:nvPr/>
          </p:nvSpPr>
          <p:spPr>
            <a:xfrm>
              <a:off x="188734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0" name="Rectangle 189">
              <a:extLst>
                <a:ext uri="{FF2B5EF4-FFF2-40B4-BE49-F238E27FC236}">
                  <a16:creationId xmlns:a16="http://schemas.microsoft.com/office/drawing/2014/main" id="{995185C9-F180-0796-CADA-21183BA2853B}"/>
                </a:ext>
              </a:extLst>
            </p:cNvPr>
            <p:cNvSpPr/>
            <p:nvPr/>
          </p:nvSpPr>
          <p:spPr>
            <a:xfrm>
              <a:off x="1911731" y="3079649"/>
              <a:ext cx="55441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packages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1" name="Rectangle 190">
              <a:extLst>
                <a:ext uri="{FF2B5EF4-FFF2-40B4-BE49-F238E27FC236}">
                  <a16:creationId xmlns:a16="http://schemas.microsoft.com/office/drawing/2014/main" id="{557B7443-989D-41EC-FD4B-2ABD792FDBA6}"/>
                </a:ext>
              </a:extLst>
            </p:cNvPr>
            <p:cNvSpPr/>
            <p:nvPr/>
          </p:nvSpPr>
          <p:spPr>
            <a:xfrm>
              <a:off x="2326640"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2" name="Rectangle 191">
              <a:extLst>
                <a:ext uri="{FF2B5EF4-FFF2-40B4-BE49-F238E27FC236}">
                  <a16:creationId xmlns:a16="http://schemas.microsoft.com/office/drawing/2014/main" id="{943CC9A6-AD05-9BEE-205F-EB5C6D49D4B9}"/>
                </a:ext>
              </a:extLst>
            </p:cNvPr>
            <p:cNvSpPr/>
            <p:nvPr/>
          </p:nvSpPr>
          <p:spPr>
            <a:xfrm>
              <a:off x="1539875" y="3265348"/>
              <a:ext cx="46536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Finalize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3" name="Rectangle 192">
              <a:extLst>
                <a:ext uri="{FF2B5EF4-FFF2-40B4-BE49-F238E27FC236}">
                  <a16:creationId xmlns:a16="http://schemas.microsoft.com/office/drawing/2014/main" id="{6B4A2513-9053-4836-AFBE-83FB11AF13A9}"/>
                </a:ext>
              </a:extLst>
            </p:cNvPr>
            <p:cNvSpPr/>
            <p:nvPr/>
          </p:nvSpPr>
          <p:spPr>
            <a:xfrm>
              <a:off x="1890395"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A9E6739A-C8EC-3730-9516-55606FC3F8A0}"/>
                </a:ext>
              </a:extLst>
            </p:cNvPr>
            <p:cNvSpPr/>
            <p:nvPr/>
          </p:nvSpPr>
          <p:spPr>
            <a:xfrm>
              <a:off x="1911731" y="3265348"/>
              <a:ext cx="10533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5" name="Rectangle 194">
              <a:extLst>
                <a:ext uri="{FF2B5EF4-FFF2-40B4-BE49-F238E27FC236}">
                  <a16:creationId xmlns:a16="http://schemas.microsoft.com/office/drawing/2014/main" id="{C46592E3-6B24-6B79-6CFC-C181FCC2419C}"/>
                </a:ext>
              </a:extLst>
            </p:cNvPr>
            <p:cNvSpPr/>
            <p:nvPr/>
          </p:nvSpPr>
          <p:spPr>
            <a:xfrm>
              <a:off x="1987931"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6" name="Rectangle 195">
              <a:extLst>
                <a:ext uri="{FF2B5EF4-FFF2-40B4-BE49-F238E27FC236}">
                  <a16:creationId xmlns:a16="http://schemas.microsoft.com/office/drawing/2014/main" id="{14689D3D-2240-532F-9078-7BF8DC878D04}"/>
                </a:ext>
              </a:extLst>
            </p:cNvPr>
            <p:cNvSpPr/>
            <p:nvPr/>
          </p:nvSpPr>
          <p:spPr>
            <a:xfrm>
              <a:off x="2012315" y="3265348"/>
              <a:ext cx="42057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submit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7" name="Rectangle 196">
              <a:extLst>
                <a:ext uri="{FF2B5EF4-FFF2-40B4-BE49-F238E27FC236}">
                  <a16:creationId xmlns:a16="http://schemas.microsoft.com/office/drawing/2014/main" id="{ED7E89FA-451C-A0E6-45F6-C99984360661}"/>
                </a:ext>
              </a:extLst>
            </p:cNvPr>
            <p:cNvSpPr/>
            <p:nvPr/>
          </p:nvSpPr>
          <p:spPr>
            <a:xfrm>
              <a:off x="2326640"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40987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C8FA-0741-7B6B-F16B-BF574CCC3FB8}"/>
              </a:ext>
            </a:extLst>
          </p:cNvPr>
          <p:cNvSpPr>
            <a:spLocks noGrp="1"/>
          </p:cNvSpPr>
          <p:nvPr>
            <p:ph type="title"/>
          </p:nvPr>
        </p:nvSpPr>
        <p:spPr>
          <a:xfrm>
            <a:off x="418400" y="250059"/>
            <a:ext cx="8459787" cy="797906"/>
          </a:xfrm>
        </p:spPr>
        <p:txBody>
          <a:bodyPr>
            <a:noAutofit/>
          </a:bodyPr>
          <a:lstStyle/>
          <a:p>
            <a:r>
              <a:rPr lang="en-IN" sz="3200" b="1" u="sng" dirty="0">
                <a:solidFill>
                  <a:schemeClr val="tx1"/>
                </a:solidFill>
              </a:rPr>
              <a:t>Tools required :-</a:t>
            </a:r>
            <a:endParaRPr lang="en-IN" sz="5400" b="1" u="sng"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A1B0050-9F6E-B47B-A5B5-60F05556A0A6}"/>
              </a:ext>
            </a:extLst>
          </p:cNvPr>
          <p:cNvSpPr>
            <a:spLocks noChangeArrowheads="1"/>
          </p:cNvSpPr>
          <p:nvPr/>
        </p:nvSpPr>
        <p:spPr bwMode="auto">
          <a:xfrm>
            <a:off x="1650811" y="5169134"/>
            <a:ext cx="14454752"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5B17BA42-5A95-AA70-43B6-C349203E5D27}"/>
              </a:ext>
            </a:extLst>
          </p:cNvPr>
          <p:cNvSpPr txBox="1"/>
          <p:nvPr/>
        </p:nvSpPr>
        <p:spPr>
          <a:xfrm>
            <a:off x="650449" y="1258722"/>
            <a:ext cx="8823489" cy="4616648"/>
          </a:xfrm>
          <a:prstGeom prst="rect">
            <a:avLst/>
          </a:prstGeom>
          <a:noFill/>
        </p:spPr>
        <p:txBody>
          <a:bodyPr wrap="square" rtlCol="0">
            <a:spAutoFit/>
          </a:bodyPr>
          <a:lstStyle/>
          <a:p>
            <a:r>
              <a:rPr lang="en-IN" sz="2400" b="1" u="sng" dirty="0"/>
              <a:t>Hardware Requirements:</a:t>
            </a:r>
          </a:p>
          <a:p>
            <a:endParaRPr lang="en-IN" dirty="0"/>
          </a:p>
          <a:p>
            <a:pPr marL="285750" indent="-285750">
              <a:buFont typeface="Arial" panose="020B0604020202020204" pitchFamily="34" charset="0"/>
              <a:buChar char="•"/>
            </a:pPr>
            <a:r>
              <a:rPr lang="en-IN" b="1" dirty="0"/>
              <a:t>Processor</a:t>
            </a:r>
            <a:r>
              <a:rPr lang="en-IN" dirty="0"/>
              <a:t>: Minimum Intel Core i5 processor or equivalent Nvidia processor, preferably with multiple cores and hyperthreading for improved performance.</a:t>
            </a:r>
          </a:p>
          <a:p>
            <a:endParaRPr lang="en-IN" dirty="0"/>
          </a:p>
          <a:p>
            <a:pPr marL="285750" indent="-285750">
              <a:buFont typeface="Arial" panose="020B0604020202020204" pitchFamily="34" charset="0"/>
              <a:buChar char="•"/>
            </a:pPr>
            <a:r>
              <a:rPr lang="en-IN" b="1" dirty="0"/>
              <a:t>RAM</a:t>
            </a:r>
            <a:r>
              <a:rPr lang="en-IN" dirty="0"/>
              <a:t>: Minimum 8GB RAM, 16GB or more recommended for smooth operation and multitasking.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Storage</a:t>
            </a:r>
            <a:r>
              <a:rPr lang="en-IN" dirty="0"/>
              <a:t>: Minimum 512GB SSD for fast loading and operation.  Microphone: High-quality microphone for clear speech recognition.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Internet Connection</a:t>
            </a:r>
            <a:r>
              <a:rPr lang="en-IN" dirty="0"/>
              <a:t>: Stable internet connection for accessing APIs and online resources.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Optional</a:t>
            </a:r>
            <a:r>
              <a:rPr lang="en-IN" dirty="0"/>
              <a:t>: Graphics card with dedicated memory for improved multimedia performance</a:t>
            </a:r>
          </a:p>
        </p:txBody>
      </p:sp>
    </p:spTree>
    <p:extLst>
      <p:ext uri="{BB962C8B-B14F-4D97-AF65-F5344CB8AC3E}">
        <p14:creationId xmlns:p14="http://schemas.microsoft.com/office/powerpoint/2010/main" val="572845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C56D-123A-E3C7-D516-36399D4F26FA}"/>
              </a:ext>
            </a:extLst>
          </p:cNvPr>
          <p:cNvSpPr>
            <a:spLocks noGrp="1"/>
          </p:cNvSpPr>
          <p:nvPr>
            <p:ph type="title"/>
          </p:nvPr>
        </p:nvSpPr>
        <p:spPr>
          <a:xfrm>
            <a:off x="677334" y="609600"/>
            <a:ext cx="8596668" cy="521616"/>
          </a:xfrm>
        </p:spPr>
        <p:txBody>
          <a:bodyPr>
            <a:noAutofit/>
          </a:bodyPr>
          <a:lstStyle/>
          <a:p>
            <a:r>
              <a:rPr lang="en-IN" sz="2800" b="1" u="sng" dirty="0">
                <a:solidFill>
                  <a:schemeClr val="tx1"/>
                </a:solidFill>
              </a:rPr>
              <a:t>Software Requirements</a:t>
            </a:r>
            <a:endParaRPr lang="en-IN" sz="4800" b="1" dirty="0">
              <a:solidFill>
                <a:schemeClr val="tx1"/>
              </a:solidFill>
            </a:endParaRPr>
          </a:p>
        </p:txBody>
      </p:sp>
      <p:sp>
        <p:nvSpPr>
          <p:cNvPr id="3" name="TextBox 2">
            <a:extLst>
              <a:ext uri="{FF2B5EF4-FFF2-40B4-BE49-F238E27FC236}">
                <a16:creationId xmlns:a16="http://schemas.microsoft.com/office/drawing/2014/main" id="{3B3BB58A-F5E5-3213-8349-2F84DBD80B12}"/>
              </a:ext>
            </a:extLst>
          </p:cNvPr>
          <p:cNvSpPr txBox="1"/>
          <p:nvPr/>
        </p:nvSpPr>
        <p:spPr>
          <a:xfrm>
            <a:off x="677334" y="1470582"/>
            <a:ext cx="8513799" cy="437042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000" b="1" dirty="0"/>
              <a:t>Operating System</a:t>
            </a:r>
            <a:r>
              <a:rPr lang="en-IN" sz="2000" dirty="0"/>
              <a:t>: Windows 10 or 11, macOS 12 Monterey or later, Linux Ubuntu 22.04 LTS or similar distributions.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Python</a:t>
            </a:r>
            <a:r>
              <a:rPr lang="en-IN" sz="2000" dirty="0"/>
              <a:t>: Python 3.8 or later with necessary libraries installed (e.g., NumPy, pandas, pyttsx3, speech recognition, etc.).</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IDE or Text Editor</a:t>
            </a:r>
            <a:r>
              <a:rPr lang="en-IN" sz="2000" dirty="0"/>
              <a:t>: Integrated Development Environment (IDE) like PyCharm or Visual Studio Code or a text editor like Sublime Text for code development.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Additional Software</a:t>
            </a:r>
            <a:r>
              <a:rPr lang="en-IN" sz="2000" dirty="0"/>
              <a:t>: May need additional software depending on project functionalities, such as API access tools, web development tools, etc</a:t>
            </a:r>
          </a:p>
        </p:txBody>
      </p:sp>
    </p:spTree>
    <p:extLst>
      <p:ext uri="{BB962C8B-B14F-4D97-AF65-F5344CB8AC3E}">
        <p14:creationId xmlns:p14="http://schemas.microsoft.com/office/powerpoint/2010/main" val="1984822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614</TotalTime>
  <Words>1110</Words>
  <Application>Microsoft Office PowerPoint</Application>
  <PresentationFormat>Widescreen</PresentationFormat>
  <Paragraphs>261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    Voice-based Virtual Assistant (NOVA)</vt:lpstr>
      <vt:lpstr>About the Project :-</vt:lpstr>
      <vt:lpstr>Objective:</vt:lpstr>
      <vt:lpstr>Acknowledgments</vt:lpstr>
      <vt:lpstr>What you aim to achieve with this project:</vt:lpstr>
      <vt:lpstr>PowerPoint Presentation</vt:lpstr>
      <vt:lpstr>Project Planning</vt:lpstr>
      <vt:lpstr>Tools required :-</vt:lpstr>
      <vt:lpstr>Software Requirements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“U-Turn to Safety: Revolutionizing Road Safety with Innovative Technology”</dc:title>
  <dc:creator>ojas kaushik</dc:creator>
  <cp:lastModifiedBy>Karan Gupta</cp:lastModifiedBy>
  <cp:revision>23</cp:revision>
  <dcterms:created xsi:type="dcterms:W3CDTF">2023-08-18T12:08:35Z</dcterms:created>
  <dcterms:modified xsi:type="dcterms:W3CDTF">2024-09-26T16:12:19Z</dcterms:modified>
</cp:coreProperties>
</file>