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4"/>
  </p:notesMasterIdLst>
  <p:sldIdLst>
    <p:sldId id="256" r:id="rId2"/>
    <p:sldId id="268" r:id="rId3"/>
    <p:sldId id="260" r:id="rId4"/>
    <p:sldId id="258" r:id="rId5"/>
    <p:sldId id="259" r:id="rId6"/>
    <p:sldId id="261" r:id="rId7"/>
    <p:sldId id="262" r:id="rId8"/>
    <p:sldId id="263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2A9-D447-8B03-BAC4511A50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A9-D447-8B03-BAC4511A50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7700</c:v>
                </c:pt>
                <c:pt idx="1">
                  <c:v>2988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9-D447-8B03-BAC4511A50E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172A4-FBDE-42CE-AE0C-059CD6A285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2FC3BC-FF1D-4C10-8569-016085FBFE10}">
      <dgm:prSet/>
      <dgm:spPr/>
      <dgm:t>
        <a:bodyPr/>
        <a:lstStyle/>
        <a:p>
          <a:r>
            <a:rPr lang="en-US" dirty="0"/>
            <a:t>ISIC 2018 Competition</a:t>
          </a:r>
        </a:p>
      </dgm:t>
    </dgm:pt>
    <dgm:pt modelId="{CDDDCE5C-5BDD-4E7C-82B8-E211A0FCF8B8}" type="parTrans" cxnId="{7BB8FA1F-BCF3-4F29-BBAD-F6C9DFFFAD73}">
      <dgm:prSet/>
      <dgm:spPr/>
      <dgm:t>
        <a:bodyPr/>
        <a:lstStyle/>
        <a:p>
          <a:endParaRPr lang="en-US"/>
        </a:p>
      </dgm:t>
    </dgm:pt>
    <dgm:pt modelId="{7859FC8F-2711-4BE7-A569-15FDA6FF6E7C}" type="sibTrans" cxnId="{7BB8FA1F-BCF3-4F29-BBAD-F6C9DFFFAD73}">
      <dgm:prSet/>
      <dgm:spPr/>
      <dgm:t>
        <a:bodyPr/>
        <a:lstStyle/>
        <a:p>
          <a:endParaRPr lang="en-US"/>
        </a:p>
      </dgm:t>
    </dgm:pt>
    <dgm:pt modelId="{4E88CB9B-FA00-4925-AC24-28FF93D6A842}">
      <dgm:prSet/>
      <dgm:spPr/>
      <dgm:t>
        <a:bodyPr/>
        <a:lstStyle/>
        <a:p>
          <a:r>
            <a:rPr lang="en-US" b="1" i="0" dirty="0"/>
            <a:t>The HAM10000 dataset</a:t>
          </a:r>
          <a:r>
            <a:rPr lang="en-US" b="0" i="0" dirty="0"/>
            <a:t>, a large collection of multi-source </a:t>
          </a:r>
          <a:r>
            <a:rPr lang="en-US" b="0" i="0" dirty="0" err="1"/>
            <a:t>dermatoscopic</a:t>
          </a:r>
          <a:r>
            <a:rPr lang="en-US" b="0" i="0" dirty="0"/>
            <a:t> images of common pigmented skin lesions</a:t>
          </a:r>
          <a:endParaRPr lang="en-US" b="0" dirty="0"/>
        </a:p>
      </dgm:t>
    </dgm:pt>
    <dgm:pt modelId="{9B4C492B-4E0A-490C-B11E-8871B4A7A78C}" type="parTrans" cxnId="{1376FDCD-7D0E-4020-8E5D-88DB2F6BD9B0}">
      <dgm:prSet/>
      <dgm:spPr/>
      <dgm:t>
        <a:bodyPr/>
        <a:lstStyle/>
        <a:p>
          <a:endParaRPr lang="en-US"/>
        </a:p>
      </dgm:t>
    </dgm:pt>
    <dgm:pt modelId="{5B43FECC-9A38-437B-9C11-B96EC7BAC928}" type="sibTrans" cxnId="{1376FDCD-7D0E-4020-8E5D-88DB2F6BD9B0}">
      <dgm:prSet/>
      <dgm:spPr/>
      <dgm:t>
        <a:bodyPr/>
        <a:lstStyle/>
        <a:p>
          <a:endParaRPr lang="en-US"/>
        </a:p>
      </dgm:t>
    </dgm:pt>
    <dgm:pt modelId="{E44C99F8-8CA5-469E-950B-06A12F1C4D9D}">
      <dgm:prSet/>
      <dgm:spPr/>
      <dgm:t>
        <a:bodyPr/>
        <a:lstStyle/>
        <a:p>
          <a:r>
            <a:rPr lang="en-US" dirty="0"/>
            <a:t>Objective: Identify classification of skin cancer from wounds on a human skin</a:t>
          </a:r>
        </a:p>
      </dgm:t>
    </dgm:pt>
    <dgm:pt modelId="{42002868-FFF2-4130-962B-45E8EDE3575D}" type="parTrans" cxnId="{F063D65E-0236-4C80-BDB4-A560492D5487}">
      <dgm:prSet/>
      <dgm:spPr/>
      <dgm:t>
        <a:bodyPr/>
        <a:lstStyle/>
        <a:p>
          <a:endParaRPr lang="en-US"/>
        </a:p>
      </dgm:t>
    </dgm:pt>
    <dgm:pt modelId="{59D6A65F-D444-41A7-88F9-7B02D86354E0}" type="sibTrans" cxnId="{F063D65E-0236-4C80-BDB4-A560492D5487}">
      <dgm:prSet/>
      <dgm:spPr/>
      <dgm:t>
        <a:bodyPr/>
        <a:lstStyle/>
        <a:p>
          <a:endParaRPr lang="en-US"/>
        </a:p>
      </dgm:t>
    </dgm:pt>
    <dgm:pt modelId="{8A64CEB9-0757-4792-B6A3-EBE3164F7D4D}" type="pres">
      <dgm:prSet presAssocID="{82A172A4-FBDE-42CE-AE0C-059CD6A28518}" presName="root" presStyleCnt="0">
        <dgm:presLayoutVars>
          <dgm:dir/>
          <dgm:resizeHandles val="exact"/>
        </dgm:presLayoutVars>
      </dgm:prSet>
      <dgm:spPr/>
    </dgm:pt>
    <dgm:pt modelId="{882066AB-3027-4191-83D0-03D14FBBFC19}" type="pres">
      <dgm:prSet presAssocID="{922FC3BC-FF1D-4C10-8569-016085FBFE10}" presName="compNode" presStyleCnt="0"/>
      <dgm:spPr/>
    </dgm:pt>
    <dgm:pt modelId="{E8EDD03E-58F1-4277-AE69-01E88AD7B1DB}" type="pres">
      <dgm:prSet presAssocID="{922FC3BC-FF1D-4C10-8569-016085FBFE10}" presName="bgRect" presStyleLbl="bgShp" presStyleIdx="0" presStyleCnt="3"/>
      <dgm:spPr/>
    </dgm:pt>
    <dgm:pt modelId="{C1175F7C-1BB2-41F9-B75B-2437B0CB5EE0}" type="pres">
      <dgm:prSet presAssocID="{922FC3BC-FF1D-4C10-8569-016085FBFE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FF3728F5-4A02-4EBE-8093-431FEF71E906}" type="pres">
      <dgm:prSet presAssocID="{922FC3BC-FF1D-4C10-8569-016085FBFE10}" presName="spaceRect" presStyleCnt="0"/>
      <dgm:spPr/>
    </dgm:pt>
    <dgm:pt modelId="{44A5C151-3762-446E-9FD8-186257C9823F}" type="pres">
      <dgm:prSet presAssocID="{922FC3BC-FF1D-4C10-8569-016085FBFE10}" presName="parTx" presStyleLbl="revTx" presStyleIdx="0" presStyleCnt="3">
        <dgm:presLayoutVars>
          <dgm:chMax val="0"/>
          <dgm:chPref val="0"/>
        </dgm:presLayoutVars>
      </dgm:prSet>
      <dgm:spPr/>
    </dgm:pt>
    <dgm:pt modelId="{5EE1F6DD-1BA5-4FD1-AF5F-78AF28D1C67A}" type="pres">
      <dgm:prSet presAssocID="{7859FC8F-2711-4BE7-A569-15FDA6FF6E7C}" presName="sibTrans" presStyleCnt="0"/>
      <dgm:spPr/>
    </dgm:pt>
    <dgm:pt modelId="{E0E9B048-09B4-4F57-B449-9CF6B9922716}" type="pres">
      <dgm:prSet presAssocID="{4E88CB9B-FA00-4925-AC24-28FF93D6A842}" presName="compNode" presStyleCnt="0"/>
      <dgm:spPr/>
    </dgm:pt>
    <dgm:pt modelId="{5EA3DC7E-D28B-4019-B9FB-D50651826FD9}" type="pres">
      <dgm:prSet presAssocID="{4E88CB9B-FA00-4925-AC24-28FF93D6A842}" presName="bgRect" presStyleLbl="bgShp" presStyleIdx="1" presStyleCnt="3"/>
      <dgm:spPr/>
    </dgm:pt>
    <dgm:pt modelId="{BDD7ED87-A210-4FE4-8C78-D0FD1F64F44E}" type="pres">
      <dgm:prSet presAssocID="{4E88CB9B-FA00-4925-AC24-28FF93D6A8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F9EB979-CF42-4603-B847-EE46A8DC4C15}" type="pres">
      <dgm:prSet presAssocID="{4E88CB9B-FA00-4925-AC24-28FF93D6A842}" presName="spaceRect" presStyleCnt="0"/>
      <dgm:spPr/>
    </dgm:pt>
    <dgm:pt modelId="{8EEC7918-F327-4E66-A1E3-601E40E1A10A}" type="pres">
      <dgm:prSet presAssocID="{4E88CB9B-FA00-4925-AC24-28FF93D6A842}" presName="parTx" presStyleLbl="revTx" presStyleIdx="1" presStyleCnt="3" custScaleY="82697">
        <dgm:presLayoutVars>
          <dgm:chMax val="0"/>
          <dgm:chPref val="0"/>
        </dgm:presLayoutVars>
      </dgm:prSet>
      <dgm:spPr/>
    </dgm:pt>
    <dgm:pt modelId="{38A86256-CB09-4F60-B448-7F5257496E45}" type="pres">
      <dgm:prSet presAssocID="{5B43FECC-9A38-437B-9C11-B96EC7BAC928}" presName="sibTrans" presStyleCnt="0"/>
      <dgm:spPr/>
    </dgm:pt>
    <dgm:pt modelId="{9D5E055D-35A9-4244-8E59-12F3FE259238}" type="pres">
      <dgm:prSet presAssocID="{E44C99F8-8CA5-469E-950B-06A12F1C4D9D}" presName="compNode" presStyleCnt="0"/>
      <dgm:spPr/>
    </dgm:pt>
    <dgm:pt modelId="{66829F9F-914D-40A5-B5A1-163718311263}" type="pres">
      <dgm:prSet presAssocID="{E44C99F8-8CA5-469E-950B-06A12F1C4D9D}" presName="bgRect" presStyleLbl="bgShp" presStyleIdx="2" presStyleCnt="3"/>
      <dgm:spPr/>
    </dgm:pt>
    <dgm:pt modelId="{EA1B8288-C991-4B58-99D4-BC0CBA24C94E}" type="pres">
      <dgm:prSet presAssocID="{E44C99F8-8CA5-469E-950B-06A12F1C4D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F93F8C4-8399-4209-8124-7999596BFC2F}" type="pres">
      <dgm:prSet presAssocID="{E44C99F8-8CA5-469E-950B-06A12F1C4D9D}" presName="spaceRect" presStyleCnt="0"/>
      <dgm:spPr/>
    </dgm:pt>
    <dgm:pt modelId="{FF7B1A78-C401-479B-89B7-7FB23FF3B6B5}" type="pres">
      <dgm:prSet presAssocID="{E44C99F8-8CA5-469E-950B-06A12F1C4D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B8FA1F-BCF3-4F29-BBAD-F6C9DFFFAD73}" srcId="{82A172A4-FBDE-42CE-AE0C-059CD6A28518}" destId="{922FC3BC-FF1D-4C10-8569-016085FBFE10}" srcOrd="0" destOrd="0" parTransId="{CDDDCE5C-5BDD-4E7C-82B8-E211A0FCF8B8}" sibTransId="{7859FC8F-2711-4BE7-A569-15FDA6FF6E7C}"/>
    <dgm:cxn modelId="{F063D65E-0236-4C80-BDB4-A560492D5487}" srcId="{82A172A4-FBDE-42CE-AE0C-059CD6A28518}" destId="{E44C99F8-8CA5-469E-950B-06A12F1C4D9D}" srcOrd="2" destOrd="0" parTransId="{42002868-FFF2-4130-962B-45E8EDE3575D}" sibTransId="{59D6A65F-D444-41A7-88F9-7B02D86354E0}"/>
    <dgm:cxn modelId="{4988AD89-7B41-41E4-A1BA-683AADDD2718}" type="presOf" srcId="{82A172A4-FBDE-42CE-AE0C-059CD6A28518}" destId="{8A64CEB9-0757-4792-B6A3-EBE3164F7D4D}" srcOrd="0" destOrd="0" presId="urn:microsoft.com/office/officeart/2018/2/layout/IconVerticalSolidList"/>
    <dgm:cxn modelId="{E6E400B7-2E41-4A8A-86CC-E6C162BB6C04}" type="presOf" srcId="{922FC3BC-FF1D-4C10-8569-016085FBFE10}" destId="{44A5C151-3762-446E-9FD8-186257C9823F}" srcOrd="0" destOrd="0" presId="urn:microsoft.com/office/officeart/2018/2/layout/IconVerticalSolidList"/>
    <dgm:cxn modelId="{1376FDCD-7D0E-4020-8E5D-88DB2F6BD9B0}" srcId="{82A172A4-FBDE-42CE-AE0C-059CD6A28518}" destId="{4E88CB9B-FA00-4925-AC24-28FF93D6A842}" srcOrd="1" destOrd="0" parTransId="{9B4C492B-4E0A-490C-B11E-8871B4A7A78C}" sibTransId="{5B43FECC-9A38-437B-9C11-B96EC7BAC928}"/>
    <dgm:cxn modelId="{88BD0DFB-4E88-44C0-A885-F0430FD174B7}" type="presOf" srcId="{E44C99F8-8CA5-469E-950B-06A12F1C4D9D}" destId="{FF7B1A78-C401-479B-89B7-7FB23FF3B6B5}" srcOrd="0" destOrd="0" presId="urn:microsoft.com/office/officeart/2018/2/layout/IconVerticalSolidList"/>
    <dgm:cxn modelId="{9D33F5FF-CB90-42F0-A3CA-22BB6CAA42D7}" type="presOf" srcId="{4E88CB9B-FA00-4925-AC24-28FF93D6A842}" destId="{8EEC7918-F327-4E66-A1E3-601E40E1A10A}" srcOrd="0" destOrd="0" presId="urn:microsoft.com/office/officeart/2018/2/layout/IconVerticalSolidList"/>
    <dgm:cxn modelId="{C698A4C7-ABF1-41A7-B6A7-121A810F9EB8}" type="presParOf" srcId="{8A64CEB9-0757-4792-B6A3-EBE3164F7D4D}" destId="{882066AB-3027-4191-83D0-03D14FBBFC19}" srcOrd="0" destOrd="0" presId="urn:microsoft.com/office/officeart/2018/2/layout/IconVerticalSolidList"/>
    <dgm:cxn modelId="{83B200F5-68E1-47E4-8EFF-0587E509BD45}" type="presParOf" srcId="{882066AB-3027-4191-83D0-03D14FBBFC19}" destId="{E8EDD03E-58F1-4277-AE69-01E88AD7B1DB}" srcOrd="0" destOrd="0" presId="urn:microsoft.com/office/officeart/2018/2/layout/IconVerticalSolidList"/>
    <dgm:cxn modelId="{240B7E68-2090-4EC8-908C-5722F4F62726}" type="presParOf" srcId="{882066AB-3027-4191-83D0-03D14FBBFC19}" destId="{C1175F7C-1BB2-41F9-B75B-2437B0CB5EE0}" srcOrd="1" destOrd="0" presId="urn:microsoft.com/office/officeart/2018/2/layout/IconVerticalSolidList"/>
    <dgm:cxn modelId="{78D949F1-8CE6-4B27-AA12-E701422C5D7F}" type="presParOf" srcId="{882066AB-3027-4191-83D0-03D14FBBFC19}" destId="{FF3728F5-4A02-4EBE-8093-431FEF71E906}" srcOrd="2" destOrd="0" presId="urn:microsoft.com/office/officeart/2018/2/layout/IconVerticalSolidList"/>
    <dgm:cxn modelId="{30CC3C1E-AA40-4077-9B3B-619E6A13BCA8}" type="presParOf" srcId="{882066AB-3027-4191-83D0-03D14FBBFC19}" destId="{44A5C151-3762-446E-9FD8-186257C9823F}" srcOrd="3" destOrd="0" presId="urn:microsoft.com/office/officeart/2018/2/layout/IconVerticalSolidList"/>
    <dgm:cxn modelId="{D63A0FD3-7C25-406A-8D31-4283788B2D3D}" type="presParOf" srcId="{8A64CEB9-0757-4792-B6A3-EBE3164F7D4D}" destId="{5EE1F6DD-1BA5-4FD1-AF5F-78AF28D1C67A}" srcOrd="1" destOrd="0" presId="urn:microsoft.com/office/officeart/2018/2/layout/IconVerticalSolidList"/>
    <dgm:cxn modelId="{8AE63EDD-0664-4A05-8952-D4AEA32D2E35}" type="presParOf" srcId="{8A64CEB9-0757-4792-B6A3-EBE3164F7D4D}" destId="{E0E9B048-09B4-4F57-B449-9CF6B9922716}" srcOrd="2" destOrd="0" presId="urn:microsoft.com/office/officeart/2018/2/layout/IconVerticalSolidList"/>
    <dgm:cxn modelId="{7A79FF31-144D-4A52-9736-42E87DADC34E}" type="presParOf" srcId="{E0E9B048-09B4-4F57-B449-9CF6B9922716}" destId="{5EA3DC7E-D28B-4019-B9FB-D50651826FD9}" srcOrd="0" destOrd="0" presId="urn:microsoft.com/office/officeart/2018/2/layout/IconVerticalSolidList"/>
    <dgm:cxn modelId="{5FF8E87F-1377-4D61-ABA2-0D7B4AC3A126}" type="presParOf" srcId="{E0E9B048-09B4-4F57-B449-9CF6B9922716}" destId="{BDD7ED87-A210-4FE4-8C78-D0FD1F64F44E}" srcOrd="1" destOrd="0" presId="urn:microsoft.com/office/officeart/2018/2/layout/IconVerticalSolidList"/>
    <dgm:cxn modelId="{FB7876F9-3464-4425-86A2-7AA6FE9ED875}" type="presParOf" srcId="{E0E9B048-09B4-4F57-B449-9CF6B9922716}" destId="{4F9EB979-CF42-4603-B847-EE46A8DC4C15}" srcOrd="2" destOrd="0" presId="urn:microsoft.com/office/officeart/2018/2/layout/IconVerticalSolidList"/>
    <dgm:cxn modelId="{C170FA0F-3F13-433E-840D-C94FACAD61DB}" type="presParOf" srcId="{E0E9B048-09B4-4F57-B449-9CF6B9922716}" destId="{8EEC7918-F327-4E66-A1E3-601E40E1A10A}" srcOrd="3" destOrd="0" presId="urn:microsoft.com/office/officeart/2018/2/layout/IconVerticalSolidList"/>
    <dgm:cxn modelId="{761E5CE3-8294-4084-B107-D5D230A36DB9}" type="presParOf" srcId="{8A64CEB9-0757-4792-B6A3-EBE3164F7D4D}" destId="{38A86256-CB09-4F60-B448-7F5257496E45}" srcOrd="3" destOrd="0" presId="urn:microsoft.com/office/officeart/2018/2/layout/IconVerticalSolidList"/>
    <dgm:cxn modelId="{56B148B7-EFF1-445F-86CC-FAD9EEDC0BC2}" type="presParOf" srcId="{8A64CEB9-0757-4792-B6A3-EBE3164F7D4D}" destId="{9D5E055D-35A9-4244-8E59-12F3FE259238}" srcOrd="4" destOrd="0" presId="urn:microsoft.com/office/officeart/2018/2/layout/IconVerticalSolidList"/>
    <dgm:cxn modelId="{1B966908-7A43-4180-ACF9-AA8495E0DAD5}" type="presParOf" srcId="{9D5E055D-35A9-4244-8E59-12F3FE259238}" destId="{66829F9F-914D-40A5-B5A1-163718311263}" srcOrd="0" destOrd="0" presId="urn:microsoft.com/office/officeart/2018/2/layout/IconVerticalSolidList"/>
    <dgm:cxn modelId="{86E4CF22-8BAF-4200-8310-5FC926682346}" type="presParOf" srcId="{9D5E055D-35A9-4244-8E59-12F3FE259238}" destId="{EA1B8288-C991-4B58-99D4-BC0CBA24C94E}" srcOrd="1" destOrd="0" presId="urn:microsoft.com/office/officeart/2018/2/layout/IconVerticalSolidList"/>
    <dgm:cxn modelId="{8DE13ECE-7B7B-42CC-A8D7-F2B9546B549B}" type="presParOf" srcId="{9D5E055D-35A9-4244-8E59-12F3FE259238}" destId="{EF93F8C4-8399-4209-8124-7999596BFC2F}" srcOrd="2" destOrd="0" presId="urn:microsoft.com/office/officeart/2018/2/layout/IconVerticalSolidList"/>
    <dgm:cxn modelId="{1C6AC482-D39C-4C8B-B757-BC6E96E4A622}" type="presParOf" srcId="{9D5E055D-35A9-4244-8E59-12F3FE259238}" destId="{FF7B1A78-C401-479B-89B7-7FB23FF3B6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A15E7-40CD-400F-A7B8-8524F323139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D76012-B6F3-954F-9DE7-4A453441E0E1}" type="pres">
      <dgm:prSet presAssocID="{C15A15E7-40CD-400F-A7B8-8524F323139D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8726288E-C90B-1B45-9D10-A1CFBB7E2586}" type="presOf" srcId="{C15A15E7-40CD-400F-A7B8-8524F323139D}" destId="{3DD76012-B6F3-954F-9DE7-4A453441E0E1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5A6B5E-A680-4B5F-AAAC-DE125FD37F79}" type="doc">
      <dgm:prSet loTypeId="urn:microsoft.com/office/officeart/2005/8/layout/targe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C23BE1-9798-4F07-AD71-3D0DE360C98C}">
      <dgm:prSet/>
      <dgm:spPr/>
      <dgm:t>
        <a:bodyPr/>
        <a:lstStyle/>
        <a:p>
          <a:r>
            <a:rPr lang="en-US" dirty="0"/>
            <a:t>Reshaping</a:t>
          </a:r>
        </a:p>
      </dgm:t>
    </dgm:pt>
    <dgm:pt modelId="{2452A8C8-0448-4FE2-82F3-72D9BB57879D}" type="parTrans" cxnId="{4BB61ED8-3FE6-44DE-BC15-DCCDE0EA3C76}">
      <dgm:prSet/>
      <dgm:spPr/>
      <dgm:t>
        <a:bodyPr/>
        <a:lstStyle/>
        <a:p>
          <a:endParaRPr lang="en-US"/>
        </a:p>
      </dgm:t>
    </dgm:pt>
    <dgm:pt modelId="{E35EFB6A-B458-4C49-B55C-C8A297DA0A9C}" type="sibTrans" cxnId="{4BB61ED8-3FE6-44DE-BC15-DCCDE0EA3C76}">
      <dgm:prSet/>
      <dgm:spPr/>
      <dgm:t>
        <a:bodyPr/>
        <a:lstStyle/>
        <a:p>
          <a:endParaRPr lang="en-US"/>
        </a:p>
      </dgm:t>
    </dgm:pt>
    <dgm:pt modelId="{CF634F73-DA44-48C0-8F45-BE53EE41388A}">
      <dgm:prSet/>
      <dgm:spPr/>
      <dgm:t>
        <a:bodyPr/>
        <a:lstStyle/>
        <a:p>
          <a:r>
            <a:rPr lang="en-US" dirty="0"/>
            <a:t>Normalization</a:t>
          </a:r>
        </a:p>
      </dgm:t>
    </dgm:pt>
    <dgm:pt modelId="{4372E3DE-9F10-4A42-AC14-C6987D977F6E}" type="parTrans" cxnId="{05360CB8-F740-4C89-BD8C-4C056737A617}">
      <dgm:prSet/>
      <dgm:spPr/>
      <dgm:t>
        <a:bodyPr/>
        <a:lstStyle/>
        <a:p>
          <a:endParaRPr lang="en-US"/>
        </a:p>
      </dgm:t>
    </dgm:pt>
    <dgm:pt modelId="{F1BB0B16-B759-4241-A7C3-F62A82BBE34B}" type="sibTrans" cxnId="{05360CB8-F740-4C89-BD8C-4C056737A617}">
      <dgm:prSet/>
      <dgm:spPr/>
      <dgm:t>
        <a:bodyPr/>
        <a:lstStyle/>
        <a:p>
          <a:endParaRPr lang="en-US"/>
        </a:p>
      </dgm:t>
    </dgm:pt>
    <dgm:pt modelId="{4EA02447-FF8E-475B-A334-BE0801B9796C}">
      <dgm:prSet/>
      <dgm:spPr/>
      <dgm:t>
        <a:bodyPr/>
        <a:lstStyle/>
        <a:p>
          <a:r>
            <a:rPr lang="en-US" dirty="0"/>
            <a:t>Horizontal Flipping</a:t>
          </a:r>
        </a:p>
      </dgm:t>
    </dgm:pt>
    <dgm:pt modelId="{2162AC0D-5FA3-4705-B9E7-0B77FB85845D}" type="parTrans" cxnId="{315562A6-7587-45C6-BD7F-761734A6F8D7}">
      <dgm:prSet/>
      <dgm:spPr/>
      <dgm:t>
        <a:bodyPr/>
        <a:lstStyle/>
        <a:p>
          <a:endParaRPr lang="en-US"/>
        </a:p>
      </dgm:t>
    </dgm:pt>
    <dgm:pt modelId="{88404843-153C-4FCC-A2B2-DCB3E8C83429}" type="sibTrans" cxnId="{315562A6-7587-45C6-BD7F-761734A6F8D7}">
      <dgm:prSet/>
      <dgm:spPr/>
      <dgm:t>
        <a:bodyPr/>
        <a:lstStyle/>
        <a:p>
          <a:endParaRPr lang="en-US"/>
        </a:p>
      </dgm:t>
    </dgm:pt>
    <dgm:pt modelId="{09B9ED5F-7C70-44B4-9B12-2D6F9A735C5F}">
      <dgm:prSet/>
      <dgm:spPr/>
      <dgm:t>
        <a:bodyPr/>
        <a:lstStyle/>
        <a:p>
          <a:r>
            <a:rPr lang="en-US" dirty="0"/>
            <a:t>Random Affine</a:t>
          </a:r>
        </a:p>
      </dgm:t>
    </dgm:pt>
    <dgm:pt modelId="{EDCFE734-A50A-40D5-8737-EFB4F1780A60}" type="parTrans" cxnId="{937629DA-7E8D-4572-B6D9-0CAFEAA9C860}">
      <dgm:prSet/>
      <dgm:spPr/>
      <dgm:t>
        <a:bodyPr/>
        <a:lstStyle/>
        <a:p>
          <a:endParaRPr lang="en-US"/>
        </a:p>
      </dgm:t>
    </dgm:pt>
    <dgm:pt modelId="{561FB0A1-0D22-41A3-BB5C-7E63D2C28122}" type="sibTrans" cxnId="{937629DA-7E8D-4572-B6D9-0CAFEAA9C860}">
      <dgm:prSet/>
      <dgm:spPr/>
      <dgm:t>
        <a:bodyPr/>
        <a:lstStyle/>
        <a:p>
          <a:endParaRPr lang="en-US"/>
        </a:p>
      </dgm:t>
    </dgm:pt>
    <dgm:pt modelId="{4470781B-9E1E-4650-807B-10A46E5FCD91}" type="pres">
      <dgm:prSet presAssocID="{E65A6B5E-A680-4B5F-AAAC-DE125FD37F7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475E623-C1F1-4003-838A-F0269D8C5AC3}" type="pres">
      <dgm:prSet presAssocID="{99C23BE1-9798-4F07-AD71-3D0DE360C98C}" presName="circle1" presStyleLbl="node1" presStyleIdx="0" presStyleCnt="4"/>
      <dgm:spPr/>
    </dgm:pt>
    <dgm:pt modelId="{8ACD7C5E-B84C-4D55-BF9C-228F8BF00D7B}" type="pres">
      <dgm:prSet presAssocID="{99C23BE1-9798-4F07-AD71-3D0DE360C98C}" presName="space" presStyleCnt="0"/>
      <dgm:spPr/>
    </dgm:pt>
    <dgm:pt modelId="{DECB4ABE-EDC1-4E12-B3CC-0716118B2DA9}" type="pres">
      <dgm:prSet presAssocID="{99C23BE1-9798-4F07-AD71-3D0DE360C98C}" presName="rect1" presStyleLbl="alignAcc1" presStyleIdx="0" presStyleCnt="4"/>
      <dgm:spPr/>
    </dgm:pt>
    <dgm:pt modelId="{58BBDBA7-5941-4B5F-9B47-EB4FDDCEC05E}" type="pres">
      <dgm:prSet presAssocID="{CF634F73-DA44-48C0-8F45-BE53EE41388A}" presName="vertSpace2" presStyleLbl="node1" presStyleIdx="0" presStyleCnt="4"/>
      <dgm:spPr/>
    </dgm:pt>
    <dgm:pt modelId="{C50B9805-B31B-4BB1-80CD-B6E537FDC836}" type="pres">
      <dgm:prSet presAssocID="{CF634F73-DA44-48C0-8F45-BE53EE41388A}" presName="circle2" presStyleLbl="node1" presStyleIdx="1" presStyleCnt="4"/>
      <dgm:spPr/>
    </dgm:pt>
    <dgm:pt modelId="{7627C188-C080-4E37-ACE5-64A598EB70F1}" type="pres">
      <dgm:prSet presAssocID="{CF634F73-DA44-48C0-8F45-BE53EE41388A}" presName="rect2" presStyleLbl="alignAcc1" presStyleIdx="1" presStyleCnt="4"/>
      <dgm:spPr/>
    </dgm:pt>
    <dgm:pt modelId="{F9E4C3D7-B0C2-4A6E-A646-5DAF31EF1302}" type="pres">
      <dgm:prSet presAssocID="{4EA02447-FF8E-475B-A334-BE0801B9796C}" presName="vertSpace3" presStyleLbl="node1" presStyleIdx="1" presStyleCnt="4"/>
      <dgm:spPr/>
    </dgm:pt>
    <dgm:pt modelId="{258D1988-1BE9-4518-94E4-E3C5C84F826A}" type="pres">
      <dgm:prSet presAssocID="{4EA02447-FF8E-475B-A334-BE0801B9796C}" presName="circle3" presStyleLbl="node1" presStyleIdx="2" presStyleCnt="4"/>
      <dgm:spPr/>
    </dgm:pt>
    <dgm:pt modelId="{C2631AF1-91ED-45C1-B49C-569734ED4841}" type="pres">
      <dgm:prSet presAssocID="{4EA02447-FF8E-475B-A334-BE0801B9796C}" presName="rect3" presStyleLbl="alignAcc1" presStyleIdx="2" presStyleCnt="4"/>
      <dgm:spPr/>
    </dgm:pt>
    <dgm:pt modelId="{DDDBE64A-98CC-4793-8D6F-EE2A679C13D3}" type="pres">
      <dgm:prSet presAssocID="{09B9ED5F-7C70-44B4-9B12-2D6F9A735C5F}" presName="vertSpace4" presStyleLbl="node1" presStyleIdx="2" presStyleCnt="4"/>
      <dgm:spPr/>
    </dgm:pt>
    <dgm:pt modelId="{58106A52-7A7B-4AD0-8927-3BE094B5C8E6}" type="pres">
      <dgm:prSet presAssocID="{09B9ED5F-7C70-44B4-9B12-2D6F9A735C5F}" presName="circle4" presStyleLbl="node1" presStyleIdx="3" presStyleCnt="4"/>
      <dgm:spPr/>
    </dgm:pt>
    <dgm:pt modelId="{F7D18CDE-BA9E-41A2-9BF6-3B376E359C74}" type="pres">
      <dgm:prSet presAssocID="{09B9ED5F-7C70-44B4-9B12-2D6F9A735C5F}" presName="rect4" presStyleLbl="alignAcc1" presStyleIdx="3" presStyleCnt="4"/>
      <dgm:spPr/>
    </dgm:pt>
    <dgm:pt modelId="{5059DAD1-AB00-4AC3-AE60-417691B58B3E}" type="pres">
      <dgm:prSet presAssocID="{99C23BE1-9798-4F07-AD71-3D0DE360C98C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CEB4CA6B-851D-40D0-9007-D97AF212D776}" type="pres">
      <dgm:prSet presAssocID="{CF634F73-DA44-48C0-8F45-BE53EE41388A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35DA73AD-BC2A-4F24-A481-0CA37A6878A1}" type="pres">
      <dgm:prSet presAssocID="{4EA02447-FF8E-475B-A334-BE0801B9796C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241C1C9F-9BA3-497B-A494-A94F9BAF18D3}" type="pres">
      <dgm:prSet presAssocID="{09B9ED5F-7C70-44B4-9B12-2D6F9A735C5F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008DE217-D24A-4A94-BE0C-AF9B800C0E59}" type="presOf" srcId="{09B9ED5F-7C70-44B4-9B12-2D6F9A735C5F}" destId="{241C1C9F-9BA3-497B-A494-A94F9BAF18D3}" srcOrd="1" destOrd="0" presId="urn:microsoft.com/office/officeart/2005/8/layout/target3"/>
    <dgm:cxn modelId="{D812FC34-6B62-48DE-95FC-1866477BB817}" type="presOf" srcId="{CF634F73-DA44-48C0-8F45-BE53EE41388A}" destId="{7627C188-C080-4E37-ACE5-64A598EB70F1}" srcOrd="0" destOrd="0" presId="urn:microsoft.com/office/officeart/2005/8/layout/target3"/>
    <dgm:cxn modelId="{76187047-7749-4279-A906-09B46E68575A}" type="presOf" srcId="{99C23BE1-9798-4F07-AD71-3D0DE360C98C}" destId="{5059DAD1-AB00-4AC3-AE60-417691B58B3E}" srcOrd="1" destOrd="0" presId="urn:microsoft.com/office/officeart/2005/8/layout/target3"/>
    <dgm:cxn modelId="{83C70B56-C2ED-4680-B94B-32FBDEB3789B}" type="presOf" srcId="{09B9ED5F-7C70-44B4-9B12-2D6F9A735C5F}" destId="{F7D18CDE-BA9E-41A2-9BF6-3B376E359C74}" srcOrd="0" destOrd="0" presId="urn:microsoft.com/office/officeart/2005/8/layout/target3"/>
    <dgm:cxn modelId="{13868D80-81A8-4F31-8FD1-842C6142AA2C}" type="presOf" srcId="{99C23BE1-9798-4F07-AD71-3D0DE360C98C}" destId="{DECB4ABE-EDC1-4E12-B3CC-0716118B2DA9}" srcOrd="0" destOrd="0" presId="urn:microsoft.com/office/officeart/2005/8/layout/target3"/>
    <dgm:cxn modelId="{418D0194-A32E-4143-B196-B4141BC48302}" type="presOf" srcId="{4EA02447-FF8E-475B-A334-BE0801B9796C}" destId="{C2631AF1-91ED-45C1-B49C-569734ED4841}" srcOrd="0" destOrd="0" presId="urn:microsoft.com/office/officeart/2005/8/layout/target3"/>
    <dgm:cxn modelId="{315562A6-7587-45C6-BD7F-761734A6F8D7}" srcId="{E65A6B5E-A680-4B5F-AAAC-DE125FD37F79}" destId="{4EA02447-FF8E-475B-A334-BE0801B9796C}" srcOrd="2" destOrd="0" parTransId="{2162AC0D-5FA3-4705-B9E7-0B77FB85845D}" sibTransId="{88404843-153C-4FCC-A2B2-DCB3E8C83429}"/>
    <dgm:cxn modelId="{15F2A1AA-B87C-4148-B87E-C5F930BA90D6}" type="presOf" srcId="{4EA02447-FF8E-475B-A334-BE0801B9796C}" destId="{35DA73AD-BC2A-4F24-A481-0CA37A6878A1}" srcOrd="1" destOrd="0" presId="urn:microsoft.com/office/officeart/2005/8/layout/target3"/>
    <dgm:cxn modelId="{05360CB8-F740-4C89-BD8C-4C056737A617}" srcId="{E65A6B5E-A680-4B5F-AAAC-DE125FD37F79}" destId="{CF634F73-DA44-48C0-8F45-BE53EE41388A}" srcOrd="1" destOrd="0" parTransId="{4372E3DE-9F10-4A42-AC14-C6987D977F6E}" sibTransId="{F1BB0B16-B759-4241-A7C3-F62A82BBE34B}"/>
    <dgm:cxn modelId="{0D9EC7CD-5327-41CA-81C1-D85BF649778A}" type="presOf" srcId="{CF634F73-DA44-48C0-8F45-BE53EE41388A}" destId="{CEB4CA6B-851D-40D0-9007-D97AF212D776}" srcOrd="1" destOrd="0" presId="urn:microsoft.com/office/officeart/2005/8/layout/target3"/>
    <dgm:cxn modelId="{4BB61ED8-3FE6-44DE-BC15-DCCDE0EA3C76}" srcId="{E65A6B5E-A680-4B5F-AAAC-DE125FD37F79}" destId="{99C23BE1-9798-4F07-AD71-3D0DE360C98C}" srcOrd="0" destOrd="0" parTransId="{2452A8C8-0448-4FE2-82F3-72D9BB57879D}" sibTransId="{E35EFB6A-B458-4C49-B55C-C8A297DA0A9C}"/>
    <dgm:cxn modelId="{937629DA-7E8D-4572-B6D9-0CAFEAA9C860}" srcId="{E65A6B5E-A680-4B5F-AAAC-DE125FD37F79}" destId="{09B9ED5F-7C70-44B4-9B12-2D6F9A735C5F}" srcOrd="3" destOrd="0" parTransId="{EDCFE734-A50A-40D5-8737-EFB4F1780A60}" sibTransId="{561FB0A1-0D22-41A3-BB5C-7E63D2C28122}"/>
    <dgm:cxn modelId="{413B15DB-F5AA-4FD3-BDAD-3C7434E151F8}" type="presOf" srcId="{E65A6B5E-A680-4B5F-AAAC-DE125FD37F79}" destId="{4470781B-9E1E-4650-807B-10A46E5FCD91}" srcOrd="0" destOrd="0" presId="urn:microsoft.com/office/officeart/2005/8/layout/target3"/>
    <dgm:cxn modelId="{BC0F7ED5-360D-44ED-B9B5-EEA5CC545925}" type="presParOf" srcId="{4470781B-9E1E-4650-807B-10A46E5FCD91}" destId="{4475E623-C1F1-4003-838A-F0269D8C5AC3}" srcOrd="0" destOrd="0" presId="urn:microsoft.com/office/officeart/2005/8/layout/target3"/>
    <dgm:cxn modelId="{30272D19-50B5-48BC-8626-6832E4708FCD}" type="presParOf" srcId="{4470781B-9E1E-4650-807B-10A46E5FCD91}" destId="{8ACD7C5E-B84C-4D55-BF9C-228F8BF00D7B}" srcOrd="1" destOrd="0" presId="urn:microsoft.com/office/officeart/2005/8/layout/target3"/>
    <dgm:cxn modelId="{78436263-B706-4D5B-AA7B-3EBAF5CA01FF}" type="presParOf" srcId="{4470781B-9E1E-4650-807B-10A46E5FCD91}" destId="{DECB4ABE-EDC1-4E12-B3CC-0716118B2DA9}" srcOrd="2" destOrd="0" presId="urn:microsoft.com/office/officeart/2005/8/layout/target3"/>
    <dgm:cxn modelId="{9EA8A210-97D9-45FD-BA6B-B6B5A67BE730}" type="presParOf" srcId="{4470781B-9E1E-4650-807B-10A46E5FCD91}" destId="{58BBDBA7-5941-4B5F-9B47-EB4FDDCEC05E}" srcOrd="3" destOrd="0" presId="urn:microsoft.com/office/officeart/2005/8/layout/target3"/>
    <dgm:cxn modelId="{2EC6B355-11C9-41AC-8DB2-8D68EE06DCC6}" type="presParOf" srcId="{4470781B-9E1E-4650-807B-10A46E5FCD91}" destId="{C50B9805-B31B-4BB1-80CD-B6E537FDC836}" srcOrd="4" destOrd="0" presId="urn:microsoft.com/office/officeart/2005/8/layout/target3"/>
    <dgm:cxn modelId="{65E6396A-9EA0-45D3-BF73-ADCB19457755}" type="presParOf" srcId="{4470781B-9E1E-4650-807B-10A46E5FCD91}" destId="{7627C188-C080-4E37-ACE5-64A598EB70F1}" srcOrd="5" destOrd="0" presId="urn:microsoft.com/office/officeart/2005/8/layout/target3"/>
    <dgm:cxn modelId="{AD53B0F3-00DD-4057-BE50-782F2AE274CE}" type="presParOf" srcId="{4470781B-9E1E-4650-807B-10A46E5FCD91}" destId="{F9E4C3D7-B0C2-4A6E-A646-5DAF31EF1302}" srcOrd="6" destOrd="0" presId="urn:microsoft.com/office/officeart/2005/8/layout/target3"/>
    <dgm:cxn modelId="{1BC70F33-7D89-4708-AEA8-DF9611A1C31D}" type="presParOf" srcId="{4470781B-9E1E-4650-807B-10A46E5FCD91}" destId="{258D1988-1BE9-4518-94E4-E3C5C84F826A}" srcOrd="7" destOrd="0" presId="urn:microsoft.com/office/officeart/2005/8/layout/target3"/>
    <dgm:cxn modelId="{AD8047EF-554C-4D04-A258-786BD9205361}" type="presParOf" srcId="{4470781B-9E1E-4650-807B-10A46E5FCD91}" destId="{C2631AF1-91ED-45C1-B49C-569734ED4841}" srcOrd="8" destOrd="0" presId="urn:microsoft.com/office/officeart/2005/8/layout/target3"/>
    <dgm:cxn modelId="{F6623FC8-455C-41FC-8768-601F7E4FFBEB}" type="presParOf" srcId="{4470781B-9E1E-4650-807B-10A46E5FCD91}" destId="{DDDBE64A-98CC-4793-8D6F-EE2A679C13D3}" srcOrd="9" destOrd="0" presId="urn:microsoft.com/office/officeart/2005/8/layout/target3"/>
    <dgm:cxn modelId="{C32DD559-411C-4F44-B057-885BC38BAFD7}" type="presParOf" srcId="{4470781B-9E1E-4650-807B-10A46E5FCD91}" destId="{58106A52-7A7B-4AD0-8927-3BE094B5C8E6}" srcOrd="10" destOrd="0" presId="urn:microsoft.com/office/officeart/2005/8/layout/target3"/>
    <dgm:cxn modelId="{C295BC74-47CA-4FA2-86D2-A681B30173BD}" type="presParOf" srcId="{4470781B-9E1E-4650-807B-10A46E5FCD91}" destId="{F7D18CDE-BA9E-41A2-9BF6-3B376E359C74}" srcOrd="11" destOrd="0" presId="urn:microsoft.com/office/officeart/2005/8/layout/target3"/>
    <dgm:cxn modelId="{AB1FDDDF-3122-4361-B48C-A713A873431B}" type="presParOf" srcId="{4470781B-9E1E-4650-807B-10A46E5FCD91}" destId="{5059DAD1-AB00-4AC3-AE60-417691B58B3E}" srcOrd="12" destOrd="0" presId="urn:microsoft.com/office/officeart/2005/8/layout/target3"/>
    <dgm:cxn modelId="{66C122BD-F909-46AF-B307-6EED172C54B4}" type="presParOf" srcId="{4470781B-9E1E-4650-807B-10A46E5FCD91}" destId="{CEB4CA6B-851D-40D0-9007-D97AF212D776}" srcOrd="13" destOrd="0" presId="urn:microsoft.com/office/officeart/2005/8/layout/target3"/>
    <dgm:cxn modelId="{203ACA41-4F02-488F-BBD5-9B077A84522C}" type="presParOf" srcId="{4470781B-9E1E-4650-807B-10A46E5FCD91}" destId="{35DA73AD-BC2A-4F24-A481-0CA37A6878A1}" srcOrd="14" destOrd="0" presId="urn:microsoft.com/office/officeart/2005/8/layout/target3"/>
    <dgm:cxn modelId="{1BABFAD7-2A16-4E57-8309-3F0A92E2D11A}" type="presParOf" srcId="{4470781B-9E1E-4650-807B-10A46E5FCD91}" destId="{241C1C9F-9BA3-497B-A494-A94F9BAF18D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C1689A-55C3-45EF-AAF7-B0C39ADDEFE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5A7C3D3E-7B70-4D2D-9362-55EFE2501CD9}">
      <dgm:prSet/>
      <dgm:spPr/>
      <dgm:t>
        <a:bodyPr/>
        <a:lstStyle/>
        <a:p>
          <a:pPr>
            <a:defRPr cap="all"/>
          </a:pPr>
          <a:r>
            <a:rPr lang="en-US" dirty="0"/>
            <a:t>Overfitting </a:t>
          </a:r>
        </a:p>
      </dgm:t>
    </dgm:pt>
    <dgm:pt modelId="{C0F03922-FB2A-4507-A0A3-B45E6370E19D}" type="parTrans" cxnId="{D2A20322-EC9F-425F-A34F-380E2E6C25F4}">
      <dgm:prSet/>
      <dgm:spPr/>
      <dgm:t>
        <a:bodyPr/>
        <a:lstStyle/>
        <a:p>
          <a:endParaRPr lang="en-US"/>
        </a:p>
      </dgm:t>
    </dgm:pt>
    <dgm:pt modelId="{BED0A74F-37B0-47FE-AD70-9EF6D21C2327}" type="sibTrans" cxnId="{D2A20322-EC9F-425F-A34F-380E2E6C25F4}">
      <dgm:prSet/>
      <dgm:spPr/>
      <dgm:t>
        <a:bodyPr/>
        <a:lstStyle/>
        <a:p>
          <a:endParaRPr lang="en-US"/>
        </a:p>
      </dgm:t>
    </dgm:pt>
    <dgm:pt modelId="{07AD2FDB-FBAA-4875-A370-13B1B2F64D72}">
      <dgm:prSet/>
      <dgm:spPr/>
      <dgm:t>
        <a:bodyPr/>
        <a:lstStyle/>
        <a:p>
          <a:pPr>
            <a:defRPr cap="all"/>
          </a:pPr>
          <a:r>
            <a:rPr lang="en-US" dirty="0"/>
            <a:t>Small dataset</a:t>
          </a:r>
        </a:p>
      </dgm:t>
    </dgm:pt>
    <dgm:pt modelId="{6F8571F2-8BF6-4FCA-9001-B5D25DFD9D6A}" type="parTrans" cxnId="{3C851020-D52C-4B22-A6DF-20317168A783}">
      <dgm:prSet/>
      <dgm:spPr/>
      <dgm:t>
        <a:bodyPr/>
        <a:lstStyle/>
        <a:p>
          <a:endParaRPr lang="en-US"/>
        </a:p>
      </dgm:t>
    </dgm:pt>
    <dgm:pt modelId="{FDF0E39D-0759-4734-9EE8-CFE62E6BC832}" type="sibTrans" cxnId="{3C851020-D52C-4B22-A6DF-20317168A783}">
      <dgm:prSet/>
      <dgm:spPr/>
      <dgm:t>
        <a:bodyPr/>
        <a:lstStyle/>
        <a:p>
          <a:endParaRPr lang="en-US"/>
        </a:p>
      </dgm:t>
    </dgm:pt>
    <dgm:pt modelId="{ADD3E9E0-1562-4CCF-84D9-624AA806169C}">
      <dgm:prSet/>
      <dgm:spPr/>
      <dgm:t>
        <a:bodyPr/>
        <a:lstStyle/>
        <a:p>
          <a:pPr>
            <a:defRPr cap="all"/>
          </a:pPr>
          <a:r>
            <a:rPr lang="en-US" dirty="0"/>
            <a:t>Class Imbalance</a:t>
          </a:r>
        </a:p>
      </dgm:t>
    </dgm:pt>
    <dgm:pt modelId="{60DE8D2A-827F-4FA2-8D9C-08B24E840709}" type="sibTrans" cxnId="{4DBD9006-3ABC-4345-81CA-81D0F2AFCC31}">
      <dgm:prSet/>
      <dgm:spPr/>
      <dgm:t>
        <a:bodyPr/>
        <a:lstStyle/>
        <a:p>
          <a:endParaRPr lang="en-US"/>
        </a:p>
      </dgm:t>
    </dgm:pt>
    <dgm:pt modelId="{A3A68271-DCED-44AD-BA78-80BCC87F61BF}" type="parTrans" cxnId="{4DBD9006-3ABC-4345-81CA-81D0F2AFCC31}">
      <dgm:prSet/>
      <dgm:spPr/>
      <dgm:t>
        <a:bodyPr/>
        <a:lstStyle/>
        <a:p>
          <a:endParaRPr lang="en-US"/>
        </a:p>
      </dgm:t>
    </dgm:pt>
    <dgm:pt modelId="{6EC41D3E-D33A-4A61-9B53-9259B0755B40}" type="pres">
      <dgm:prSet presAssocID="{09C1689A-55C3-45EF-AAF7-B0C39ADDEFE6}" presName="root" presStyleCnt="0">
        <dgm:presLayoutVars>
          <dgm:dir/>
          <dgm:resizeHandles val="exact"/>
        </dgm:presLayoutVars>
      </dgm:prSet>
      <dgm:spPr/>
    </dgm:pt>
    <dgm:pt modelId="{5AA9D64C-8370-42B7-9DA6-E930EE60B769}" type="pres">
      <dgm:prSet presAssocID="{5A7C3D3E-7B70-4D2D-9362-55EFE2501CD9}" presName="compNode" presStyleCnt="0"/>
      <dgm:spPr/>
    </dgm:pt>
    <dgm:pt modelId="{ED400F46-8757-4CF6-96DA-9512D250CE8C}" type="pres">
      <dgm:prSet presAssocID="{5A7C3D3E-7B70-4D2D-9362-55EFE2501CD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F6AF7A2-FCD8-41AA-B8D2-2FA0C89EA137}" type="pres">
      <dgm:prSet presAssocID="{5A7C3D3E-7B70-4D2D-9362-55EFE2501C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951838DA-F2A4-4955-9E87-8804F2B6FFA2}" type="pres">
      <dgm:prSet presAssocID="{5A7C3D3E-7B70-4D2D-9362-55EFE2501CD9}" presName="spaceRect" presStyleCnt="0"/>
      <dgm:spPr/>
    </dgm:pt>
    <dgm:pt modelId="{A4B356E9-D1F8-4B4E-89A0-93EDCA128D6D}" type="pres">
      <dgm:prSet presAssocID="{5A7C3D3E-7B70-4D2D-9362-55EFE2501CD9}" presName="textRect" presStyleLbl="revTx" presStyleIdx="0" presStyleCnt="3">
        <dgm:presLayoutVars>
          <dgm:chMax val="1"/>
          <dgm:chPref val="1"/>
        </dgm:presLayoutVars>
      </dgm:prSet>
      <dgm:spPr/>
    </dgm:pt>
    <dgm:pt modelId="{1A424679-66B5-4BFC-8FC1-867A96F4C604}" type="pres">
      <dgm:prSet presAssocID="{BED0A74F-37B0-47FE-AD70-9EF6D21C2327}" presName="sibTrans" presStyleCnt="0"/>
      <dgm:spPr/>
    </dgm:pt>
    <dgm:pt modelId="{A278AA4E-CF7F-44FC-A3B4-87D2505C4867}" type="pres">
      <dgm:prSet presAssocID="{07AD2FDB-FBAA-4875-A370-13B1B2F64D72}" presName="compNode" presStyleCnt="0"/>
      <dgm:spPr/>
    </dgm:pt>
    <dgm:pt modelId="{6B496259-9CED-40EA-9EE6-1A145D4C2218}" type="pres">
      <dgm:prSet presAssocID="{07AD2FDB-FBAA-4875-A370-13B1B2F64D7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AFF8E2-F2CD-46A6-83A2-B1E461F63A18}" type="pres">
      <dgm:prSet presAssocID="{07AD2FDB-FBAA-4875-A370-13B1B2F64D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BC4D19-8E46-4D38-B097-61BB664B3A18}" type="pres">
      <dgm:prSet presAssocID="{07AD2FDB-FBAA-4875-A370-13B1B2F64D72}" presName="spaceRect" presStyleCnt="0"/>
      <dgm:spPr/>
    </dgm:pt>
    <dgm:pt modelId="{A41CAA3A-463F-41CD-A676-E58EB297C2EB}" type="pres">
      <dgm:prSet presAssocID="{07AD2FDB-FBAA-4875-A370-13B1B2F64D72}" presName="textRect" presStyleLbl="revTx" presStyleIdx="1" presStyleCnt="3">
        <dgm:presLayoutVars>
          <dgm:chMax val="1"/>
          <dgm:chPref val="1"/>
        </dgm:presLayoutVars>
      </dgm:prSet>
      <dgm:spPr/>
    </dgm:pt>
    <dgm:pt modelId="{DDC9DC1B-B9D8-4E05-9851-3FD328B6C8E1}" type="pres">
      <dgm:prSet presAssocID="{FDF0E39D-0759-4734-9EE8-CFE62E6BC832}" presName="sibTrans" presStyleCnt="0"/>
      <dgm:spPr/>
    </dgm:pt>
    <dgm:pt modelId="{8F7CD5A3-F74B-46DE-B6B7-FDA448CC64BC}" type="pres">
      <dgm:prSet presAssocID="{ADD3E9E0-1562-4CCF-84D9-624AA806169C}" presName="compNode" presStyleCnt="0"/>
      <dgm:spPr/>
    </dgm:pt>
    <dgm:pt modelId="{87B159E5-6081-4B26-9C25-1D52EDEEEAA3}" type="pres">
      <dgm:prSet presAssocID="{ADD3E9E0-1562-4CCF-84D9-624AA806169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3B97DE1-F000-4C69-B60C-6DC5DE20A8D1}" type="pres">
      <dgm:prSet presAssocID="{ADD3E9E0-1562-4CCF-84D9-624AA80616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4E162BDA-48A0-4D51-BD18-38035CC9221D}" type="pres">
      <dgm:prSet presAssocID="{ADD3E9E0-1562-4CCF-84D9-624AA806169C}" presName="spaceRect" presStyleCnt="0"/>
      <dgm:spPr/>
    </dgm:pt>
    <dgm:pt modelId="{8834B5DD-C56B-446F-A6B5-CF4C4BC268AC}" type="pres">
      <dgm:prSet presAssocID="{ADD3E9E0-1562-4CCF-84D9-624AA80616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BD9006-3ABC-4345-81CA-81D0F2AFCC31}" srcId="{09C1689A-55C3-45EF-AAF7-B0C39ADDEFE6}" destId="{ADD3E9E0-1562-4CCF-84D9-624AA806169C}" srcOrd="2" destOrd="0" parTransId="{A3A68271-DCED-44AD-BA78-80BCC87F61BF}" sibTransId="{60DE8D2A-827F-4FA2-8D9C-08B24E840709}"/>
    <dgm:cxn modelId="{3C851020-D52C-4B22-A6DF-20317168A783}" srcId="{09C1689A-55C3-45EF-AAF7-B0C39ADDEFE6}" destId="{07AD2FDB-FBAA-4875-A370-13B1B2F64D72}" srcOrd="1" destOrd="0" parTransId="{6F8571F2-8BF6-4FCA-9001-B5D25DFD9D6A}" sibTransId="{FDF0E39D-0759-4734-9EE8-CFE62E6BC832}"/>
    <dgm:cxn modelId="{D2A20322-EC9F-425F-A34F-380E2E6C25F4}" srcId="{09C1689A-55C3-45EF-AAF7-B0C39ADDEFE6}" destId="{5A7C3D3E-7B70-4D2D-9362-55EFE2501CD9}" srcOrd="0" destOrd="0" parTransId="{C0F03922-FB2A-4507-A0A3-B45E6370E19D}" sibTransId="{BED0A74F-37B0-47FE-AD70-9EF6D21C2327}"/>
    <dgm:cxn modelId="{6CC70F60-7A24-5C42-B177-DCA8F7D14220}" type="presOf" srcId="{5A7C3D3E-7B70-4D2D-9362-55EFE2501CD9}" destId="{A4B356E9-D1F8-4B4E-89A0-93EDCA128D6D}" srcOrd="0" destOrd="0" presId="urn:microsoft.com/office/officeart/2018/5/layout/IconLeafLabelList"/>
    <dgm:cxn modelId="{7A18A548-791B-974F-B80D-6E57E5141BAA}" type="presOf" srcId="{09C1689A-55C3-45EF-AAF7-B0C39ADDEFE6}" destId="{6EC41D3E-D33A-4A61-9B53-9259B0755B40}" srcOrd="0" destOrd="0" presId="urn:microsoft.com/office/officeart/2018/5/layout/IconLeafLabelList"/>
    <dgm:cxn modelId="{82D2BFBA-6843-C543-8497-CDD756A6E083}" type="presOf" srcId="{ADD3E9E0-1562-4CCF-84D9-624AA806169C}" destId="{8834B5DD-C56B-446F-A6B5-CF4C4BC268AC}" srcOrd="0" destOrd="0" presId="urn:microsoft.com/office/officeart/2018/5/layout/IconLeafLabelList"/>
    <dgm:cxn modelId="{A8DB96E5-F7E7-CA43-B0C7-ECFDDC598BF9}" type="presOf" srcId="{07AD2FDB-FBAA-4875-A370-13B1B2F64D72}" destId="{A41CAA3A-463F-41CD-A676-E58EB297C2EB}" srcOrd="0" destOrd="0" presId="urn:microsoft.com/office/officeart/2018/5/layout/IconLeafLabelList"/>
    <dgm:cxn modelId="{DBDC6D03-976F-2A41-87AC-40D082B1BDFC}" type="presParOf" srcId="{6EC41D3E-D33A-4A61-9B53-9259B0755B40}" destId="{5AA9D64C-8370-42B7-9DA6-E930EE60B769}" srcOrd="0" destOrd="0" presId="urn:microsoft.com/office/officeart/2018/5/layout/IconLeafLabelList"/>
    <dgm:cxn modelId="{E536E949-2A0F-444D-91E5-54549D027EC2}" type="presParOf" srcId="{5AA9D64C-8370-42B7-9DA6-E930EE60B769}" destId="{ED400F46-8757-4CF6-96DA-9512D250CE8C}" srcOrd="0" destOrd="0" presId="urn:microsoft.com/office/officeart/2018/5/layout/IconLeafLabelList"/>
    <dgm:cxn modelId="{4A12328F-E630-F04C-B81D-2433BDA920A5}" type="presParOf" srcId="{5AA9D64C-8370-42B7-9DA6-E930EE60B769}" destId="{1F6AF7A2-FCD8-41AA-B8D2-2FA0C89EA137}" srcOrd="1" destOrd="0" presId="urn:microsoft.com/office/officeart/2018/5/layout/IconLeafLabelList"/>
    <dgm:cxn modelId="{054B51C2-96DF-D44C-9FB6-8D1DB64CF645}" type="presParOf" srcId="{5AA9D64C-8370-42B7-9DA6-E930EE60B769}" destId="{951838DA-F2A4-4955-9E87-8804F2B6FFA2}" srcOrd="2" destOrd="0" presId="urn:microsoft.com/office/officeart/2018/5/layout/IconLeafLabelList"/>
    <dgm:cxn modelId="{2D18CF30-34C0-0840-8ABF-CA3E58142699}" type="presParOf" srcId="{5AA9D64C-8370-42B7-9DA6-E930EE60B769}" destId="{A4B356E9-D1F8-4B4E-89A0-93EDCA128D6D}" srcOrd="3" destOrd="0" presId="urn:microsoft.com/office/officeart/2018/5/layout/IconLeafLabelList"/>
    <dgm:cxn modelId="{534F6C46-E30D-B949-A0C0-365A5A78AF1F}" type="presParOf" srcId="{6EC41D3E-D33A-4A61-9B53-9259B0755B40}" destId="{1A424679-66B5-4BFC-8FC1-867A96F4C604}" srcOrd="1" destOrd="0" presId="urn:microsoft.com/office/officeart/2018/5/layout/IconLeafLabelList"/>
    <dgm:cxn modelId="{043AF343-6F65-DA4C-810F-4235BD1C1857}" type="presParOf" srcId="{6EC41D3E-D33A-4A61-9B53-9259B0755B40}" destId="{A278AA4E-CF7F-44FC-A3B4-87D2505C4867}" srcOrd="2" destOrd="0" presId="urn:microsoft.com/office/officeart/2018/5/layout/IconLeafLabelList"/>
    <dgm:cxn modelId="{D09FBD7C-281D-D840-A4F2-E03873B7E810}" type="presParOf" srcId="{A278AA4E-CF7F-44FC-A3B4-87D2505C4867}" destId="{6B496259-9CED-40EA-9EE6-1A145D4C2218}" srcOrd="0" destOrd="0" presId="urn:microsoft.com/office/officeart/2018/5/layout/IconLeafLabelList"/>
    <dgm:cxn modelId="{3B6A5A4E-A3C6-CB44-9FD3-E285BEAFB84E}" type="presParOf" srcId="{A278AA4E-CF7F-44FC-A3B4-87D2505C4867}" destId="{A3AFF8E2-F2CD-46A6-83A2-B1E461F63A18}" srcOrd="1" destOrd="0" presId="urn:microsoft.com/office/officeart/2018/5/layout/IconLeafLabelList"/>
    <dgm:cxn modelId="{C8BCF3E3-88B1-2244-A65A-A4204A5FA95E}" type="presParOf" srcId="{A278AA4E-CF7F-44FC-A3B4-87D2505C4867}" destId="{3EBC4D19-8E46-4D38-B097-61BB664B3A18}" srcOrd="2" destOrd="0" presId="urn:microsoft.com/office/officeart/2018/5/layout/IconLeafLabelList"/>
    <dgm:cxn modelId="{8FEA869F-D06D-9243-986F-F1AFA6EA1861}" type="presParOf" srcId="{A278AA4E-CF7F-44FC-A3B4-87D2505C4867}" destId="{A41CAA3A-463F-41CD-A676-E58EB297C2EB}" srcOrd="3" destOrd="0" presId="urn:microsoft.com/office/officeart/2018/5/layout/IconLeafLabelList"/>
    <dgm:cxn modelId="{C3C62F6F-1F88-D346-BBCF-244A65FD77BB}" type="presParOf" srcId="{6EC41D3E-D33A-4A61-9B53-9259B0755B40}" destId="{DDC9DC1B-B9D8-4E05-9851-3FD328B6C8E1}" srcOrd="3" destOrd="0" presId="urn:microsoft.com/office/officeart/2018/5/layout/IconLeafLabelList"/>
    <dgm:cxn modelId="{B93AF92E-DC8E-C640-8BA9-4C2D36AA2B31}" type="presParOf" srcId="{6EC41D3E-D33A-4A61-9B53-9259B0755B40}" destId="{8F7CD5A3-F74B-46DE-B6B7-FDA448CC64BC}" srcOrd="4" destOrd="0" presId="urn:microsoft.com/office/officeart/2018/5/layout/IconLeafLabelList"/>
    <dgm:cxn modelId="{933F45E9-E066-AE4A-847E-6D1E07279CAF}" type="presParOf" srcId="{8F7CD5A3-F74B-46DE-B6B7-FDA448CC64BC}" destId="{87B159E5-6081-4B26-9C25-1D52EDEEEAA3}" srcOrd="0" destOrd="0" presId="urn:microsoft.com/office/officeart/2018/5/layout/IconLeafLabelList"/>
    <dgm:cxn modelId="{5306659E-D8F8-4744-9C70-246706F7A4FC}" type="presParOf" srcId="{8F7CD5A3-F74B-46DE-B6B7-FDA448CC64BC}" destId="{33B97DE1-F000-4C69-B60C-6DC5DE20A8D1}" srcOrd="1" destOrd="0" presId="urn:microsoft.com/office/officeart/2018/5/layout/IconLeafLabelList"/>
    <dgm:cxn modelId="{FB07F8A9-237D-6F41-9469-A1BD7EAE6709}" type="presParOf" srcId="{8F7CD5A3-F74B-46DE-B6B7-FDA448CC64BC}" destId="{4E162BDA-48A0-4D51-BD18-38035CC9221D}" srcOrd="2" destOrd="0" presId="urn:microsoft.com/office/officeart/2018/5/layout/IconLeafLabelList"/>
    <dgm:cxn modelId="{CA4BF324-0E2C-E248-BFB5-C0D7F325B925}" type="presParOf" srcId="{8F7CD5A3-F74B-46DE-B6B7-FDA448CC64BC}" destId="{8834B5DD-C56B-446F-A6B5-CF4C4BC268A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DD03E-58F1-4277-AE69-01E88AD7B1DB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5F7C-1BB2-41F9-B75B-2437B0CB5EE0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5C151-3762-446E-9FD8-186257C9823F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ISIC 2018 Competition</a:t>
          </a:r>
        </a:p>
      </dsp:txBody>
      <dsp:txXfrm>
        <a:off x="1844034" y="682"/>
        <a:ext cx="4401230" cy="1596566"/>
      </dsp:txXfrm>
    </dsp:sp>
    <dsp:sp modelId="{5EA3DC7E-D28B-4019-B9FB-D50651826FD9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7ED87-A210-4FE4-8C78-D0FD1F64F44E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7918-F327-4E66-A1E3-601E40E1A10A}">
      <dsp:nvSpPr>
        <dsp:cNvPr id="0" name=""/>
        <dsp:cNvSpPr/>
      </dsp:nvSpPr>
      <dsp:spPr>
        <a:xfrm>
          <a:off x="1844034" y="2134517"/>
          <a:ext cx="4401230" cy="13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The HAM10000 dataset</a:t>
          </a:r>
          <a:r>
            <a:rPr lang="en-US" sz="1800" b="0" i="0" kern="1200" dirty="0"/>
            <a:t>, a large collection of multi-source </a:t>
          </a:r>
          <a:r>
            <a:rPr lang="en-US" sz="1800" b="0" i="0" kern="1200" dirty="0" err="1"/>
            <a:t>dermatoscopic</a:t>
          </a:r>
          <a:r>
            <a:rPr lang="en-US" sz="1800" b="0" i="0" kern="1200" dirty="0"/>
            <a:t> images of common pigmented skin lesions</a:t>
          </a:r>
          <a:endParaRPr lang="en-US" sz="1800" b="0" kern="1200" dirty="0"/>
        </a:p>
      </dsp:txBody>
      <dsp:txXfrm>
        <a:off x="1844034" y="2134517"/>
        <a:ext cx="4401230" cy="1320312"/>
      </dsp:txXfrm>
    </dsp:sp>
    <dsp:sp modelId="{66829F9F-914D-40A5-B5A1-163718311263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B8288-C991-4B58-99D4-BC0CBA24C94E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B1A78-C401-479B-89B7-7FB23FF3B6B5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Objective: Identify classification of skin cancer from wounds on a human skin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E623-C1F1-4003-838A-F0269D8C5AC3}">
      <dsp:nvSpPr>
        <dsp:cNvPr id="0" name=""/>
        <dsp:cNvSpPr/>
      </dsp:nvSpPr>
      <dsp:spPr>
        <a:xfrm>
          <a:off x="0" y="810259"/>
          <a:ext cx="3550920" cy="355092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B4ABE-EDC1-4E12-B3CC-0716118B2DA9}">
      <dsp:nvSpPr>
        <dsp:cNvPr id="0" name=""/>
        <dsp:cNvSpPr/>
      </dsp:nvSpPr>
      <dsp:spPr>
        <a:xfrm>
          <a:off x="1775460" y="810259"/>
          <a:ext cx="4142740" cy="3550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Reshaping</a:t>
          </a:r>
        </a:p>
      </dsp:txBody>
      <dsp:txXfrm>
        <a:off x="1775460" y="810259"/>
        <a:ext cx="4142740" cy="754570"/>
      </dsp:txXfrm>
    </dsp:sp>
    <dsp:sp modelId="{C50B9805-B31B-4BB1-80CD-B6E537FDC836}">
      <dsp:nvSpPr>
        <dsp:cNvPr id="0" name=""/>
        <dsp:cNvSpPr/>
      </dsp:nvSpPr>
      <dsp:spPr>
        <a:xfrm>
          <a:off x="466058" y="1564830"/>
          <a:ext cx="2618803" cy="2618803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7C188-C080-4E37-ACE5-64A598EB70F1}">
      <dsp:nvSpPr>
        <dsp:cNvPr id="0" name=""/>
        <dsp:cNvSpPr/>
      </dsp:nvSpPr>
      <dsp:spPr>
        <a:xfrm>
          <a:off x="1775460" y="1564830"/>
          <a:ext cx="4142740" cy="26188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08265"/>
              <a:satOff val="-221"/>
              <a:lumOff val="-4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Normalization</a:t>
          </a:r>
        </a:p>
      </dsp:txBody>
      <dsp:txXfrm>
        <a:off x="1775460" y="1564830"/>
        <a:ext cx="4142740" cy="754570"/>
      </dsp:txXfrm>
    </dsp:sp>
    <dsp:sp modelId="{258D1988-1BE9-4518-94E4-E3C5C84F826A}">
      <dsp:nvSpPr>
        <dsp:cNvPr id="0" name=""/>
        <dsp:cNvSpPr/>
      </dsp:nvSpPr>
      <dsp:spPr>
        <a:xfrm>
          <a:off x="932116" y="2319401"/>
          <a:ext cx="1686687" cy="1686687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31AF1-91ED-45C1-B49C-569734ED4841}">
      <dsp:nvSpPr>
        <dsp:cNvPr id="0" name=""/>
        <dsp:cNvSpPr/>
      </dsp:nvSpPr>
      <dsp:spPr>
        <a:xfrm>
          <a:off x="1775460" y="2319401"/>
          <a:ext cx="4142740" cy="1686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16531"/>
              <a:satOff val="-441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Horizontal Flipping</a:t>
          </a:r>
        </a:p>
      </dsp:txBody>
      <dsp:txXfrm>
        <a:off x="1775460" y="2319401"/>
        <a:ext cx="4142740" cy="754570"/>
      </dsp:txXfrm>
    </dsp:sp>
    <dsp:sp modelId="{58106A52-7A7B-4AD0-8927-3BE094B5C8E6}">
      <dsp:nvSpPr>
        <dsp:cNvPr id="0" name=""/>
        <dsp:cNvSpPr/>
      </dsp:nvSpPr>
      <dsp:spPr>
        <a:xfrm>
          <a:off x="1398174" y="3073971"/>
          <a:ext cx="754570" cy="75457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18CDE-BA9E-41A2-9BF6-3B376E359C74}">
      <dsp:nvSpPr>
        <dsp:cNvPr id="0" name=""/>
        <dsp:cNvSpPr/>
      </dsp:nvSpPr>
      <dsp:spPr>
        <a:xfrm>
          <a:off x="1775460" y="3073971"/>
          <a:ext cx="4142740" cy="7545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Random Affine</a:t>
          </a:r>
        </a:p>
      </dsp:txBody>
      <dsp:txXfrm>
        <a:off x="1775460" y="3073971"/>
        <a:ext cx="4142740" cy="754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00F46-8757-4CF6-96DA-9512D250CE8C}">
      <dsp:nvSpPr>
        <dsp:cNvPr id="0" name=""/>
        <dsp:cNvSpPr/>
      </dsp:nvSpPr>
      <dsp:spPr>
        <a:xfrm>
          <a:off x="690878" y="10811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AF7A2-FCD8-41AA-B8D2-2FA0C89EA137}">
      <dsp:nvSpPr>
        <dsp:cNvPr id="0" name=""/>
        <dsp:cNvSpPr/>
      </dsp:nvSpPr>
      <dsp:spPr>
        <a:xfrm>
          <a:off x="1107691" y="52493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356E9-D1F8-4B4E-89A0-93EDCA128D6D}">
      <dsp:nvSpPr>
        <dsp:cNvPr id="0" name=""/>
        <dsp:cNvSpPr/>
      </dsp:nvSpPr>
      <dsp:spPr>
        <a:xfrm>
          <a:off x="65660" y="267311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Overfitting </a:t>
          </a:r>
        </a:p>
      </dsp:txBody>
      <dsp:txXfrm>
        <a:off x="65660" y="2673119"/>
        <a:ext cx="3206250" cy="720000"/>
      </dsp:txXfrm>
    </dsp:sp>
    <dsp:sp modelId="{6B496259-9CED-40EA-9EE6-1A145D4C2218}">
      <dsp:nvSpPr>
        <dsp:cNvPr id="0" name=""/>
        <dsp:cNvSpPr/>
      </dsp:nvSpPr>
      <dsp:spPr>
        <a:xfrm>
          <a:off x="4458222" y="10811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FF8E2-F2CD-46A6-83A2-B1E461F63A18}">
      <dsp:nvSpPr>
        <dsp:cNvPr id="0" name=""/>
        <dsp:cNvSpPr/>
      </dsp:nvSpPr>
      <dsp:spPr>
        <a:xfrm>
          <a:off x="4875035" y="52493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CAA3A-463F-41CD-A676-E58EB297C2EB}">
      <dsp:nvSpPr>
        <dsp:cNvPr id="0" name=""/>
        <dsp:cNvSpPr/>
      </dsp:nvSpPr>
      <dsp:spPr>
        <a:xfrm>
          <a:off x="3833004" y="267311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Small dataset</a:t>
          </a:r>
        </a:p>
      </dsp:txBody>
      <dsp:txXfrm>
        <a:off x="3833004" y="2673119"/>
        <a:ext cx="3206250" cy="720000"/>
      </dsp:txXfrm>
    </dsp:sp>
    <dsp:sp modelId="{87B159E5-6081-4B26-9C25-1D52EDEEEAA3}">
      <dsp:nvSpPr>
        <dsp:cNvPr id="0" name=""/>
        <dsp:cNvSpPr/>
      </dsp:nvSpPr>
      <dsp:spPr>
        <a:xfrm>
          <a:off x="8225566" y="10811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97DE1-F000-4C69-B60C-6DC5DE20A8D1}">
      <dsp:nvSpPr>
        <dsp:cNvPr id="0" name=""/>
        <dsp:cNvSpPr/>
      </dsp:nvSpPr>
      <dsp:spPr>
        <a:xfrm>
          <a:off x="8642379" y="52493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B5DD-C56B-446F-A6B5-CF4C4BC268AC}">
      <dsp:nvSpPr>
        <dsp:cNvPr id="0" name=""/>
        <dsp:cNvSpPr/>
      </dsp:nvSpPr>
      <dsp:spPr>
        <a:xfrm>
          <a:off x="7600347" y="267311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Class Imbalance</a:t>
          </a:r>
        </a:p>
      </dsp:txBody>
      <dsp:txXfrm>
        <a:off x="7600347" y="2673119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469E4-8501-453C-BF01-9898577FEF3A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5E22-028E-4D51-913C-1989D3B46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8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3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DDD4A92-1A03-4C43-AA7E-9A17BC519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5000"/>
          </a:blip>
          <a:srcRect t="2043" b="68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5E3BB-7862-444B-AFB4-64EEEC23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6200" kern="1200" dirty="0">
                <a:latin typeface="+mj-lt"/>
                <a:ea typeface="+mj-ea"/>
                <a:cs typeface="+mj-cs"/>
              </a:rPr>
              <a:t>Artificial Intelligence </a:t>
            </a:r>
            <a:br>
              <a:rPr lang="en-US" sz="6200" kern="1200" dirty="0">
                <a:latin typeface="+mj-lt"/>
                <a:ea typeface="+mj-ea"/>
                <a:cs typeface="+mj-cs"/>
              </a:rPr>
            </a:br>
            <a:r>
              <a:rPr lang="en-US" sz="6200" kern="1200" dirty="0">
                <a:latin typeface="+mj-lt"/>
                <a:ea typeface="+mj-ea"/>
                <a:cs typeface="+mj-cs"/>
              </a:rPr>
              <a:t>End Semester Project:</a:t>
            </a:r>
            <a:br>
              <a:rPr lang="en-US" sz="6200" kern="1200" dirty="0">
                <a:latin typeface="+mj-lt"/>
                <a:ea typeface="+mj-ea"/>
                <a:cs typeface="+mj-cs"/>
              </a:rPr>
            </a:br>
            <a:br>
              <a:rPr lang="en-US" sz="6200" kern="1200" dirty="0">
                <a:latin typeface="+mj-lt"/>
                <a:ea typeface="+mj-ea"/>
                <a:cs typeface="+mj-cs"/>
              </a:rPr>
            </a:br>
            <a:r>
              <a:rPr lang="en-US" sz="6200" dirty="0"/>
              <a:t>Detect and Analyze physical wounds using ML</a:t>
            </a:r>
            <a:endParaRPr lang="en-US" sz="6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2D00-C6FB-394F-B0C6-D432CA00F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Group Members: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Muhammad Kumail (242308)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Hurarah</a:t>
            </a:r>
            <a:r>
              <a:rPr lang="en-US" sz="2000" dirty="0">
                <a:solidFill>
                  <a:schemeClr val="tx1"/>
                </a:solidFill>
              </a:rPr>
              <a:t> Bashir (193415)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Masab</a:t>
            </a:r>
            <a:r>
              <a:rPr lang="en-US" sz="2000" dirty="0">
                <a:solidFill>
                  <a:schemeClr val="tx1"/>
                </a:solidFill>
              </a:rPr>
              <a:t> bin Nasir (216886)</a:t>
            </a:r>
          </a:p>
        </p:txBody>
      </p:sp>
    </p:spTree>
    <p:extLst>
      <p:ext uri="{BB962C8B-B14F-4D97-AF65-F5344CB8AC3E}">
        <p14:creationId xmlns:p14="http://schemas.microsoft.com/office/powerpoint/2010/main" val="427418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31756-278E-3041-BD4B-50EC4E8B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b="1" i="0" cap="all">
                <a:solidFill>
                  <a:srgbClr val="FFFFFF"/>
                </a:solidFill>
              </a:rPr>
              <a:t>Test accuracy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 with low confidence">
            <a:extLst>
              <a:ext uri="{FF2B5EF4-FFF2-40B4-BE49-F238E27FC236}">
                <a16:creationId xmlns:a16="http://schemas.microsoft.com/office/drawing/2014/main" id="{39E87C5E-9C11-4268-8B2B-ABBA2CDED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191" y="486151"/>
            <a:ext cx="8469618" cy="36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1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2B519-EFC9-A84F-AA4B-624CB351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SA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E571F6-7157-484A-87A9-69C3460A2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108096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06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DF50F-299C-44A9-A6E0-8D5FFBF2E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4B191-6333-BF4B-9F2C-067F1647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42" y="2050847"/>
            <a:ext cx="8187263" cy="42193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11500" b="1" i="0" cap="all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093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0DEB-03F7-48F3-8005-ED2DA405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4C34-3F5A-4342-ABCC-C22F6446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dirty="0"/>
              <a:t>Artificial intelligence is a fast grown technique to tackle modern problems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dirty="0"/>
              <a:t>In which Medical industry is using immersive knowledge of</a:t>
            </a:r>
            <a:endParaRPr lang="en-SA" dirty="0"/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dirty="0"/>
              <a:t>Especially </a:t>
            </a:r>
            <a:r>
              <a:rPr lang="en-SA" dirty="0"/>
              <a:t>Convolutional Neural Networks (CNN’s) </a:t>
            </a:r>
            <a:endParaRPr lang="en-US" dirty="0"/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libri" panose="020F0502020204030204" pitchFamily="34" charset="0"/>
              </a:rPr>
              <a:t>This lead, us to combine the medical and images processing techniques to devise a potential solution is diagnosing 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categories in the realm of pigmented lesions.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CDEF-E68E-C84F-9DDC-05391A8F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94" y="4612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dirty="0"/>
              <a:t>Wound Analysis</a:t>
            </a:r>
            <a:endParaRPr lang="en-SA" sz="5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EA4736-04CA-4734-B708-F71A68A38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623160"/>
              </p:ext>
            </p:extLst>
          </p:nvPr>
        </p:nvGraphicFramePr>
        <p:xfrm>
          <a:off x="4955087" y="634326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64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F3B-C88F-0841-BBFF-BEDDC7DB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Dataset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57D5724-8141-4FC5-8D4C-B0475A645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343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B8AA4A-C6C3-49B6-A5E5-5475D53C893E}"/>
              </a:ext>
            </a:extLst>
          </p:cNvPr>
          <p:cNvSpPr txBox="1">
            <a:spLocks/>
          </p:cNvSpPr>
          <p:nvPr/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Font typeface="Arial" pitchFamily="34" charset="0"/>
              <a:buChar char="•"/>
            </a:pPr>
            <a:r>
              <a:rPr lang="en-US" dirty="0"/>
              <a:t>We used a dataset of potentially skin cancerous </a:t>
            </a:r>
            <a:r>
              <a:rPr lang="en-US" dirty="0" err="1"/>
              <a:t>pateints</a:t>
            </a:r>
            <a:r>
              <a:rPr lang="en-US" dirty="0"/>
              <a:t> having lesions and pigments on their skins based on following parameters:</a:t>
            </a:r>
          </a:p>
          <a:p>
            <a:pPr marL="717550" lvl="1">
              <a:buFont typeface="Calibri Light" panose="020F0302020204030204" pitchFamily="34" charset="0"/>
              <a:buChar char="›"/>
            </a:pPr>
            <a:r>
              <a:rPr lang="en-US" dirty="0"/>
              <a:t>Age of the patient</a:t>
            </a:r>
          </a:p>
          <a:p>
            <a:pPr marL="717550" lvl="1">
              <a:buFont typeface="Calibri Light" panose="020F0302020204030204" pitchFamily="34" charset="0"/>
              <a:buChar char="›"/>
            </a:pPr>
            <a:r>
              <a:rPr lang="en-US" dirty="0"/>
              <a:t>Initial suggestion</a:t>
            </a:r>
          </a:p>
          <a:p>
            <a:pPr marL="717550" lvl="1">
              <a:buFont typeface="Calibri Light" panose="020F0302020204030204" pitchFamily="34" charset="0"/>
              <a:buChar char="›"/>
            </a:pPr>
            <a:r>
              <a:rPr lang="en-US" dirty="0"/>
              <a:t>Gender</a:t>
            </a:r>
          </a:p>
          <a:p>
            <a:pPr marL="717550" lvl="1">
              <a:buFont typeface="Calibri Light" panose="020F0302020204030204" pitchFamily="34" charset="0"/>
              <a:buChar char="›"/>
            </a:pPr>
            <a:r>
              <a:rPr lang="en-US" dirty="0"/>
              <a:t>Localization (which part of the body it was found): </a:t>
            </a:r>
          </a:p>
          <a:p>
            <a:pPr marL="717550" lvl="2" indent="0">
              <a:buNone/>
            </a:pPr>
            <a:r>
              <a:rPr lang="en-US" dirty="0" err="1"/>
              <a:t>Eg</a:t>
            </a:r>
            <a:r>
              <a:rPr lang="en-US" dirty="0"/>
              <a:t>: Scalp, ear, face, back, truck, chest, genital, or unknown at some places.</a:t>
            </a:r>
          </a:p>
        </p:txBody>
      </p:sp>
    </p:spTree>
    <p:extLst>
      <p:ext uri="{BB962C8B-B14F-4D97-AF65-F5344CB8AC3E}">
        <p14:creationId xmlns:p14="http://schemas.microsoft.com/office/powerpoint/2010/main" val="240608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CF10-C6F5-614B-8F26-DF9F11CE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94" y="1143437"/>
            <a:ext cx="3991006" cy="4571126"/>
          </a:xfrm>
        </p:spPr>
        <p:txBody>
          <a:bodyPr>
            <a:normAutofit/>
          </a:bodyPr>
          <a:lstStyle/>
          <a:p>
            <a:pPr algn="r"/>
            <a:r>
              <a:rPr lang="en-SA" sz="5000" dirty="0"/>
              <a:t>Data Augmentation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854595E-7715-43D1-9976-4E7A7FB6A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746620"/>
              </p:ext>
            </p:extLst>
          </p:nvPr>
        </p:nvGraphicFramePr>
        <p:xfrm>
          <a:off x="5252720" y="995680"/>
          <a:ext cx="5918200" cy="517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8D94-099B-BE4B-B261-8D3485D9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SA" sz="5400" dirty="0"/>
              <a:t>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6D17-B152-8C47-BD99-D1C50CCD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SA" sz="1800" dirty="0"/>
              <a:t>Train: </a:t>
            </a:r>
            <a:r>
              <a:rPr lang="en-US" sz="1800" dirty="0"/>
              <a:t>72</a:t>
            </a:r>
            <a:r>
              <a:rPr lang="en-SA" sz="1800" dirty="0"/>
              <a:t>%</a:t>
            </a:r>
          </a:p>
          <a:p>
            <a:r>
              <a:rPr lang="en-SA" sz="1800" dirty="0"/>
              <a:t>Test: </a:t>
            </a:r>
            <a:r>
              <a:rPr lang="en-US" sz="1800" dirty="0"/>
              <a:t>28</a:t>
            </a:r>
            <a:r>
              <a:rPr lang="en-SA" sz="1800" dirty="0"/>
              <a:t>%</a:t>
            </a:r>
          </a:p>
          <a:p>
            <a:r>
              <a:rPr lang="en-SA" sz="1800" dirty="0"/>
              <a:t>Total images: </a:t>
            </a:r>
            <a:r>
              <a:rPr lang="en-US" sz="1800" dirty="0"/>
              <a:t>10000 </a:t>
            </a:r>
            <a:r>
              <a:rPr lang="en-US" sz="1800" dirty="0" err="1"/>
              <a:t>approx</a:t>
            </a:r>
            <a:endParaRPr lang="en-SA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82EC9E-6C4C-7448-AA37-A85158BFF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777838"/>
              </p:ext>
            </p:extLst>
          </p:nvPr>
        </p:nvGraphicFramePr>
        <p:xfrm>
          <a:off x="7572653" y="1336390"/>
          <a:ext cx="3548404" cy="4837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383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3C0B3-B219-7342-8C81-11F91D14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b="1" i="0" cap="all">
                <a:solidFill>
                  <a:srgbClr val="FFFFFF"/>
                </a:solidFill>
              </a:rPr>
              <a:t>Training batch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C5C81D-CC26-4894-AABD-A41807360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0612" y="1388699"/>
            <a:ext cx="6909831" cy="41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B1B515-F9F4-43DB-9558-A4C5ABBB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A6699-8A09-C843-AE36-DEB3BFF1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55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i="0" cap="all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9528F-903F-4F75-99E3-CC58884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8B827-9CA6-4142-9E72-773DB219C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" t="2468" r="7978"/>
          <a:stretch/>
        </p:blipFill>
        <p:spPr>
          <a:xfrm>
            <a:off x="417030" y="1080135"/>
            <a:ext cx="6761691" cy="51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7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842D-E637-4BD3-A027-73D9896A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0" kern="1200" cap="all" baseline="0" dirty="0">
                <a:latin typeface="+mj-lt"/>
                <a:ea typeface="+mj-ea"/>
                <a:cs typeface="+mj-cs"/>
              </a:rPr>
              <a:t>Training Progress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5CDD-9942-4566-BE09-77DF03587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984CB-556E-4F88-B4B3-5233DBAF1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0D5F-0970-46E2-AA69-625301FADA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279048-7976-4135-B000-481DF7BD96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470" y="1797450"/>
            <a:ext cx="4738420" cy="4593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CBBE5-F031-43D8-BF44-97A8D075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3117"/>
            <a:ext cx="4547434" cy="45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110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194</TotalTime>
  <Words>229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Metropolitan</vt:lpstr>
      <vt:lpstr>Artificial Intelligence  End Semester Project:  Detect and Analyze physical wounds using ML</vt:lpstr>
      <vt:lpstr>Introduction</vt:lpstr>
      <vt:lpstr>Wound Analysis</vt:lpstr>
      <vt:lpstr>Dataset</vt:lpstr>
      <vt:lpstr>Data Augmentation</vt:lpstr>
      <vt:lpstr>Train/Test Split</vt:lpstr>
      <vt:lpstr>Training batch</vt:lpstr>
      <vt:lpstr>Architecture</vt:lpstr>
      <vt:lpstr>Training Progress</vt:lpstr>
      <vt:lpstr>Test accuracy</vt:lpstr>
      <vt:lpstr>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Course Project:  Plant Disease classification</dc:title>
  <dc:creator>Musharraf Tameer Islam</dc:creator>
  <cp:lastModifiedBy>Muhammad Kumail</cp:lastModifiedBy>
  <cp:revision>17</cp:revision>
  <dcterms:created xsi:type="dcterms:W3CDTF">2021-06-10T09:58:40Z</dcterms:created>
  <dcterms:modified xsi:type="dcterms:W3CDTF">2021-06-10T18:43:04Z</dcterms:modified>
</cp:coreProperties>
</file>