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Hanken Grotesk" panose="020B0604020202020204" charset="0"/>
      <p:regular r:id="rId21"/>
      <p:bold r:id="rId22"/>
      <p:italic r:id="rId23"/>
      <p:boldItalic r:id="rId24"/>
    </p:embeddedFont>
    <p:embeddedFont>
      <p:font typeface="Inter" panose="020B0604020202020204" charset="0"/>
      <p:regular r:id="rId25"/>
      <p:bold r:id="rId26"/>
    </p:embeddedFont>
    <p:embeddedFont>
      <p:font typeface="Inter Medium" panose="020B0604020202020204" charset="0"/>
      <p:regular r:id="rId27"/>
      <p:bold r:id="rId28"/>
    </p:embeddedFont>
    <p:embeddedFont>
      <p:font typeface="Inter SemiBold" panose="020B0604020202020204" charset="0"/>
      <p:regular r:id="rId29"/>
      <p:bold r:id="rId30"/>
    </p:embeddedFont>
    <p:embeddedFont>
      <p:font typeface="Lato Light" panose="020B0604020202020204" charset="0"/>
      <p:regular r:id="rId31"/>
      <p:bold r:id="rId32"/>
      <p:italic r:id="rId33"/>
      <p:boldItalic r:id="rId34"/>
    </p:embeddedFont>
    <p:embeddedFont>
      <p:font typeface="Montserrat" panose="020B0604020202020204" charset="0"/>
      <p:regular r:id="rId35"/>
      <p:bold r:id="rId36"/>
      <p:italic r:id="rId37"/>
      <p:boldItalic r:id="rId38"/>
    </p:embeddedFont>
    <p:embeddedFont>
      <p:font typeface="Open Sans Medium" panose="020B0604020202020204" charset="0"/>
      <p:regular r:id="rId39"/>
      <p:bold r:id="rId40"/>
      <p:italic r:id="rId41"/>
      <p:boldItalic r:id="rId42"/>
    </p:embeddedFont>
    <p:embeddedFont>
      <p:font typeface="Poppins" panose="020B0604020202020204" charset="0"/>
      <p:regular r:id="rId43"/>
      <p:bold r:id="rId44"/>
      <p:italic r:id="rId45"/>
      <p:boldItalic r:id="rId46"/>
    </p:embeddedFont>
    <p:embeddedFont>
      <p:font typeface="Space Grotesk"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20" Type="http://schemas.openxmlformats.org/officeDocument/2006/relationships/font" Target="fonts/font4.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SLIDES_API65320123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SLIDES_API65320123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SLIDES_API653201236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SLIDES_API653201236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SLIDES_API653201236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SLIDES_API653201236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SLIDES_API653201236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SLIDES_API653201236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SLIDES_API65320123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SLIDES_API65320123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SLIDES_API6532012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SLIDES_API6532012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SLIDES_API653201236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SLIDES_API65320123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SLIDES_API653201236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SLIDES_API653201236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SLIDES_API653201236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SLIDES_API65320123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SLIDES_API653201236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SLIDES_API653201236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SLIDES_API653201236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SLIDES_API65320123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SLIDES_API653201236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SLIDES_API653201236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eet the Team Slide 1">
  <p:cSld name="SECTION_TITLE_AND_DESCRIPTION_1">
    <p:spTree>
      <p:nvGrpSpPr>
        <p:cNvPr id="1" name="Shape 349"/>
        <p:cNvGrpSpPr/>
        <p:nvPr/>
      </p:nvGrpSpPr>
      <p:grpSpPr>
        <a:xfrm>
          <a:off x="0" y="0"/>
          <a:ext cx="0" cy="0"/>
          <a:chOff x="0" y="0"/>
          <a:chExt cx="0" cy="0"/>
        </a:xfrm>
      </p:grpSpPr>
      <p:sp>
        <p:nvSpPr>
          <p:cNvPr id="350" name="Google Shape;3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1" name="Google Shape;351;p11"/>
          <p:cNvSpPr/>
          <p:nvPr/>
        </p:nvSpPr>
        <p:spPr>
          <a:xfrm>
            <a:off x="845538" y="1563950"/>
            <a:ext cx="1536000" cy="1536000"/>
          </a:xfrm>
          <a:prstGeom prst="roundRect">
            <a:avLst>
              <a:gd name="adj" fmla="val 7168"/>
            </a:avLst>
          </a:prstGeom>
          <a:noFill/>
          <a:ln w="19050" cap="flat" cmpd="sng">
            <a:solidFill>
              <a:srgbClr val="011DC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352" name="Google Shape;352;p11"/>
          <p:cNvSpPr/>
          <p:nvPr/>
        </p:nvSpPr>
        <p:spPr>
          <a:xfrm>
            <a:off x="2825863" y="1563950"/>
            <a:ext cx="1536000" cy="1536000"/>
          </a:xfrm>
          <a:prstGeom prst="roundRect">
            <a:avLst>
              <a:gd name="adj" fmla="val 7168"/>
            </a:avLst>
          </a:prstGeom>
          <a:noFill/>
          <a:ln w="19050" cap="flat" cmpd="sng">
            <a:solidFill>
              <a:srgbClr val="E9045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353" name="Google Shape;353;p11"/>
          <p:cNvSpPr/>
          <p:nvPr/>
        </p:nvSpPr>
        <p:spPr>
          <a:xfrm>
            <a:off x="4806188" y="1563950"/>
            <a:ext cx="1536000" cy="1536000"/>
          </a:xfrm>
          <a:prstGeom prst="roundRect">
            <a:avLst>
              <a:gd name="adj" fmla="val 7168"/>
            </a:avLst>
          </a:prstGeom>
          <a:noFill/>
          <a:ln w="19050" cap="flat" cmpd="sng">
            <a:solidFill>
              <a:srgbClr val="011DC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354" name="Google Shape;354;p11"/>
          <p:cNvSpPr/>
          <p:nvPr/>
        </p:nvSpPr>
        <p:spPr>
          <a:xfrm>
            <a:off x="6786513" y="1563950"/>
            <a:ext cx="1536000" cy="1536000"/>
          </a:xfrm>
          <a:prstGeom prst="roundRect">
            <a:avLst>
              <a:gd name="adj" fmla="val 7168"/>
            </a:avLst>
          </a:prstGeom>
          <a:noFill/>
          <a:ln w="19050" cap="flat" cmpd="sng">
            <a:solidFill>
              <a:srgbClr val="E9045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grpSp>
        <p:nvGrpSpPr>
          <p:cNvPr id="355" name="Google Shape;355;p11"/>
          <p:cNvGrpSpPr/>
          <p:nvPr/>
        </p:nvGrpSpPr>
        <p:grpSpPr>
          <a:xfrm rot="-8698042">
            <a:off x="3122605" y="3772337"/>
            <a:ext cx="3433306" cy="3916365"/>
            <a:chOff x="2578075" y="-36175"/>
            <a:chExt cx="3666725" cy="4182625"/>
          </a:xfrm>
        </p:grpSpPr>
        <p:sp>
          <p:nvSpPr>
            <p:cNvPr id="356" name="Google Shape;356;p11"/>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1"/>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1"/>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1"/>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1"/>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1"/>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1"/>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1"/>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1"/>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1"/>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1"/>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1"/>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1"/>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1"/>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1"/>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1"/>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1"/>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3" name="Google Shape;373;p11"/>
          <p:cNvGrpSpPr/>
          <p:nvPr/>
        </p:nvGrpSpPr>
        <p:grpSpPr>
          <a:xfrm rot="-8698042">
            <a:off x="2719956" y="4053693"/>
            <a:ext cx="4179243" cy="3338993"/>
            <a:chOff x="2210200" y="260350"/>
            <a:chExt cx="4463375" cy="3566000"/>
          </a:xfrm>
        </p:grpSpPr>
        <p:sp>
          <p:nvSpPr>
            <p:cNvPr id="374" name="Google Shape;374;p11"/>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1"/>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1"/>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1"/>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1"/>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1"/>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1"/>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1"/>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1"/>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1"/>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1"/>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1"/>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1"/>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1"/>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1"/>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1"/>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1"/>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11"/>
          <p:cNvGrpSpPr/>
          <p:nvPr/>
        </p:nvGrpSpPr>
        <p:grpSpPr>
          <a:xfrm rot="-8698042">
            <a:off x="-1358419" y="-2456782"/>
            <a:ext cx="4179243" cy="3338993"/>
            <a:chOff x="2210200" y="260350"/>
            <a:chExt cx="4463375" cy="3566000"/>
          </a:xfrm>
        </p:grpSpPr>
        <p:sp>
          <p:nvSpPr>
            <p:cNvPr id="392" name="Google Shape;392;p11"/>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1"/>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1"/>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1"/>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1"/>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1"/>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1"/>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1"/>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1"/>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1"/>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1"/>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1"/>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1"/>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1"/>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1"/>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1"/>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1"/>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9" name="Google Shape;409;p11"/>
          <p:cNvSpPr txBox="1">
            <a:spLocks noGrp="1"/>
          </p:cNvSpPr>
          <p:nvPr>
            <p:ph type="title"/>
          </p:nvPr>
        </p:nvSpPr>
        <p:spPr>
          <a:xfrm>
            <a:off x="378000" y="360000"/>
            <a:ext cx="8452800" cy="45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10" name="Google Shape;410;p11"/>
          <p:cNvSpPr>
            <a:spLocks noGrp="1"/>
          </p:cNvSpPr>
          <p:nvPr>
            <p:ph type="pic" idx="2"/>
          </p:nvPr>
        </p:nvSpPr>
        <p:spPr>
          <a:xfrm>
            <a:off x="1001550" y="1698375"/>
            <a:ext cx="1226100" cy="1226100"/>
          </a:xfrm>
          <a:prstGeom prst="roundRect">
            <a:avLst>
              <a:gd name="adj" fmla="val 8154"/>
            </a:avLst>
          </a:prstGeom>
          <a:noFill/>
          <a:ln>
            <a:noFill/>
          </a:ln>
        </p:spPr>
      </p:sp>
      <p:sp>
        <p:nvSpPr>
          <p:cNvPr id="411" name="Google Shape;411;p11"/>
          <p:cNvSpPr>
            <a:spLocks noGrp="1"/>
          </p:cNvSpPr>
          <p:nvPr>
            <p:ph type="pic" idx="3"/>
          </p:nvPr>
        </p:nvSpPr>
        <p:spPr>
          <a:xfrm>
            <a:off x="2980825" y="1698375"/>
            <a:ext cx="1226100" cy="1226100"/>
          </a:xfrm>
          <a:prstGeom prst="roundRect">
            <a:avLst>
              <a:gd name="adj" fmla="val 8154"/>
            </a:avLst>
          </a:prstGeom>
          <a:noFill/>
          <a:ln>
            <a:noFill/>
          </a:ln>
        </p:spPr>
      </p:sp>
      <p:sp>
        <p:nvSpPr>
          <p:cNvPr id="412" name="Google Shape;412;p11"/>
          <p:cNvSpPr>
            <a:spLocks noGrp="1"/>
          </p:cNvSpPr>
          <p:nvPr>
            <p:ph type="pic" idx="4"/>
          </p:nvPr>
        </p:nvSpPr>
        <p:spPr>
          <a:xfrm>
            <a:off x="4961150" y="1698375"/>
            <a:ext cx="1226100" cy="1226100"/>
          </a:xfrm>
          <a:prstGeom prst="roundRect">
            <a:avLst>
              <a:gd name="adj" fmla="val 8154"/>
            </a:avLst>
          </a:prstGeom>
          <a:noFill/>
          <a:ln>
            <a:noFill/>
          </a:ln>
        </p:spPr>
      </p:sp>
      <p:sp>
        <p:nvSpPr>
          <p:cNvPr id="413" name="Google Shape;413;p11"/>
          <p:cNvSpPr>
            <a:spLocks noGrp="1"/>
          </p:cNvSpPr>
          <p:nvPr>
            <p:ph type="pic" idx="5"/>
          </p:nvPr>
        </p:nvSpPr>
        <p:spPr>
          <a:xfrm>
            <a:off x="6941475" y="1698375"/>
            <a:ext cx="1226100" cy="1226100"/>
          </a:xfrm>
          <a:prstGeom prst="roundRect">
            <a:avLst>
              <a:gd name="adj" fmla="val 8154"/>
            </a:avLst>
          </a:prstGeom>
          <a:noFill/>
          <a:ln>
            <a:noFill/>
          </a:ln>
        </p:spPr>
      </p:sp>
      <p:sp>
        <p:nvSpPr>
          <p:cNvPr id="414" name="Google Shape;414;p11"/>
          <p:cNvSpPr/>
          <p:nvPr/>
        </p:nvSpPr>
        <p:spPr>
          <a:xfrm>
            <a:off x="845550" y="3240000"/>
            <a:ext cx="1536000" cy="510300"/>
          </a:xfrm>
          <a:prstGeom prst="roundRect">
            <a:avLst>
              <a:gd name="adj" fmla="val 16667"/>
            </a:avLst>
          </a:prstGeom>
          <a:solidFill>
            <a:srgbClr val="011DC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415" name="Google Shape;415;p11"/>
          <p:cNvSpPr/>
          <p:nvPr/>
        </p:nvSpPr>
        <p:spPr>
          <a:xfrm>
            <a:off x="2825875" y="3240000"/>
            <a:ext cx="1536000" cy="510300"/>
          </a:xfrm>
          <a:prstGeom prst="roundRect">
            <a:avLst>
              <a:gd name="adj" fmla="val 16667"/>
            </a:avLst>
          </a:prstGeom>
          <a:solidFill>
            <a:srgbClr val="E9045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416" name="Google Shape;416;p11"/>
          <p:cNvSpPr/>
          <p:nvPr/>
        </p:nvSpPr>
        <p:spPr>
          <a:xfrm>
            <a:off x="4806200" y="3240000"/>
            <a:ext cx="1536000" cy="510300"/>
          </a:xfrm>
          <a:prstGeom prst="roundRect">
            <a:avLst>
              <a:gd name="adj" fmla="val 16667"/>
            </a:avLst>
          </a:prstGeom>
          <a:solidFill>
            <a:srgbClr val="011DC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417" name="Google Shape;417;p11"/>
          <p:cNvSpPr/>
          <p:nvPr/>
        </p:nvSpPr>
        <p:spPr>
          <a:xfrm>
            <a:off x="6786525" y="3240000"/>
            <a:ext cx="1536000" cy="510300"/>
          </a:xfrm>
          <a:prstGeom prst="roundRect">
            <a:avLst>
              <a:gd name="adj" fmla="val 16667"/>
            </a:avLst>
          </a:prstGeom>
          <a:solidFill>
            <a:srgbClr val="E9045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418" name="Google Shape;418;p11"/>
          <p:cNvSpPr txBox="1">
            <a:spLocks noGrp="1"/>
          </p:cNvSpPr>
          <p:nvPr>
            <p:ph type="body" idx="1"/>
          </p:nvPr>
        </p:nvSpPr>
        <p:spPr>
          <a:xfrm>
            <a:off x="844350" y="3297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b="1"/>
            </a:lvl1pPr>
            <a:lvl2pPr marL="914400" lvl="1" indent="-279400" algn="ctr">
              <a:lnSpc>
                <a:spcPct val="115000"/>
              </a:lnSpc>
              <a:spcBef>
                <a:spcPts val="0"/>
              </a:spcBef>
              <a:spcAft>
                <a:spcPts val="0"/>
              </a:spcAft>
              <a:buSzPts val="800"/>
              <a:buChar char="○"/>
              <a:defRPr sz="800" b="1"/>
            </a:lvl2pPr>
            <a:lvl3pPr marL="1371600" lvl="2" indent="-279400" algn="ctr">
              <a:lnSpc>
                <a:spcPct val="115000"/>
              </a:lnSpc>
              <a:spcBef>
                <a:spcPts val="0"/>
              </a:spcBef>
              <a:spcAft>
                <a:spcPts val="0"/>
              </a:spcAft>
              <a:buSzPts val="800"/>
              <a:buChar char="■"/>
              <a:defRPr sz="800" b="1"/>
            </a:lvl3pPr>
            <a:lvl4pPr marL="1828800" lvl="3" indent="-279400" algn="ctr">
              <a:lnSpc>
                <a:spcPct val="115000"/>
              </a:lnSpc>
              <a:spcBef>
                <a:spcPts val="0"/>
              </a:spcBef>
              <a:spcAft>
                <a:spcPts val="0"/>
              </a:spcAft>
              <a:buSzPts val="800"/>
              <a:buChar char="●"/>
              <a:defRPr sz="800" b="1"/>
            </a:lvl4pPr>
            <a:lvl5pPr marL="2286000" lvl="4" indent="-279400" algn="ctr">
              <a:lnSpc>
                <a:spcPct val="115000"/>
              </a:lnSpc>
              <a:spcBef>
                <a:spcPts val="0"/>
              </a:spcBef>
              <a:spcAft>
                <a:spcPts val="0"/>
              </a:spcAft>
              <a:buSzPts val="800"/>
              <a:buChar char="○"/>
              <a:defRPr sz="800" b="1"/>
            </a:lvl5pPr>
            <a:lvl6pPr marL="2743200" lvl="5" indent="-279400" algn="ctr">
              <a:lnSpc>
                <a:spcPct val="115000"/>
              </a:lnSpc>
              <a:spcBef>
                <a:spcPts val="0"/>
              </a:spcBef>
              <a:spcAft>
                <a:spcPts val="0"/>
              </a:spcAft>
              <a:buSzPts val="800"/>
              <a:buChar char="■"/>
              <a:defRPr sz="800" b="1"/>
            </a:lvl6pPr>
            <a:lvl7pPr marL="3200400" lvl="6" indent="-279400" algn="ctr">
              <a:lnSpc>
                <a:spcPct val="115000"/>
              </a:lnSpc>
              <a:spcBef>
                <a:spcPts val="0"/>
              </a:spcBef>
              <a:spcAft>
                <a:spcPts val="0"/>
              </a:spcAft>
              <a:buSzPts val="800"/>
              <a:buChar char="●"/>
              <a:defRPr sz="800" b="1"/>
            </a:lvl7pPr>
            <a:lvl8pPr marL="3657600" lvl="7" indent="-279400" algn="ctr">
              <a:lnSpc>
                <a:spcPct val="115000"/>
              </a:lnSpc>
              <a:spcBef>
                <a:spcPts val="0"/>
              </a:spcBef>
              <a:spcAft>
                <a:spcPts val="0"/>
              </a:spcAft>
              <a:buSzPts val="800"/>
              <a:buChar char="○"/>
              <a:defRPr sz="800" b="1"/>
            </a:lvl8pPr>
            <a:lvl9pPr marL="4114800" lvl="8" indent="-279400" algn="ctr">
              <a:lnSpc>
                <a:spcPct val="115000"/>
              </a:lnSpc>
              <a:spcBef>
                <a:spcPts val="0"/>
              </a:spcBef>
              <a:spcAft>
                <a:spcPts val="0"/>
              </a:spcAft>
              <a:buSzPts val="800"/>
              <a:buChar char="■"/>
              <a:defRPr sz="800" b="1"/>
            </a:lvl9pPr>
          </a:lstStyle>
          <a:p>
            <a:endParaRPr/>
          </a:p>
        </p:txBody>
      </p:sp>
      <p:sp>
        <p:nvSpPr>
          <p:cNvPr id="419" name="Google Shape;419;p11"/>
          <p:cNvSpPr txBox="1">
            <a:spLocks noGrp="1"/>
          </p:cNvSpPr>
          <p:nvPr>
            <p:ph type="body" idx="6"/>
          </p:nvPr>
        </p:nvSpPr>
        <p:spPr>
          <a:xfrm>
            <a:off x="844350" y="3495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
        <p:nvSpPr>
          <p:cNvPr id="420" name="Google Shape;420;p11"/>
          <p:cNvSpPr txBox="1">
            <a:spLocks noGrp="1"/>
          </p:cNvSpPr>
          <p:nvPr>
            <p:ph type="body" idx="7"/>
          </p:nvPr>
        </p:nvSpPr>
        <p:spPr>
          <a:xfrm>
            <a:off x="2825275" y="3297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b="1"/>
            </a:lvl1pPr>
            <a:lvl2pPr marL="914400" lvl="1" indent="-279400" algn="ctr">
              <a:lnSpc>
                <a:spcPct val="115000"/>
              </a:lnSpc>
              <a:spcBef>
                <a:spcPts val="0"/>
              </a:spcBef>
              <a:spcAft>
                <a:spcPts val="0"/>
              </a:spcAft>
              <a:buSzPts val="800"/>
              <a:buChar char="○"/>
              <a:defRPr sz="800" b="1"/>
            </a:lvl2pPr>
            <a:lvl3pPr marL="1371600" lvl="2" indent="-279400" algn="ctr">
              <a:lnSpc>
                <a:spcPct val="115000"/>
              </a:lnSpc>
              <a:spcBef>
                <a:spcPts val="0"/>
              </a:spcBef>
              <a:spcAft>
                <a:spcPts val="0"/>
              </a:spcAft>
              <a:buSzPts val="800"/>
              <a:buChar char="■"/>
              <a:defRPr sz="800" b="1"/>
            </a:lvl3pPr>
            <a:lvl4pPr marL="1828800" lvl="3" indent="-279400" algn="ctr">
              <a:lnSpc>
                <a:spcPct val="115000"/>
              </a:lnSpc>
              <a:spcBef>
                <a:spcPts val="0"/>
              </a:spcBef>
              <a:spcAft>
                <a:spcPts val="0"/>
              </a:spcAft>
              <a:buSzPts val="800"/>
              <a:buChar char="●"/>
              <a:defRPr sz="800" b="1"/>
            </a:lvl4pPr>
            <a:lvl5pPr marL="2286000" lvl="4" indent="-279400" algn="ctr">
              <a:lnSpc>
                <a:spcPct val="115000"/>
              </a:lnSpc>
              <a:spcBef>
                <a:spcPts val="0"/>
              </a:spcBef>
              <a:spcAft>
                <a:spcPts val="0"/>
              </a:spcAft>
              <a:buSzPts val="800"/>
              <a:buChar char="○"/>
              <a:defRPr sz="800" b="1"/>
            </a:lvl5pPr>
            <a:lvl6pPr marL="2743200" lvl="5" indent="-279400" algn="ctr">
              <a:lnSpc>
                <a:spcPct val="115000"/>
              </a:lnSpc>
              <a:spcBef>
                <a:spcPts val="0"/>
              </a:spcBef>
              <a:spcAft>
                <a:spcPts val="0"/>
              </a:spcAft>
              <a:buSzPts val="800"/>
              <a:buChar char="■"/>
              <a:defRPr sz="800" b="1"/>
            </a:lvl6pPr>
            <a:lvl7pPr marL="3200400" lvl="6" indent="-279400" algn="ctr">
              <a:lnSpc>
                <a:spcPct val="115000"/>
              </a:lnSpc>
              <a:spcBef>
                <a:spcPts val="0"/>
              </a:spcBef>
              <a:spcAft>
                <a:spcPts val="0"/>
              </a:spcAft>
              <a:buSzPts val="800"/>
              <a:buChar char="●"/>
              <a:defRPr sz="800" b="1"/>
            </a:lvl7pPr>
            <a:lvl8pPr marL="3657600" lvl="7" indent="-279400" algn="ctr">
              <a:lnSpc>
                <a:spcPct val="115000"/>
              </a:lnSpc>
              <a:spcBef>
                <a:spcPts val="0"/>
              </a:spcBef>
              <a:spcAft>
                <a:spcPts val="0"/>
              </a:spcAft>
              <a:buSzPts val="800"/>
              <a:buChar char="○"/>
              <a:defRPr sz="800" b="1"/>
            </a:lvl8pPr>
            <a:lvl9pPr marL="4114800" lvl="8" indent="-279400" algn="ctr">
              <a:lnSpc>
                <a:spcPct val="115000"/>
              </a:lnSpc>
              <a:spcBef>
                <a:spcPts val="0"/>
              </a:spcBef>
              <a:spcAft>
                <a:spcPts val="0"/>
              </a:spcAft>
              <a:buSzPts val="800"/>
              <a:buChar char="■"/>
              <a:defRPr sz="800" b="1"/>
            </a:lvl9pPr>
          </a:lstStyle>
          <a:p>
            <a:endParaRPr/>
          </a:p>
        </p:txBody>
      </p:sp>
      <p:sp>
        <p:nvSpPr>
          <p:cNvPr id="421" name="Google Shape;421;p11"/>
          <p:cNvSpPr txBox="1">
            <a:spLocks noGrp="1"/>
          </p:cNvSpPr>
          <p:nvPr>
            <p:ph type="body" idx="8"/>
          </p:nvPr>
        </p:nvSpPr>
        <p:spPr>
          <a:xfrm>
            <a:off x="2825275" y="3495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
        <p:nvSpPr>
          <p:cNvPr id="422" name="Google Shape;422;p11"/>
          <p:cNvSpPr txBox="1">
            <a:spLocks noGrp="1"/>
          </p:cNvSpPr>
          <p:nvPr>
            <p:ph type="body" idx="9"/>
          </p:nvPr>
        </p:nvSpPr>
        <p:spPr>
          <a:xfrm>
            <a:off x="4806200" y="3297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b="1"/>
            </a:lvl1pPr>
            <a:lvl2pPr marL="914400" lvl="1" indent="-279400" algn="ctr">
              <a:lnSpc>
                <a:spcPct val="115000"/>
              </a:lnSpc>
              <a:spcBef>
                <a:spcPts val="0"/>
              </a:spcBef>
              <a:spcAft>
                <a:spcPts val="0"/>
              </a:spcAft>
              <a:buSzPts val="800"/>
              <a:buChar char="○"/>
              <a:defRPr sz="800" b="1"/>
            </a:lvl2pPr>
            <a:lvl3pPr marL="1371600" lvl="2" indent="-279400" algn="ctr">
              <a:lnSpc>
                <a:spcPct val="115000"/>
              </a:lnSpc>
              <a:spcBef>
                <a:spcPts val="0"/>
              </a:spcBef>
              <a:spcAft>
                <a:spcPts val="0"/>
              </a:spcAft>
              <a:buSzPts val="800"/>
              <a:buChar char="■"/>
              <a:defRPr sz="800" b="1"/>
            </a:lvl3pPr>
            <a:lvl4pPr marL="1828800" lvl="3" indent="-279400" algn="ctr">
              <a:lnSpc>
                <a:spcPct val="115000"/>
              </a:lnSpc>
              <a:spcBef>
                <a:spcPts val="0"/>
              </a:spcBef>
              <a:spcAft>
                <a:spcPts val="0"/>
              </a:spcAft>
              <a:buSzPts val="800"/>
              <a:buChar char="●"/>
              <a:defRPr sz="800" b="1"/>
            </a:lvl4pPr>
            <a:lvl5pPr marL="2286000" lvl="4" indent="-279400" algn="ctr">
              <a:lnSpc>
                <a:spcPct val="115000"/>
              </a:lnSpc>
              <a:spcBef>
                <a:spcPts val="0"/>
              </a:spcBef>
              <a:spcAft>
                <a:spcPts val="0"/>
              </a:spcAft>
              <a:buSzPts val="800"/>
              <a:buChar char="○"/>
              <a:defRPr sz="800" b="1"/>
            </a:lvl5pPr>
            <a:lvl6pPr marL="2743200" lvl="5" indent="-279400" algn="ctr">
              <a:lnSpc>
                <a:spcPct val="115000"/>
              </a:lnSpc>
              <a:spcBef>
                <a:spcPts val="0"/>
              </a:spcBef>
              <a:spcAft>
                <a:spcPts val="0"/>
              </a:spcAft>
              <a:buSzPts val="800"/>
              <a:buChar char="■"/>
              <a:defRPr sz="800" b="1"/>
            </a:lvl6pPr>
            <a:lvl7pPr marL="3200400" lvl="6" indent="-279400" algn="ctr">
              <a:lnSpc>
                <a:spcPct val="115000"/>
              </a:lnSpc>
              <a:spcBef>
                <a:spcPts val="0"/>
              </a:spcBef>
              <a:spcAft>
                <a:spcPts val="0"/>
              </a:spcAft>
              <a:buSzPts val="800"/>
              <a:buChar char="●"/>
              <a:defRPr sz="800" b="1"/>
            </a:lvl7pPr>
            <a:lvl8pPr marL="3657600" lvl="7" indent="-279400" algn="ctr">
              <a:lnSpc>
                <a:spcPct val="115000"/>
              </a:lnSpc>
              <a:spcBef>
                <a:spcPts val="0"/>
              </a:spcBef>
              <a:spcAft>
                <a:spcPts val="0"/>
              </a:spcAft>
              <a:buSzPts val="800"/>
              <a:buChar char="○"/>
              <a:defRPr sz="800" b="1"/>
            </a:lvl8pPr>
            <a:lvl9pPr marL="4114800" lvl="8" indent="-279400" algn="ctr">
              <a:lnSpc>
                <a:spcPct val="115000"/>
              </a:lnSpc>
              <a:spcBef>
                <a:spcPts val="0"/>
              </a:spcBef>
              <a:spcAft>
                <a:spcPts val="0"/>
              </a:spcAft>
              <a:buSzPts val="800"/>
              <a:buChar char="■"/>
              <a:defRPr sz="800" b="1"/>
            </a:lvl9pPr>
          </a:lstStyle>
          <a:p>
            <a:endParaRPr/>
          </a:p>
        </p:txBody>
      </p:sp>
      <p:sp>
        <p:nvSpPr>
          <p:cNvPr id="423" name="Google Shape;423;p11"/>
          <p:cNvSpPr txBox="1">
            <a:spLocks noGrp="1"/>
          </p:cNvSpPr>
          <p:nvPr>
            <p:ph type="body" idx="13"/>
          </p:nvPr>
        </p:nvSpPr>
        <p:spPr>
          <a:xfrm>
            <a:off x="4806200" y="3495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
        <p:nvSpPr>
          <p:cNvPr id="424" name="Google Shape;424;p11"/>
          <p:cNvSpPr txBox="1">
            <a:spLocks noGrp="1"/>
          </p:cNvSpPr>
          <p:nvPr>
            <p:ph type="body" idx="14"/>
          </p:nvPr>
        </p:nvSpPr>
        <p:spPr>
          <a:xfrm>
            <a:off x="6787125" y="3297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b="1"/>
            </a:lvl1pPr>
            <a:lvl2pPr marL="914400" lvl="1" indent="-279400" algn="ctr">
              <a:lnSpc>
                <a:spcPct val="115000"/>
              </a:lnSpc>
              <a:spcBef>
                <a:spcPts val="0"/>
              </a:spcBef>
              <a:spcAft>
                <a:spcPts val="0"/>
              </a:spcAft>
              <a:buSzPts val="800"/>
              <a:buChar char="○"/>
              <a:defRPr sz="800" b="1"/>
            </a:lvl2pPr>
            <a:lvl3pPr marL="1371600" lvl="2" indent="-279400" algn="ctr">
              <a:lnSpc>
                <a:spcPct val="115000"/>
              </a:lnSpc>
              <a:spcBef>
                <a:spcPts val="0"/>
              </a:spcBef>
              <a:spcAft>
                <a:spcPts val="0"/>
              </a:spcAft>
              <a:buSzPts val="800"/>
              <a:buChar char="■"/>
              <a:defRPr sz="800" b="1"/>
            </a:lvl3pPr>
            <a:lvl4pPr marL="1828800" lvl="3" indent="-279400" algn="ctr">
              <a:lnSpc>
                <a:spcPct val="115000"/>
              </a:lnSpc>
              <a:spcBef>
                <a:spcPts val="0"/>
              </a:spcBef>
              <a:spcAft>
                <a:spcPts val="0"/>
              </a:spcAft>
              <a:buSzPts val="800"/>
              <a:buChar char="●"/>
              <a:defRPr sz="800" b="1"/>
            </a:lvl4pPr>
            <a:lvl5pPr marL="2286000" lvl="4" indent="-279400" algn="ctr">
              <a:lnSpc>
                <a:spcPct val="115000"/>
              </a:lnSpc>
              <a:spcBef>
                <a:spcPts val="0"/>
              </a:spcBef>
              <a:spcAft>
                <a:spcPts val="0"/>
              </a:spcAft>
              <a:buSzPts val="800"/>
              <a:buChar char="○"/>
              <a:defRPr sz="800" b="1"/>
            </a:lvl5pPr>
            <a:lvl6pPr marL="2743200" lvl="5" indent="-279400" algn="ctr">
              <a:lnSpc>
                <a:spcPct val="115000"/>
              </a:lnSpc>
              <a:spcBef>
                <a:spcPts val="0"/>
              </a:spcBef>
              <a:spcAft>
                <a:spcPts val="0"/>
              </a:spcAft>
              <a:buSzPts val="800"/>
              <a:buChar char="■"/>
              <a:defRPr sz="800" b="1"/>
            </a:lvl6pPr>
            <a:lvl7pPr marL="3200400" lvl="6" indent="-279400" algn="ctr">
              <a:lnSpc>
                <a:spcPct val="115000"/>
              </a:lnSpc>
              <a:spcBef>
                <a:spcPts val="0"/>
              </a:spcBef>
              <a:spcAft>
                <a:spcPts val="0"/>
              </a:spcAft>
              <a:buSzPts val="800"/>
              <a:buChar char="●"/>
              <a:defRPr sz="800" b="1"/>
            </a:lvl7pPr>
            <a:lvl8pPr marL="3657600" lvl="7" indent="-279400" algn="ctr">
              <a:lnSpc>
                <a:spcPct val="115000"/>
              </a:lnSpc>
              <a:spcBef>
                <a:spcPts val="0"/>
              </a:spcBef>
              <a:spcAft>
                <a:spcPts val="0"/>
              </a:spcAft>
              <a:buSzPts val="800"/>
              <a:buChar char="○"/>
              <a:defRPr sz="800" b="1"/>
            </a:lvl8pPr>
            <a:lvl9pPr marL="4114800" lvl="8" indent="-279400" algn="ctr">
              <a:lnSpc>
                <a:spcPct val="115000"/>
              </a:lnSpc>
              <a:spcBef>
                <a:spcPts val="0"/>
              </a:spcBef>
              <a:spcAft>
                <a:spcPts val="0"/>
              </a:spcAft>
              <a:buSzPts val="800"/>
              <a:buChar char="■"/>
              <a:defRPr sz="800" b="1"/>
            </a:lvl9pPr>
          </a:lstStyle>
          <a:p>
            <a:endParaRPr/>
          </a:p>
        </p:txBody>
      </p:sp>
      <p:sp>
        <p:nvSpPr>
          <p:cNvPr id="425" name="Google Shape;425;p11"/>
          <p:cNvSpPr txBox="1">
            <a:spLocks noGrp="1"/>
          </p:cNvSpPr>
          <p:nvPr>
            <p:ph type="body" idx="15"/>
          </p:nvPr>
        </p:nvSpPr>
        <p:spPr>
          <a:xfrm>
            <a:off x="6787125" y="3495150"/>
            <a:ext cx="1537200" cy="198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Tree>
  </p:cSld>
  <p:clrMapOvr>
    <a:masterClrMapping/>
  </p:clrMapOvr>
  <p:extLst>
    <p:ext uri="{DCECCB84-F9BA-43D5-87BE-67443E8EF086}">
      <p15:sldGuideLst xmlns:p15="http://schemas.microsoft.com/office/powerpoint/2012/main">
        <p15:guide id="1" orient="horz" pos="985">
          <p15:clr>
            <a:srgbClr val="E46962"/>
          </p15:clr>
        </p15:guide>
        <p15:guide id="2" orient="horz" pos="1953">
          <p15:clr>
            <a:srgbClr val="E46962"/>
          </p15:clr>
        </p15:guide>
        <p15:guide id="3" orient="horz" pos="2041">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Slide">
  <p:cSld name="CAPTION_ONLY">
    <p:spTree>
      <p:nvGrpSpPr>
        <p:cNvPr id="1" name="Shape 426"/>
        <p:cNvGrpSpPr/>
        <p:nvPr/>
      </p:nvGrpSpPr>
      <p:grpSpPr>
        <a:xfrm>
          <a:off x="0" y="0"/>
          <a:ext cx="0" cy="0"/>
          <a:chOff x="0" y="0"/>
          <a:chExt cx="0" cy="0"/>
        </a:xfrm>
      </p:grpSpPr>
      <p:sp>
        <p:nvSpPr>
          <p:cNvPr id="427" name="Google Shape;4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428" name="Google Shape;428;p12"/>
          <p:cNvGrpSpPr/>
          <p:nvPr/>
        </p:nvGrpSpPr>
        <p:grpSpPr>
          <a:xfrm rot="-8698177">
            <a:off x="3281452" y="990023"/>
            <a:ext cx="2378217" cy="2712827"/>
            <a:chOff x="2578075" y="-36175"/>
            <a:chExt cx="3666725" cy="4182625"/>
          </a:xfrm>
        </p:grpSpPr>
        <p:sp>
          <p:nvSpPr>
            <p:cNvPr id="429" name="Google Shape;429;p12"/>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2"/>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2"/>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2"/>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2"/>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2"/>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2"/>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2"/>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2"/>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2"/>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2"/>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2"/>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2"/>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2"/>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2"/>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2"/>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2"/>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6" name="Google Shape;446;p12"/>
          <p:cNvGrpSpPr/>
          <p:nvPr/>
        </p:nvGrpSpPr>
        <p:grpSpPr>
          <a:xfrm rot="-8698177">
            <a:off x="3002539" y="1184915"/>
            <a:ext cx="2894919" cy="2312887"/>
            <a:chOff x="2210200" y="260350"/>
            <a:chExt cx="4463375" cy="3566000"/>
          </a:xfrm>
        </p:grpSpPr>
        <p:sp>
          <p:nvSpPr>
            <p:cNvPr id="447" name="Google Shape;447;p12"/>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2"/>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2"/>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2"/>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2"/>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2"/>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2"/>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2"/>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2"/>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2"/>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2"/>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2"/>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2"/>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2"/>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2"/>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2"/>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2"/>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4" name="Google Shape;464;p12"/>
          <p:cNvSpPr txBox="1">
            <a:spLocks noGrp="1"/>
          </p:cNvSpPr>
          <p:nvPr>
            <p:ph type="title"/>
          </p:nvPr>
        </p:nvSpPr>
        <p:spPr>
          <a:xfrm>
            <a:off x="360000" y="2152800"/>
            <a:ext cx="8452800" cy="45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465"/>
        <p:cNvGrpSpPr/>
        <p:nvPr/>
      </p:nvGrpSpPr>
      <p:grpSpPr>
        <a:xfrm>
          <a:off x="0" y="0"/>
          <a:ext cx="0" cy="0"/>
          <a:chOff x="0" y="0"/>
          <a:chExt cx="0" cy="0"/>
        </a:xfrm>
      </p:grpSpPr>
      <p:sp>
        <p:nvSpPr>
          <p:cNvPr id="466" name="Google Shape;466;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7" name="Google Shape;467;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8" name="Google Shape;4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473"/>
        <p:cNvGrpSpPr/>
        <p:nvPr/>
      </p:nvGrpSpPr>
      <p:grpSpPr>
        <a:xfrm>
          <a:off x="0" y="0"/>
          <a:ext cx="0" cy="0"/>
          <a:chOff x="0" y="0"/>
          <a:chExt cx="0" cy="0"/>
        </a:xfrm>
      </p:grpSpPr>
      <p:sp>
        <p:nvSpPr>
          <p:cNvPr id="474" name="Google Shape;474;p15"/>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475" name="Google Shape;47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476" name="Google Shape;476;p15"/>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477"/>
        <p:cNvGrpSpPr/>
        <p:nvPr/>
      </p:nvGrpSpPr>
      <p:grpSpPr>
        <a:xfrm>
          <a:off x="0" y="0"/>
          <a:ext cx="0" cy="0"/>
          <a:chOff x="0" y="0"/>
          <a:chExt cx="0" cy="0"/>
        </a:xfrm>
      </p:grpSpPr>
      <p:sp>
        <p:nvSpPr>
          <p:cNvPr id="478" name="Google Shape;4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479" name="Google Shape;479;p16"/>
          <p:cNvSpPr>
            <a:spLocks noGrp="1"/>
          </p:cNvSpPr>
          <p:nvPr>
            <p:ph type="pic" idx="2"/>
          </p:nvPr>
        </p:nvSpPr>
        <p:spPr>
          <a:xfrm>
            <a:off x="5711758" y="0"/>
            <a:ext cx="3432300" cy="5143500"/>
          </a:xfrm>
          <a:prstGeom prst="roundRect">
            <a:avLst>
              <a:gd name="adj" fmla="val 0"/>
            </a:avLst>
          </a:prstGeom>
          <a:noFill/>
          <a:ln>
            <a:noFill/>
          </a:ln>
        </p:spPr>
      </p:sp>
      <p:sp>
        <p:nvSpPr>
          <p:cNvPr id="480" name="Google Shape;480;p1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481" name="Google Shape;481;p16"/>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482"/>
        <p:cNvGrpSpPr/>
        <p:nvPr/>
      </p:nvGrpSpPr>
      <p:grpSpPr>
        <a:xfrm>
          <a:off x="0" y="0"/>
          <a:ext cx="0" cy="0"/>
          <a:chOff x="0" y="0"/>
          <a:chExt cx="0" cy="0"/>
        </a:xfrm>
      </p:grpSpPr>
      <p:sp>
        <p:nvSpPr>
          <p:cNvPr id="483" name="Google Shape;48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484" name="Google Shape;484;p17"/>
          <p:cNvSpPr>
            <a:spLocks noGrp="1"/>
          </p:cNvSpPr>
          <p:nvPr>
            <p:ph type="pic" idx="2"/>
          </p:nvPr>
        </p:nvSpPr>
        <p:spPr>
          <a:xfrm>
            <a:off x="0" y="100"/>
            <a:ext cx="3432300" cy="5143500"/>
          </a:xfrm>
          <a:prstGeom prst="roundRect">
            <a:avLst>
              <a:gd name="adj" fmla="val 0"/>
            </a:avLst>
          </a:prstGeom>
          <a:noFill/>
          <a:ln>
            <a:noFill/>
          </a:ln>
        </p:spPr>
      </p:sp>
      <p:sp>
        <p:nvSpPr>
          <p:cNvPr id="485" name="Google Shape;485;p17"/>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6" name="Google Shape;486;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487"/>
        <p:cNvGrpSpPr/>
        <p:nvPr/>
      </p:nvGrpSpPr>
      <p:grpSpPr>
        <a:xfrm>
          <a:off x="0" y="0"/>
          <a:ext cx="0" cy="0"/>
          <a:chOff x="0" y="0"/>
          <a:chExt cx="0" cy="0"/>
        </a:xfrm>
      </p:grpSpPr>
      <p:sp>
        <p:nvSpPr>
          <p:cNvPr id="488" name="Google Shape;48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489" name="Google Shape;489;p18"/>
          <p:cNvSpPr>
            <a:spLocks noGrp="1"/>
          </p:cNvSpPr>
          <p:nvPr>
            <p:ph type="pic" idx="2"/>
          </p:nvPr>
        </p:nvSpPr>
        <p:spPr>
          <a:xfrm>
            <a:off x="0" y="0"/>
            <a:ext cx="3432300" cy="5143500"/>
          </a:xfrm>
          <a:prstGeom prst="roundRect">
            <a:avLst>
              <a:gd name="adj" fmla="val 0"/>
            </a:avLst>
          </a:prstGeom>
          <a:noFill/>
          <a:ln>
            <a:noFill/>
          </a:ln>
        </p:spPr>
      </p:sp>
      <p:sp>
        <p:nvSpPr>
          <p:cNvPr id="490" name="Google Shape;490;p18"/>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491" name="Google Shape;491;p18"/>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492" name="Google Shape;492;p18"/>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493" name="Google Shape;493;p18"/>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494" name="Google Shape;494;p18"/>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495"/>
        <p:cNvGrpSpPr/>
        <p:nvPr/>
      </p:nvGrpSpPr>
      <p:grpSpPr>
        <a:xfrm>
          <a:off x="0" y="0"/>
          <a:ext cx="0" cy="0"/>
          <a:chOff x="0" y="0"/>
          <a:chExt cx="0" cy="0"/>
        </a:xfrm>
      </p:grpSpPr>
      <p:sp>
        <p:nvSpPr>
          <p:cNvPr id="496" name="Google Shape;49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497" name="Google Shape;497;p19"/>
          <p:cNvSpPr>
            <a:spLocks noGrp="1"/>
          </p:cNvSpPr>
          <p:nvPr>
            <p:ph type="pic" idx="2"/>
          </p:nvPr>
        </p:nvSpPr>
        <p:spPr>
          <a:xfrm>
            <a:off x="5711663" y="0"/>
            <a:ext cx="3432300" cy="5143500"/>
          </a:xfrm>
          <a:prstGeom prst="roundRect">
            <a:avLst>
              <a:gd name="adj" fmla="val 0"/>
            </a:avLst>
          </a:prstGeom>
          <a:noFill/>
          <a:ln>
            <a:noFill/>
          </a:ln>
        </p:spPr>
      </p:sp>
      <p:sp>
        <p:nvSpPr>
          <p:cNvPr id="498" name="Google Shape;498;p19"/>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499" name="Google Shape;499;p19"/>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500" name="Google Shape;500;p19"/>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01" name="Google Shape;501;p19"/>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502" name="Google Shape;502;p19"/>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503"/>
        <p:cNvGrpSpPr/>
        <p:nvPr/>
      </p:nvGrpSpPr>
      <p:grpSpPr>
        <a:xfrm>
          <a:off x="0" y="0"/>
          <a:ext cx="0" cy="0"/>
          <a:chOff x="0" y="0"/>
          <a:chExt cx="0" cy="0"/>
        </a:xfrm>
      </p:grpSpPr>
      <p:sp>
        <p:nvSpPr>
          <p:cNvPr id="504" name="Google Shape;50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05" name="Google Shape;505;p20"/>
          <p:cNvSpPr>
            <a:spLocks noGrp="1"/>
          </p:cNvSpPr>
          <p:nvPr>
            <p:ph type="pic" idx="2"/>
          </p:nvPr>
        </p:nvSpPr>
        <p:spPr>
          <a:xfrm>
            <a:off x="5711663" y="100"/>
            <a:ext cx="3432300" cy="5143500"/>
          </a:xfrm>
          <a:prstGeom prst="roundRect">
            <a:avLst>
              <a:gd name="adj" fmla="val 0"/>
            </a:avLst>
          </a:prstGeom>
          <a:noFill/>
          <a:ln>
            <a:noFill/>
          </a:ln>
        </p:spPr>
      </p:sp>
      <p:sp>
        <p:nvSpPr>
          <p:cNvPr id="506" name="Google Shape;506;p20"/>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07" name="Google Shape;507;p20"/>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508" name="Google Shape;508;p20"/>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09" name="Google Shape;509;p20"/>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510" name="Google Shape;510;p20"/>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11" name="Google Shape;511;p20"/>
          <p:cNvSpPr txBox="1"/>
          <p:nvPr/>
        </p:nvSpPr>
        <p:spPr>
          <a:xfrm>
            <a:off x="642695" y="38073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512" name="Google Shape;512;p20"/>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513"/>
        <p:cNvGrpSpPr/>
        <p:nvPr/>
      </p:nvGrpSpPr>
      <p:grpSpPr>
        <a:xfrm>
          <a:off x="0" y="0"/>
          <a:ext cx="0" cy="0"/>
          <a:chOff x="0" y="0"/>
          <a:chExt cx="0" cy="0"/>
        </a:xfrm>
      </p:grpSpPr>
      <p:sp>
        <p:nvSpPr>
          <p:cNvPr id="514" name="Google Shape;5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15" name="Google Shape;515;p21"/>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6" name="Google Shape;516;p21"/>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7" name="Google Shape;517;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18" name="Google Shape;518;p21"/>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
          <p:cNvSpPr txBox="1">
            <a:spLocks noGrp="1"/>
          </p:cNvSpPr>
          <p:nvPr>
            <p:ph type="ctrTitle"/>
          </p:nvPr>
        </p:nvSpPr>
        <p:spPr>
          <a:xfrm>
            <a:off x="360000" y="1443600"/>
            <a:ext cx="6040800" cy="1407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13" name="Google Shape;13;p3"/>
          <p:cNvGrpSpPr/>
          <p:nvPr/>
        </p:nvGrpSpPr>
        <p:grpSpPr>
          <a:xfrm>
            <a:off x="6580442" y="-765297"/>
            <a:ext cx="3433521" cy="3916610"/>
            <a:chOff x="2578075" y="-36175"/>
            <a:chExt cx="3666725" cy="4182625"/>
          </a:xfrm>
        </p:grpSpPr>
        <p:sp>
          <p:nvSpPr>
            <p:cNvPr id="14" name="Google Shape;14;p3"/>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Google Shape;31;p3"/>
          <p:cNvGrpSpPr/>
          <p:nvPr/>
        </p:nvGrpSpPr>
        <p:grpSpPr>
          <a:xfrm>
            <a:off x="6235964" y="-487630"/>
            <a:ext cx="4179504" cy="3339202"/>
            <a:chOff x="2210200" y="260350"/>
            <a:chExt cx="4463375" cy="3566000"/>
          </a:xfrm>
        </p:grpSpPr>
        <p:sp>
          <p:nvSpPr>
            <p:cNvPr id="32" name="Google Shape;32;p3"/>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3"/>
          <p:cNvGrpSpPr/>
          <p:nvPr/>
        </p:nvGrpSpPr>
        <p:grpSpPr>
          <a:xfrm>
            <a:off x="-2815636" y="3753695"/>
            <a:ext cx="4179504" cy="3339202"/>
            <a:chOff x="2210200" y="260350"/>
            <a:chExt cx="4463375" cy="3566000"/>
          </a:xfrm>
        </p:grpSpPr>
        <p:sp>
          <p:nvSpPr>
            <p:cNvPr id="50" name="Google Shape;50;p3"/>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519"/>
        <p:cNvGrpSpPr/>
        <p:nvPr/>
      </p:nvGrpSpPr>
      <p:grpSpPr>
        <a:xfrm>
          <a:off x="0" y="0"/>
          <a:ext cx="0" cy="0"/>
          <a:chOff x="0" y="0"/>
          <a:chExt cx="0" cy="0"/>
        </a:xfrm>
      </p:grpSpPr>
      <p:sp>
        <p:nvSpPr>
          <p:cNvPr id="520" name="Google Shape;5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21" name="Google Shape;521;p22"/>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2" name="Google Shape;522;p22"/>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523"/>
        <p:cNvGrpSpPr/>
        <p:nvPr/>
      </p:nvGrpSpPr>
      <p:grpSpPr>
        <a:xfrm>
          <a:off x="0" y="0"/>
          <a:ext cx="0" cy="0"/>
          <a:chOff x="0" y="0"/>
          <a:chExt cx="0" cy="0"/>
        </a:xfrm>
      </p:grpSpPr>
      <p:sp>
        <p:nvSpPr>
          <p:cNvPr id="524" name="Google Shape;52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25" name="Google Shape;525;p23"/>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52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527"/>
        <p:cNvGrpSpPr/>
        <p:nvPr/>
      </p:nvGrpSpPr>
      <p:grpSpPr>
        <a:xfrm>
          <a:off x="0" y="0"/>
          <a:ext cx="0" cy="0"/>
          <a:chOff x="0" y="0"/>
          <a:chExt cx="0" cy="0"/>
        </a:xfrm>
      </p:grpSpPr>
      <p:sp>
        <p:nvSpPr>
          <p:cNvPr id="528" name="Google Shape;528;p25"/>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9" name="Google Shape;529;p25"/>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530" name="Google Shape;530;p25"/>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1" name="Google Shape;531;p25"/>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2" name="Google Shape;532;p25"/>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533" name="Google Shape;533;p25"/>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534" name="Google Shape;534;p25"/>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535" name="Google Shape;535;p25"/>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536" name="Google Shape;536;p25"/>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537" name="Google Shape;537;p25"/>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538"/>
        <p:cNvGrpSpPr/>
        <p:nvPr/>
      </p:nvGrpSpPr>
      <p:grpSpPr>
        <a:xfrm>
          <a:off x="0" y="0"/>
          <a:ext cx="0" cy="0"/>
          <a:chOff x="0" y="0"/>
          <a:chExt cx="0" cy="0"/>
        </a:xfrm>
      </p:grpSpPr>
      <p:sp>
        <p:nvSpPr>
          <p:cNvPr id="539" name="Google Shape;539;p26"/>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40" name="Google Shape;540;p26"/>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41" name="Google Shape;541;p26"/>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42" name="Google Shape;542;p26"/>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43" name="Google Shape;543;p26"/>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4" name="Google Shape;544;p26"/>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545" name="Google Shape;545;p26"/>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546" name="Google Shape;546;p26"/>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547" name="Google Shape;547;p26"/>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548" name="Google Shape;548;p26"/>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9" name="Google Shape;549;p26"/>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0" name="Google Shape;550;p26"/>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1" name="Google Shape;551;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552"/>
        <p:cNvGrpSpPr/>
        <p:nvPr/>
      </p:nvGrpSpPr>
      <p:grpSpPr>
        <a:xfrm>
          <a:off x="0" y="0"/>
          <a:ext cx="0" cy="0"/>
          <a:chOff x="0" y="0"/>
          <a:chExt cx="0" cy="0"/>
        </a:xfrm>
      </p:grpSpPr>
      <p:sp>
        <p:nvSpPr>
          <p:cNvPr id="553" name="Google Shape;553;p27"/>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554" name="Google Shape;554;p27"/>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5" name="Google Shape;555;p27"/>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556" name="Google Shape;556;p27"/>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557" name="Google Shape;557;p27"/>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558" name="Google Shape;558;p27"/>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559" name="Google Shape;559;p27"/>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560" name="Google Shape;560;p27"/>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561" name="Google Shape;561;p27"/>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562" name="Google Shape;562;p27"/>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563" name="Google Shape;563;p27"/>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564" name="Google Shape;564;p27"/>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565" name="Google Shape;565;p27"/>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566" name="Google Shape;566;p27"/>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7" name="Google Shape;567;p27"/>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568" name="Google Shape;568;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569" name="Google Shape;569;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570"/>
        <p:cNvGrpSpPr/>
        <p:nvPr/>
      </p:nvGrpSpPr>
      <p:grpSpPr>
        <a:xfrm>
          <a:off x="0" y="0"/>
          <a:ext cx="0" cy="0"/>
          <a:chOff x="0" y="0"/>
          <a:chExt cx="0" cy="0"/>
        </a:xfrm>
      </p:grpSpPr>
      <p:sp>
        <p:nvSpPr>
          <p:cNvPr id="571" name="Google Shape;571;p28"/>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572" name="Google Shape;572;p28"/>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573" name="Google Shape;573;p28"/>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74" name="Google Shape;574;p28"/>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75" name="Google Shape;575;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576" name="Google Shape;576;p28"/>
          <p:cNvGrpSpPr/>
          <p:nvPr/>
        </p:nvGrpSpPr>
        <p:grpSpPr>
          <a:xfrm>
            <a:off x="3095387" y="1241947"/>
            <a:ext cx="2953226" cy="2951755"/>
            <a:chOff x="3102287" y="1429998"/>
            <a:chExt cx="2953226" cy="2951755"/>
          </a:xfrm>
        </p:grpSpPr>
        <p:sp>
          <p:nvSpPr>
            <p:cNvPr id="577" name="Google Shape;577;p28"/>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578" name="Google Shape;578;p28"/>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579" name="Google Shape;579;p28"/>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580" name="Google Shape;580;p28"/>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581" name="Google Shape;581;p28"/>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582" name="Google Shape;582;p28"/>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01</a:t>
              </a:r>
              <a:endParaRPr sz="1600"/>
            </a:p>
          </p:txBody>
        </p:sp>
        <p:sp>
          <p:nvSpPr>
            <p:cNvPr id="583" name="Google Shape;583;p28"/>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02</a:t>
              </a:r>
              <a:endParaRPr sz="1600"/>
            </a:p>
          </p:txBody>
        </p:sp>
        <p:sp>
          <p:nvSpPr>
            <p:cNvPr id="584" name="Google Shape;584;p28"/>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03</a:t>
              </a:r>
              <a:endParaRPr sz="1600"/>
            </a:p>
          </p:txBody>
        </p:sp>
        <p:sp>
          <p:nvSpPr>
            <p:cNvPr id="585" name="Google Shape;585;p28"/>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04</a:t>
              </a:r>
              <a:endParaRPr sz="1600"/>
            </a:p>
          </p:txBody>
        </p:sp>
        <p:sp>
          <p:nvSpPr>
            <p:cNvPr id="586" name="Google Shape;586;p28"/>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05</a:t>
              </a:r>
              <a:endParaRPr sz="1600"/>
            </a:p>
          </p:txBody>
        </p:sp>
      </p:grpSp>
      <p:sp>
        <p:nvSpPr>
          <p:cNvPr id="587" name="Google Shape;587;p28"/>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588"/>
        <p:cNvGrpSpPr/>
        <p:nvPr/>
      </p:nvGrpSpPr>
      <p:grpSpPr>
        <a:xfrm>
          <a:off x="0" y="0"/>
          <a:ext cx="0" cy="0"/>
          <a:chOff x="0" y="0"/>
          <a:chExt cx="0" cy="0"/>
        </a:xfrm>
      </p:grpSpPr>
      <p:sp>
        <p:nvSpPr>
          <p:cNvPr id="589" name="Google Shape;589;p29"/>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590" name="Google Shape;590;p29"/>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591" name="Google Shape;591;p29"/>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92" name="Google Shape;592;p29"/>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593" name="Google Shape;593;p29"/>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94" name="Google Shape;594;p29"/>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595" name="Google Shape;595;p29"/>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596" name="Google Shape;596;p29"/>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04</a:t>
            </a:r>
            <a:endParaRPr sz="2000">
              <a:solidFill>
                <a:schemeClr val="accent4"/>
              </a:solidFill>
            </a:endParaRPr>
          </a:p>
        </p:txBody>
      </p:sp>
      <p:sp>
        <p:nvSpPr>
          <p:cNvPr id="597" name="Google Shape;597;p29"/>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Slide" type="secHead">
  <p:cSld name="SECTION_HEADER">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666000" y="360000"/>
            <a:ext cx="3913200" cy="514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69" name="Google Shape;6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0" name="Google Shape;70;p4"/>
          <p:cNvSpPr/>
          <p:nvPr/>
        </p:nvSpPr>
        <p:spPr>
          <a:xfrm>
            <a:off x="664800" y="1064600"/>
            <a:ext cx="434400" cy="434400"/>
          </a:xfrm>
          <a:prstGeom prst="ellipse">
            <a:avLst/>
          </a:prstGeom>
          <a:noFill/>
          <a:ln w="9525" cap="flat" cmpd="sng">
            <a:solidFill>
              <a:srgbClr val="E9045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71" name="Google Shape;71;p4"/>
          <p:cNvSpPr txBox="1"/>
          <p:nvPr/>
        </p:nvSpPr>
        <p:spPr>
          <a:xfrm>
            <a:off x="724150" y="1129750"/>
            <a:ext cx="299700" cy="299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Inter SemiBold"/>
                <a:ea typeface="Inter SemiBold"/>
                <a:cs typeface="Inter SemiBold"/>
                <a:sym typeface="Inter SemiBold"/>
              </a:rPr>
              <a:t>1</a:t>
            </a:r>
            <a:endParaRPr sz="1400" b="0" i="0" u="none" strike="noStrike" cap="none">
              <a:solidFill>
                <a:srgbClr val="FFFFFF"/>
              </a:solidFill>
              <a:latin typeface="Inter SemiBold"/>
              <a:ea typeface="Inter SemiBold"/>
              <a:cs typeface="Inter SemiBold"/>
              <a:sym typeface="Inter SemiBold"/>
            </a:endParaRPr>
          </a:p>
        </p:txBody>
      </p:sp>
      <p:sp>
        <p:nvSpPr>
          <p:cNvPr id="72" name="Google Shape;72;p4"/>
          <p:cNvSpPr/>
          <p:nvPr/>
        </p:nvSpPr>
        <p:spPr>
          <a:xfrm>
            <a:off x="664800" y="1651400"/>
            <a:ext cx="434400" cy="434400"/>
          </a:xfrm>
          <a:prstGeom prst="ellipse">
            <a:avLst/>
          </a:prstGeom>
          <a:noFill/>
          <a:ln w="9525" cap="flat" cmpd="sng">
            <a:solidFill>
              <a:srgbClr val="011DC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73" name="Google Shape;73;p4"/>
          <p:cNvSpPr txBox="1"/>
          <p:nvPr/>
        </p:nvSpPr>
        <p:spPr>
          <a:xfrm>
            <a:off x="724150" y="1716550"/>
            <a:ext cx="299700" cy="299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Inter SemiBold"/>
                <a:ea typeface="Inter SemiBold"/>
                <a:cs typeface="Inter SemiBold"/>
                <a:sym typeface="Inter SemiBold"/>
              </a:rPr>
              <a:t>2</a:t>
            </a:r>
            <a:endParaRPr sz="1400" b="0" i="0" u="none" strike="noStrike" cap="none">
              <a:solidFill>
                <a:srgbClr val="FFFFFF"/>
              </a:solidFill>
              <a:latin typeface="Inter SemiBold"/>
              <a:ea typeface="Inter SemiBold"/>
              <a:cs typeface="Inter SemiBold"/>
              <a:sym typeface="Inter SemiBold"/>
            </a:endParaRPr>
          </a:p>
        </p:txBody>
      </p:sp>
      <p:sp>
        <p:nvSpPr>
          <p:cNvPr id="74" name="Google Shape;74;p4"/>
          <p:cNvSpPr/>
          <p:nvPr/>
        </p:nvSpPr>
        <p:spPr>
          <a:xfrm>
            <a:off x="664800" y="2307750"/>
            <a:ext cx="434400" cy="434400"/>
          </a:xfrm>
          <a:prstGeom prst="ellipse">
            <a:avLst/>
          </a:prstGeom>
          <a:noFill/>
          <a:ln w="9525" cap="flat" cmpd="sng">
            <a:solidFill>
              <a:srgbClr val="E9045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75" name="Google Shape;75;p4"/>
          <p:cNvSpPr txBox="1"/>
          <p:nvPr/>
        </p:nvSpPr>
        <p:spPr>
          <a:xfrm>
            <a:off x="724150" y="2372900"/>
            <a:ext cx="299700" cy="299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Inter SemiBold"/>
                <a:ea typeface="Inter SemiBold"/>
                <a:cs typeface="Inter SemiBold"/>
                <a:sym typeface="Inter SemiBold"/>
              </a:rPr>
              <a:t>3</a:t>
            </a:r>
            <a:endParaRPr sz="1400" b="0" i="0" u="none" strike="noStrike" cap="none">
              <a:solidFill>
                <a:srgbClr val="FFFFFF"/>
              </a:solidFill>
              <a:latin typeface="Inter SemiBold"/>
              <a:ea typeface="Inter SemiBold"/>
              <a:cs typeface="Inter SemiBold"/>
              <a:sym typeface="Inter SemiBold"/>
            </a:endParaRPr>
          </a:p>
        </p:txBody>
      </p:sp>
      <p:sp>
        <p:nvSpPr>
          <p:cNvPr id="76" name="Google Shape;76;p4"/>
          <p:cNvSpPr/>
          <p:nvPr/>
        </p:nvSpPr>
        <p:spPr>
          <a:xfrm>
            <a:off x="664800" y="2964100"/>
            <a:ext cx="434400" cy="434400"/>
          </a:xfrm>
          <a:prstGeom prst="ellipse">
            <a:avLst/>
          </a:prstGeom>
          <a:noFill/>
          <a:ln w="9525" cap="flat" cmpd="sng">
            <a:solidFill>
              <a:srgbClr val="011DC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77" name="Google Shape;77;p4"/>
          <p:cNvSpPr txBox="1"/>
          <p:nvPr/>
        </p:nvSpPr>
        <p:spPr>
          <a:xfrm>
            <a:off x="724150" y="3029250"/>
            <a:ext cx="299700" cy="299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Inter SemiBold"/>
                <a:ea typeface="Inter SemiBold"/>
                <a:cs typeface="Inter SemiBold"/>
                <a:sym typeface="Inter SemiBold"/>
              </a:rPr>
              <a:t>4</a:t>
            </a:r>
            <a:endParaRPr sz="1400" b="0" i="0" u="none" strike="noStrike" cap="none">
              <a:solidFill>
                <a:srgbClr val="FFFFFF"/>
              </a:solidFill>
              <a:latin typeface="Inter SemiBold"/>
              <a:ea typeface="Inter SemiBold"/>
              <a:cs typeface="Inter SemiBold"/>
              <a:sym typeface="Inter SemiBold"/>
            </a:endParaRPr>
          </a:p>
        </p:txBody>
      </p:sp>
      <p:sp>
        <p:nvSpPr>
          <p:cNvPr id="78" name="Google Shape;78;p4"/>
          <p:cNvSpPr/>
          <p:nvPr/>
        </p:nvSpPr>
        <p:spPr>
          <a:xfrm>
            <a:off x="664800" y="3620450"/>
            <a:ext cx="434400" cy="434400"/>
          </a:xfrm>
          <a:prstGeom prst="ellipse">
            <a:avLst/>
          </a:prstGeom>
          <a:noFill/>
          <a:ln w="9525" cap="flat" cmpd="sng">
            <a:solidFill>
              <a:srgbClr val="E9045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79" name="Google Shape;79;p4"/>
          <p:cNvSpPr txBox="1"/>
          <p:nvPr/>
        </p:nvSpPr>
        <p:spPr>
          <a:xfrm>
            <a:off x="724150" y="3685600"/>
            <a:ext cx="299700" cy="299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Inter SemiBold"/>
                <a:ea typeface="Inter SemiBold"/>
                <a:cs typeface="Inter SemiBold"/>
                <a:sym typeface="Inter SemiBold"/>
              </a:rPr>
              <a:t>5</a:t>
            </a:r>
            <a:endParaRPr sz="1400" b="0" i="0" u="none" strike="noStrike" cap="none">
              <a:solidFill>
                <a:srgbClr val="FFFFFF"/>
              </a:solidFill>
              <a:latin typeface="Inter SemiBold"/>
              <a:ea typeface="Inter SemiBold"/>
              <a:cs typeface="Inter SemiBold"/>
              <a:sym typeface="Inter SemiBold"/>
            </a:endParaRPr>
          </a:p>
        </p:txBody>
      </p:sp>
      <p:sp>
        <p:nvSpPr>
          <p:cNvPr id="80" name="Google Shape;80;p4"/>
          <p:cNvSpPr/>
          <p:nvPr/>
        </p:nvSpPr>
        <p:spPr>
          <a:xfrm>
            <a:off x="664800" y="4276800"/>
            <a:ext cx="434400" cy="434400"/>
          </a:xfrm>
          <a:prstGeom prst="ellipse">
            <a:avLst/>
          </a:prstGeom>
          <a:noFill/>
          <a:ln w="9525" cap="flat" cmpd="sng">
            <a:solidFill>
              <a:srgbClr val="011DC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81" name="Google Shape;81;p4"/>
          <p:cNvSpPr txBox="1"/>
          <p:nvPr/>
        </p:nvSpPr>
        <p:spPr>
          <a:xfrm>
            <a:off x="724150" y="4341950"/>
            <a:ext cx="299700" cy="299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Inter SemiBold"/>
                <a:ea typeface="Inter SemiBold"/>
                <a:cs typeface="Inter SemiBold"/>
                <a:sym typeface="Inter SemiBold"/>
              </a:rPr>
              <a:t>6</a:t>
            </a:r>
            <a:endParaRPr sz="1400" b="0" i="0" u="none" strike="noStrike" cap="none">
              <a:solidFill>
                <a:srgbClr val="FFFFFF"/>
              </a:solidFill>
              <a:latin typeface="Inter SemiBold"/>
              <a:ea typeface="Inter SemiBold"/>
              <a:cs typeface="Inter SemiBold"/>
              <a:sym typeface="Inter SemiBold"/>
            </a:endParaRPr>
          </a:p>
        </p:txBody>
      </p:sp>
      <p:sp>
        <p:nvSpPr>
          <p:cNvPr id="82" name="Google Shape;82;p4"/>
          <p:cNvSpPr txBox="1">
            <a:spLocks noGrp="1"/>
          </p:cNvSpPr>
          <p:nvPr>
            <p:ph type="body" idx="1"/>
          </p:nvPr>
        </p:nvSpPr>
        <p:spPr>
          <a:xfrm>
            <a:off x="1242000" y="1130400"/>
            <a:ext cx="3236400" cy="298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3" name="Google Shape;83;p4"/>
          <p:cNvSpPr txBox="1">
            <a:spLocks noGrp="1"/>
          </p:cNvSpPr>
          <p:nvPr>
            <p:ph type="body" idx="2"/>
          </p:nvPr>
        </p:nvSpPr>
        <p:spPr>
          <a:xfrm>
            <a:off x="1242000" y="1717200"/>
            <a:ext cx="3236400" cy="298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4" name="Google Shape;84;p4"/>
          <p:cNvSpPr txBox="1">
            <a:spLocks noGrp="1"/>
          </p:cNvSpPr>
          <p:nvPr>
            <p:ph type="body" idx="3"/>
          </p:nvPr>
        </p:nvSpPr>
        <p:spPr>
          <a:xfrm>
            <a:off x="1242000" y="2372400"/>
            <a:ext cx="3236400" cy="298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5" name="Google Shape;85;p4"/>
          <p:cNvSpPr txBox="1">
            <a:spLocks noGrp="1"/>
          </p:cNvSpPr>
          <p:nvPr>
            <p:ph type="body" idx="4"/>
          </p:nvPr>
        </p:nvSpPr>
        <p:spPr>
          <a:xfrm>
            <a:off x="1242000" y="3027600"/>
            <a:ext cx="3236400" cy="298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6" name="Google Shape;86;p4"/>
          <p:cNvSpPr txBox="1">
            <a:spLocks noGrp="1"/>
          </p:cNvSpPr>
          <p:nvPr>
            <p:ph type="body" idx="5"/>
          </p:nvPr>
        </p:nvSpPr>
        <p:spPr>
          <a:xfrm>
            <a:off x="1242000" y="3686400"/>
            <a:ext cx="3236400" cy="298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7" name="Google Shape;87;p4"/>
          <p:cNvSpPr txBox="1">
            <a:spLocks noGrp="1"/>
          </p:cNvSpPr>
          <p:nvPr>
            <p:ph type="body" idx="6"/>
          </p:nvPr>
        </p:nvSpPr>
        <p:spPr>
          <a:xfrm>
            <a:off x="1242000" y="4341600"/>
            <a:ext cx="3236400" cy="298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8" name="Google Shape;88;p4"/>
          <p:cNvSpPr>
            <a:spLocks noGrp="1"/>
          </p:cNvSpPr>
          <p:nvPr>
            <p:ph type="pic" idx="7"/>
          </p:nvPr>
        </p:nvSpPr>
        <p:spPr>
          <a:xfrm>
            <a:off x="5365175" y="403050"/>
            <a:ext cx="3478500" cy="4337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 Slide" type="tx">
  <p:cSld name="TITLE_AND_BODY">
    <p:spTree>
      <p:nvGrpSpPr>
        <p:cNvPr id="1" name="Shape 89"/>
        <p:cNvGrpSpPr/>
        <p:nvPr/>
      </p:nvGrpSpPr>
      <p:grpSpPr>
        <a:xfrm>
          <a:off x="0" y="0"/>
          <a:ext cx="0" cy="0"/>
          <a:chOff x="0" y="0"/>
          <a:chExt cx="0" cy="0"/>
        </a:xfrm>
      </p:grpSpPr>
      <p:sp>
        <p:nvSpPr>
          <p:cNvPr id="90" name="Google Shape;90;p5"/>
          <p:cNvSpPr txBox="1">
            <a:spLocks noGrp="1"/>
          </p:cNvSpPr>
          <p:nvPr>
            <p:ph type="body" idx="1"/>
          </p:nvPr>
        </p:nvSpPr>
        <p:spPr>
          <a:xfrm>
            <a:off x="4572000" y="1641600"/>
            <a:ext cx="3794400" cy="2638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1" name="Google Shape;9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2" name="Google Shape;92;p5"/>
          <p:cNvSpPr>
            <a:spLocks noGrp="1"/>
          </p:cNvSpPr>
          <p:nvPr>
            <p:ph type="pic" idx="2"/>
          </p:nvPr>
        </p:nvSpPr>
        <p:spPr>
          <a:xfrm>
            <a:off x="413225" y="403050"/>
            <a:ext cx="3478500" cy="4337400"/>
          </a:xfrm>
          <a:prstGeom prst="rect">
            <a:avLst/>
          </a:prstGeom>
          <a:noFill/>
          <a:ln>
            <a:noFill/>
          </a:ln>
        </p:spPr>
      </p:sp>
      <p:grpSp>
        <p:nvGrpSpPr>
          <p:cNvPr id="93" name="Google Shape;93;p5"/>
          <p:cNvGrpSpPr/>
          <p:nvPr/>
        </p:nvGrpSpPr>
        <p:grpSpPr>
          <a:xfrm>
            <a:off x="7555850" y="-813900"/>
            <a:ext cx="2947475" cy="2626025"/>
            <a:chOff x="2325500" y="1679650"/>
            <a:chExt cx="2947475" cy="2626025"/>
          </a:xfrm>
        </p:grpSpPr>
        <p:sp>
          <p:nvSpPr>
            <p:cNvPr id="94" name="Google Shape;94;p5"/>
            <p:cNvSpPr/>
            <p:nvPr/>
          </p:nvSpPr>
          <p:spPr>
            <a:xfrm>
              <a:off x="2345350" y="2063725"/>
              <a:ext cx="2927625" cy="2213450"/>
            </a:xfrm>
            <a:custGeom>
              <a:avLst/>
              <a:gdLst/>
              <a:ahLst/>
              <a:cxnLst/>
              <a:rect l="l" t="t" r="r" b="b"/>
              <a:pathLst>
                <a:path w="117105" h="88538" extrusionOk="0">
                  <a:moveTo>
                    <a:pt x="56804" y="226"/>
                  </a:moveTo>
                  <a:cubicBezTo>
                    <a:pt x="58815" y="226"/>
                    <a:pt x="60748" y="595"/>
                    <a:pt x="62659" y="1321"/>
                  </a:cubicBezTo>
                  <a:cubicBezTo>
                    <a:pt x="68044" y="3366"/>
                    <a:pt x="72334" y="7925"/>
                    <a:pt x="76871" y="12762"/>
                  </a:cubicBezTo>
                  <a:cubicBezTo>
                    <a:pt x="81630" y="17813"/>
                    <a:pt x="86546" y="23042"/>
                    <a:pt x="92826" y="25109"/>
                  </a:cubicBezTo>
                  <a:cubicBezTo>
                    <a:pt x="101842" y="28069"/>
                    <a:pt x="108356" y="32047"/>
                    <a:pt x="112189" y="36952"/>
                  </a:cubicBezTo>
                  <a:cubicBezTo>
                    <a:pt x="115596" y="41298"/>
                    <a:pt x="116859" y="46304"/>
                    <a:pt x="115932" y="51801"/>
                  </a:cubicBezTo>
                  <a:cubicBezTo>
                    <a:pt x="114490" y="60270"/>
                    <a:pt x="107909" y="69443"/>
                    <a:pt x="97865" y="76951"/>
                  </a:cubicBezTo>
                  <a:cubicBezTo>
                    <a:pt x="88334" y="84091"/>
                    <a:pt x="77485" y="88314"/>
                    <a:pt x="68726" y="88314"/>
                  </a:cubicBezTo>
                  <a:cubicBezTo>
                    <a:pt x="68569" y="88314"/>
                    <a:pt x="68413" y="88303"/>
                    <a:pt x="68256" y="88303"/>
                  </a:cubicBezTo>
                  <a:cubicBezTo>
                    <a:pt x="61072" y="88180"/>
                    <a:pt x="52111" y="85141"/>
                    <a:pt x="50268" y="71354"/>
                  </a:cubicBezTo>
                  <a:cubicBezTo>
                    <a:pt x="48603" y="58818"/>
                    <a:pt x="36156" y="57421"/>
                    <a:pt x="24112" y="56069"/>
                  </a:cubicBezTo>
                  <a:cubicBezTo>
                    <a:pt x="11832" y="54695"/>
                    <a:pt x="235" y="53399"/>
                    <a:pt x="235" y="40796"/>
                  </a:cubicBezTo>
                  <a:cubicBezTo>
                    <a:pt x="235" y="23902"/>
                    <a:pt x="9553" y="20293"/>
                    <a:pt x="22447" y="15299"/>
                  </a:cubicBezTo>
                  <a:cubicBezTo>
                    <a:pt x="28592" y="12919"/>
                    <a:pt x="35553" y="10215"/>
                    <a:pt x="42435" y="5556"/>
                  </a:cubicBezTo>
                  <a:cubicBezTo>
                    <a:pt x="47731" y="1980"/>
                    <a:pt x="52413" y="226"/>
                    <a:pt x="56804" y="226"/>
                  </a:cubicBezTo>
                  <a:close/>
                  <a:moveTo>
                    <a:pt x="56866" y="0"/>
                  </a:moveTo>
                  <a:cubicBezTo>
                    <a:pt x="55822" y="0"/>
                    <a:pt x="54761" y="98"/>
                    <a:pt x="53675" y="293"/>
                  </a:cubicBezTo>
                  <a:cubicBezTo>
                    <a:pt x="50122" y="930"/>
                    <a:pt x="46413" y="2595"/>
                    <a:pt x="42301" y="5366"/>
                  </a:cubicBezTo>
                  <a:cubicBezTo>
                    <a:pt x="35441" y="10003"/>
                    <a:pt x="28491" y="12695"/>
                    <a:pt x="22357" y="15075"/>
                  </a:cubicBezTo>
                  <a:cubicBezTo>
                    <a:pt x="15967" y="17556"/>
                    <a:pt x="10436" y="19701"/>
                    <a:pt x="6436" y="23377"/>
                  </a:cubicBezTo>
                  <a:cubicBezTo>
                    <a:pt x="2045" y="27421"/>
                    <a:pt x="0" y="32952"/>
                    <a:pt x="0" y="40796"/>
                  </a:cubicBezTo>
                  <a:cubicBezTo>
                    <a:pt x="0" y="46561"/>
                    <a:pt x="2458" y="50505"/>
                    <a:pt x="7497" y="52851"/>
                  </a:cubicBezTo>
                  <a:cubicBezTo>
                    <a:pt x="11989" y="54952"/>
                    <a:pt x="17866" y="55611"/>
                    <a:pt x="24089" y="56304"/>
                  </a:cubicBezTo>
                  <a:cubicBezTo>
                    <a:pt x="36033" y="57644"/>
                    <a:pt x="48391" y="59030"/>
                    <a:pt x="50044" y="71376"/>
                  </a:cubicBezTo>
                  <a:cubicBezTo>
                    <a:pt x="50804" y="77130"/>
                    <a:pt x="52905" y="81510"/>
                    <a:pt x="56279" y="84426"/>
                  </a:cubicBezTo>
                  <a:cubicBezTo>
                    <a:pt x="59340" y="87074"/>
                    <a:pt x="63362" y="88460"/>
                    <a:pt x="68256" y="88538"/>
                  </a:cubicBezTo>
                  <a:lnTo>
                    <a:pt x="68726" y="88538"/>
                  </a:lnTo>
                  <a:cubicBezTo>
                    <a:pt x="77530" y="88538"/>
                    <a:pt x="88435" y="84303"/>
                    <a:pt x="98010" y="77141"/>
                  </a:cubicBezTo>
                  <a:cubicBezTo>
                    <a:pt x="108099" y="69588"/>
                    <a:pt x="114714" y="60371"/>
                    <a:pt x="116155" y="51846"/>
                  </a:cubicBezTo>
                  <a:cubicBezTo>
                    <a:pt x="117105" y="46270"/>
                    <a:pt x="115831" y="41209"/>
                    <a:pt x="112379" y="36807"/>
                  </a:cubicBezTo>
                  <a:cubicBezTo>
                    <a:pt x="108513" y="31868"/>
                    <a:pt x="101954" y="27857"/>
                    <a:pt x="92904" y="24885"/>
                  </a:cubicBezTo>
                  <a:cubicBezTo>
                    <a:pt x="86669" y="22841"/>
                    <a:pt x="81776" y="17634"/>
                    <a:pt x="77049" y="12595"/>
                  </a:cubicBezTo>
                  <a:cubicBezTo>
                    <a:pt x="72480" y="7746"/>
                    <a:pt x="68178" y="3165"/>
                    <a:pt x="62737" y="1098"/>
                  </a:cubicBezTo>
                  <a:cubicBezTo>
                    <a:pt x="60811" y="363"/>
                    <a:pt x="58871" y="0"/>
                    <a:pt x="568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
            <p:cNvSpPr/>
            <p:nvPr/>
          </p:nvSpPr>
          <p:spPr>
            <a:xfrm>
              <a:off x="2342550" y="2066800"/>
              <a:ext cx="2915350" cy="2208150"/>
            </a:xfrm>
            <a:custGeom>
              <a:avLst/>
              <a:gdLst/>
              <a:ahLst/>
              <a:cxnLst/>
              <a:rect l="l" t="t" r="r" b="b"/>
              <a:pathLst>
                <a:path w="116614" h="88326" extrusionOk="0">
                  <a:moveTo>
                    <a:pt x="57218" y="204"/>
                  </a:moveTo>
                  <a:cubicBezTo>
                    <a:pt x="59452" y="204"/>
                    <a:pt x="61609" y="617"/>
                    <a:pt x="63743" y="1411"/>
                  </a:cubicBezTo>
                  <a:cubicBezTo>
                    <a:pt x="69173" y="3466"/>
                    <a:pt x="73754" y="7980"/>
                    <a:pt x="78167" y="12338"/>
                  </a:cubicBezTo>
                  <a:cubicBezTo>
                    <a:pt x="82781" y="16885"/>
                    <a:pt x="87552" y="21589"/>
                    <a:pt x="93441" y="23757"/>
                  </a:cubicBezTo>
                  <a:cubicBezTo>
                    <a:pt x="113988" y="31332"/>
                    <a:pt x="116613" y="42907"/>
                    <a:pt x="115206" y="51287"/>
                  </a:cubicBezTo>
                  <a:cubicBezTo>
                    <a:pt x="113775" y="59745"/>
                    <a:pt x="107519" y="68873"/>
                    <a:pt x="98044" y="76337"/>
                  </a:cubicBezTo>
                  <a:cubicBezTo>
                    <a:pt x="88904" y="83532"/>
                    <a:pt x="78256" y="87923"/>
                    <a:pt x="69553" y="88091"/>
                  </a:cubicBezTo>
                  <a:cubicBezTo>
                    <a:pt x="69384" y="88094"/>
                    <a:pt x="69214" y="88096"/>
                    <a:pt x="69043" y="88096"/>
                  </a:cubicBezTo>
                  <a:cubicBezTo>
                    <a:pt x="61908" y="88096"/>
                    <a:pt x="53086" y="85277"/>
                    <a:pt x="50402" y="72281"/>
                  </a:cubicBezTo>
                  <a:cubicBezTo>
                    <a:pt x="47989" y="60605"/>
                    <a:pt x="35777" y="58203"/>
                    <a:pt x="23978" y="55879"/>
                  </a:cubicBezTo>
                  <a:cubicBezTo>
                    <a:pt x="11777" y="53477"/>
                    <a:pt x="246" y="51209"/>
                    <a:pt x="950" y="38829"/>
                  </a:cubicBezTo>
                  <a:cubicBezTo>
                    <a:pt x="1911" y="21667"/>
                    <a:pt x="12447" y="17656"/>
                    <a:pt x="25788" y="12572"/>
                  </a:cubicBezTo>
                  <a:cubicBezTo>
                    <a:pt x="31251" y="10494"/>
                    <a:pt x="37441" y="8148"/>
                    <a:pt x="43497" y="4617"/>
                  </a:cubicBezTo>
                  <a:cubicBezTo>
                    <a:pt x="48503" y="1668"/>
                    <a:pt x="52994" y="204"/>
                    <a:pt x="57218" y="204"/>
                  </a:cubicBezTo>
                  <a:close/>
                  <a:moveTo>
                    <a:pt x="57282" y="0"/>
                  </a:moveTo>
                  <a:cubicBezTo>
                    <a:pt x="52971" y="0"/>
                    <a:pt x="48370" y="1463"/>
                    <a:pt x="43374" y="4405"/>
                  </a:cubicBezTo>
                  <a:cubicBezTo>
                    <a:pt x="37341" y="7924"/>
                    <a:pt x="31162" y="10282"/>
                    <a:pt x="25710" y="12349"/>
                  </a:cubicBezTo>
                  <a:cubicBezTo>
                    <a:pt x="12291" y="17466"/>
                    <a:pt x="1688" y="21500"/>
                    <a:pt x="716" y="38818"/>
                  </a:cubicBezTo>
                  <a:cubicBezTo>
                    <a:pt x="1" y="51399"/>
                    <a:pt x="11632" y="53689"/>
                    <a:pt x="23933" y="56114"/>
                  </a:cubicBezTo>
                  <a:cubicBezTo>
                    <a:pt x="35665" y="58426"/>
                    <a:pt x="47788" y="60806"/>
                    <a:pt x="50179" y="72337"/>
                  </a:cubicBezTo>
                  <a:cubicBezTo>
                    <a:pt x="51318" y="77868"/>
                    <a:pt x="53709" y="82046"/>
                    <a:pt x="57285" y="84750"/>
                  </a:cubicBezTo>
                  <a:cubicBezTo>
                    <a:pt x="60413" y="87130"/>
                    <a:pt x="64368" y="88326"/>
                    <a:pt x="69050" y="88326"/>
                  </a:cubicBezTo>
                  <a:cubicBezTo>
                    <a:pt x="69217" y="88326"/>
                    <a:pt x="69385" y="88326"/>
                    <a:pt x="69553" y="88314"/>
                  </a:cubicBezTo>
                  <a:cubicBezTo>
                    <a:pt x="78301" y="88158"/>
                    <a:pt x="89005" y="83745"/>
                    <a:pt x="98189" y="76516"/>
                  </a:cubicBezTo>
                  <a:cubicBezTo>
                    <a:pt x="107708" y="69019"/>
                    <a:pt x="113988" y="59834"/>
                    <a:pt x="115429" y="51320"/>
                  </a:cubicBezTo>
                  <a:cubicBezTo>
                    <a:pt x="116390" y="45667"/>
                    <a:pt x="115217" y="40505"/>
                    <a:pt x="111965" y="35969"/>
                  </a:cubicBezTo>
                  <a:cubicBezTo>
                    <a:pt x="108334" y="30885"/>
                    <a:pt x="102122" y="26706"/>
                    <a:pt x="93519" y="23533"/>
                  </a:cubicBezTo>
                  <a:cubicBezTo>
                    <a:pt x="87675" y="21377"/>
                    <a:pt x="82927" y="16695"/>
                    <a:pt x="78335" y="12170"/>
                  </a:cubicBezTo>
                  <a:cubicBezTo>
                    <a:pt x="73899" y="7790"/>
                    <a:pt x="69307" y="3265"/>
                    <a:pt x="63821" y="1198"/>
                  </a:cubicBezTo>
                  <a:cubicBezTo>
                    <a:pt x="61711" y="400"/>
                    <a:pt x="59536" y="0"/>
                    <a:pt x="5728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a:off x="2339200" y="2070125"/>
              <a:ext cx="2898025" cy="2203150"/>
            </a:xfrm>
            <a:custGeom>
              <a:avLst/>
              <a:gdLst/>
              <a:ahLst/>
              <a:cxnLst/>
              <a:rect l="l" t="t" r="r" b="b"/>
              <a:pathLst>
                <a:path w="115921" h="88126" extrusionOk="0">
                  <a:moveTo>
                    <a:pt x="57609" y="194"/>
                  </a:moveTo>
                  <a:cubicBezTo>
                    <a:pt x="66648" y="194"/>
                    <a:pt x="73005" y="5959"/>
                    <a:pt x="79608" y="11970"/>
                  </a:cubicBezTo>
                  <a:cubicBezTo>
                    <a:pt x="84033" y="15981"/>
                    <a:pt x="88603" y="20138"/>
                    <a:pt x="94077" y="22395"/>
                  </a:cubicBezTo>
                  <a:cubicBezTo>
                    <a:pt x="113552" y="30428"/>
                    <a:pt x="115921" y="42249"/>
                    <a:pt x="114490" y="50752"/>
                  </a:cubicBezTo>
                  <a:cubicBezTo>
                    <a:pt x="113071" y="59176"/>
                    <a:pt x="107161" y="68260"/>
                    <a:pt x="98267" y="75668"/>
                  </a:cubicBezTo>
                  <a:cubicBezTo>
                    <a:pt x="89697" y="82807"/>
                    <a:pt x="79485" y="87366"/>
                    <a:pt x="70949" y="87846"/>
                  </a:cubicBezTo>
                  <a:cubicBezTo>
                    <a:pt x="70431" y="87875"/>
                    <a:pt x="69921" y="87890"/>
                    <a:pt x="69418" y="87890"/>
                  </a:cubicBezTo>
                  <a:cubicBezTo>
                    <a:pt x="59972" y="87890"/>
                    <a:pt x="53306" y="82726"/>
                    <a:pt x="50558" y="73209"/>
                  </a:cubicBezTo>
                  <a:cubicBezTo>
                    <a:pt x="47452" y="62472"/>
                    <a:pt x="35598" y="59109"/>
                    <a:pt x="24134" y="55858"/>
                  </a:cubicBezTo>
                  <a:cubicBezTo>
                    <a:pt x="11855" y="52383"/>
                    <a:pt x="257" y="49087"/>
                    <a:pt x="1688" y="36852"/>
                  </a:cubicBezTo>
                  <a:cubicBezTo>
                    <a:pt x="3721" y="19233"/>
                    <a:pt x="15185" y="15043"/>
                    <a:pt x="29698" y="9736"/>
                  </a:cubicBezTo>
                  <a:cubicBezTo>
                    <a:pt x="34525" y="7970"/>
                    <a:pt x="39519" y="6138"/>
                    <a:pt x="44570" y="3657"/>
                  </a:cubicBezTo>
                  <a:cubicBezTo>
                    <a:pt x="49542" y="1211"/>
                    <a:pt x="53810" y="194"/>
                    <a:pt x="57609" y="194"/>
                  </a:cubicBezTo>
                  <a:close/>
                  <a:moveTo>
                    <a:pt x="57573" y="0"/>
                  </a:moveTo>
                  <a:cubicBezTo>
                    <a:pt x="53475" y="0"/>
                    <a:pt x="49136" y="1144"/>
                    <a:pt x="44458" y="3445"/>
                  </a:cubicBezTo>
                  <a:cubicBezTo>
                    <a:pt x="39430" y="5926"/>
                    <a:pt x="34447" y="7747"/>
                    <a:pt x="29620" y="9512"/>
                  </a:cubicBezTo>
                  <a:cubicBezTo>
                    <a:pt x="22603" y="12082"/>
                    <a:pt x="15967" y="14506"/>
                    <a:pt x="10972" y="18462"/>
                  </a:cubicBezTo>
                  <a:cubicBezTo>
                    <a:pt x="5419" y="22853"/>
                    <a:pt x="2391" y="28685"/>
                    <a:pt x="1453" y="36830"/>
                  </a:cubicBezTo>
                  <a:cubicBezTo>
                    <a:pt x="0" y="49255"/>
                    <a:pt x="11687" y="52573"/>
                    <a:pt x="24067" y="56081"/>
                  </a:cubicBezTo>
                  <a:cubicBezTo>
                    <a:pt x="35475" y="59321"/>
                    <a:pt x="47262" y="62662"/>
                    <a:pt x="50335" y="73277"/>
                  </a:cubicBezTo>
                  <a:cubicBezTo>
                    <a:pt x="51866" y="78617"/>
                    <a:pt x="54570" y="82584"/>
                    <a:pt x="58357" y="85086"/>
                  </a:cubicBezTo>
                  <a:cubicBezTo>
                    <a:pt x="61419" y="87109"/>
                    <a:pt x="65117" y="88125"/>
                    <a:pt x="69374" y="88125"/>
                  </a:cubicBezTo>
                  <a:cubicBezTo>
                    <a:pt x="69888" y="88125"/>
                    <a:pt x="70424" y="88114"/>
                    <a:pt x="70960" y="88081"/>
                  </a:cubicBezTo>
                  <a:cubicBezTo>
                    <a:pt x="79541" y="87589"/>
                    <a:pt x="89809" y="83019"/>
                    <a:pt x="98412" y="75846"/>
                  </a:cubicBezTo>
                  <a:cubicBezTo>
                    <a:pt x="107351" y="68405"/>
                    <a:pt x="113295" y="59277"/>
                    <a:pt x="114725" y="50785"/>
                  </a:cubicBezTo>
                  <a:cubicBezTo>
                    <a:pt x="115686" y="45053"/>
                    <a:pt x="114636" y="39780"/>
                    <a:pt x="111574" y="35109"/>
                  </a:cubicBezTo>
                  <a:cubicBezTo>
                    <a:pt x="108166" y="29892"/>
                    <a:pt x="102312" y="25534"/>
                    <a:pt x="94167" y="22182"/>
                  </a:cubicBezTo>
                  <a:cubicBezTo>
                    <a:pt x="88737" y="19948"/>
                    <a:pt x="84178" y="15802"/>
                    <a:pt x="79765" y="11791"/>
                  </a:cubicBezTo>
                  <a:cubicBezTo>
                    <a:pt x="75240" y="7680"/>
                    <a:pt x="70569" y="3434"/>
                    <a:pt x="65016" y="1345"/>
                  </a:cubicBezTo>
                  <a:cubicBezTo>
                    <a:pt x="62614" y="449"/>
                    <a:pt x="60141" y="0"/>
                    <a:pt x="57573"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
            <p:cNvSpPr/>
            <p:nvPr/>
          </p:nvSpPr>
          <p:spPr>
            <a:xfrm>
              <a:off x="2334450" y="2072125"/>
              <a:ext cx="2882100" cy="2200300"/>
            </a:xfrm>
            <a:custGeom>
              <a:avLst/>
              <a:gdLst/>
              <a:ahLst/>
              <a:cxnLst/>
              <a:rect l="l" t="t" r="r" b="b"/>
              <a:pathLst>
                <a:path w="115284" h="88012" extrusionOk="0">
                  <a:moveTo>
                    <a:pt x="57765" y="203"/>
                  </a:moveTo>
                  <a:cubicBezTo>
                    <a:pt x="67486" y="203"/>
                    <a:pt x="74245" y="5846"/>
                    <a:pt x="81295" y="11711"/>
                  </a:cubicBezTo>
                  <a:cubicBezTo>
                    <a:pt x="85463" y="15197"/>
                    <a:pt x="89787" y="18795"/>
                    <a:pt x="94759" y="21086"/>
                  </a:cubicBezTo>
                  <a:cubicBezTo>
                    <a:pt x="113161" y="29555"/>
                    <a:pt x="115284" y="41622"/>
                    <a:pt x="113831" y="50258"/>
                  </a:cubicBezTo>
                  <a:cubicBezTo>
                    <a:pt x="112423" y="58649"/>
                    <a:pt x="106859" y="67666"/>
                    <a:pt x="98569" y="75018"/>
                  </a:cubicBezTo>
                  <a:cubicBezTo>
                    <a:pt x="90457" y="82202"/>
                    <a:pt x="80938" y="86794"/>
                    <a:pt x="72480" y="87632"/>
                  </a:cubicBezTo>
                  <a:cubicBezTo>
                    <a:pt x="71564" y="87721"/>
                    <a:pt x="70670" y="87766"/>
                    <a:pt x="69798" y="87766"/>
                  </a:cubicBezTo>
                  <a:cubicBezTo>
                    <a:pt x="60826" y="87766"/>
                    <a:pt x="54123" y="83018"/>
                    <a:pt x="50760" y="74191"/>
                  </a:cubicBezTo>
                  <a:cubicBezTo>
                    <a:pt x="47072" y="64470"/>
                    <a:pt x="35676" y="60247"/>
                    <a:pt x="24671" y="56158"/>
                  </a:cubicBezTo>
                  <a:cubicBezTo>
                    <a:pt x="12112" y="51499"/>
                    <a:pt x="269" y="47108"/>
                    <a:pt x="2470" y="34929"/>
                  </a:cubicBezTo>
                  <a:cubicBezTo>
                    <a:pt x="5799" y="16438"/>
                    <a:pt x="19263" y="11890"/>
                    <a:pt x="34849" y="6616"/>
                  </a:cubicBezTo>
                  <a:cubicBezTo>
                    <a:pt x="38391" y="5421"/>
                    <a:pt x="42045" y="4192"/>
                    <a:pt x="45698" y="2751"/>
                  </a:cubicBezTo>
                  <a:cubicBezTo>
                    <a:pt x="50223" y="963"/>
                    <a:pt x="54201" y="203"/>
                    <a:pt x="57765" y="203"/>
                  </a:cubicBezTo>
                  <a:close/>
                  <a:moveTo>
                    <a:pt x="57709" y="1"/>
                  </a:moveTo>
                  <a:cubicBezTo>
                    <a:pt x="53895" y="1"/>
                    <a:pt x="49885" y="843"/>
                    <a:pt x="45609" y="2527"/>
                  </a:cubicBezTo>
                  <a:cubicBezTo>
                    <a:pt x="41966" y="3968"/>
                    <a:pt x="38313" y="5198"/>
                    <a:pt x="34782" y="6393"/>
                  </a:cubicBezTo>
                  <a:cubicBezTo>
                    <a:pt x="19118" y="11689"/>
                    <a:pt x="5598" y="16259"/>
                    <a:pt x="2246" y="34884"/>
                  </a:cubicBezTo>
                  <a:cubicBezTo>
                    <a:pt x="1" y="47253"/>
                    <a:pt x="11944" y="51688"/>
                    <a:pt x="24581" y="56381"/>
                  </a:cubicBezTo>
                  <a:cubicBezTo>
                    <a:pt x="35553" y="60437"/>
                    <a:pt x="46883" y="64649"/>
                    <a:pt x="50547" y="74269"/>
                  </a:cubicBezTo>
                  <a:cubicBezTo>
                    <a:pt x="52503" y="79420"/>
                    <a:pt x="55519" y="83185"/>
                    <a:pt x="59530" y="85476"/>
                  </a:cubicBezTo>
                  <a:cubicBezTo>
                    <a:pt x="62491" y="87163"/>
                    <a:pt x="65921" y="88012"/>
                    <a:pt x="69754" y="88012"/>
                  </a:cubicBezTo>
                  <a:lnTo>
                    <a:pt x="69754" y="88001"/>
                  </a:lnTo>
                  <a:cubicBezTo>
                    <a:pt x="70648" y="88001"/>
                    <a:pt x="71564" y="87956"/>
                    <a:pt x="72502" y="87867"/>
                  </a:cubicBezTo>
                  <a:cubicBezTo>
                    <a:pt x="81016" y="87029"/>
                    <a:pt x="90569" y="82403"/>
                    <a:pt x="98725" y="75185"/>
                  </a:cubicBezTo>
                  <a:cubicBezTo>
                    <a:pt x="107060" y="67811"/>
                    <a:pt x="112647" y="58739"/>
                    <a:pt x="114066" y="50303"/>
                  </a:cubicBezTo>
                  <a:cubicBezTo>
                    <a:pt x="115049" y="44471"/>
                    <a:pt x="114099" y="39085"/>
                    <a:pt x="111239" y="34281"/>
                  </a:cubicBezTo>
                  <a:cubicBezTo>
                    <a:pt x="108055" y="28918"/>
                    <a:pt x="102547" y="24415"/>
                    <a:pt x="94859" y="20873"/>
                  </a:cubicBezTo>
                  <a:cubicBezTo>
                    <a:pt x="89910" y="18594"/>
                    <a:pt x="85608" y="15007"/>
                    <a:pt x="81441" y="11533"/>
                  </a:cubicBezTo>
                  <a:cubicBezTo>
                    <a:pt x="76804" y="7667"/>
                    <a:pt x="71999" y="3667"/>
                    <a:pt x="66357" y="1555"/>
                  </a:cubicBezTo>
                  <a:cubicBezTo>
                    <a:pt x="63572" y="519"/>
                    <a:pt x="60701" y="1"/>
                    <a:pt x="57709"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a:off x="2327750" y="2073450"/>
              <a:ext cx="2868425" cy="2198425"/>
            </a:xfrm>
            <a:custGeom>
              <a:avLst/>
              <a:gdLst/>
              <a:ahLst/>
              <a:cxnLst/>
              <a:rect l="l" t="t" r="r" b="b"/>
              <a:pathLst>
                <a:path w="114737" h="87937" extrusionOk="0">
                  <a:moveTo>
                    <a:pt x="57642" y="206"/>
                  </a:moveTo>
                  <a:cubicBezTo>
                    <a:pt x="68413" y="206"/>
                    <a:pt x="75753" y="5804"/>
                    <a:pt x="83418" y="11658"/>
                  </a:cubicBezTo>
                  <a:cubicBezTo>
                    <a:pt x="87217" y="14563"/>
                    <a:pt x="91150" y="17558"/>
                    <a:pt x="95530" y="19804"/>
                  </a:cubicBezTo>
                  <a:cubicBezTo>
                    <a:pt x="112848" y="28686"/>
                    <a:pt x="114736" y="41032"/>
                    <a:pt x="113261" y="49814"/>
                  </a:cubicBezTo>
                  <a:cubicBezTo>
                    <a:pt x="110390" y="66976"/>
                    <a:pt x="91753" y="84898"/>
                    <a:pt x="74156" y="87411"/>
                  </a:cubicBezTo>
                  <a:cubicBezTo>
                    <a:pt x="72821" y="87602"/>
                    <a:pt x="71523" y="87697"/>
                    <a:pt x="70263" y="87697"/>
                  </a:cubicBezTo>
                  <a:cubicBezTo>
                    <a:pt x="61726" y="87697"/>
                    <a:pt x="54984" y="83348"/>
                    <a:pt x="51050" y="75188"/>
                  </a:cubicBezTo>
                  <a:cubicBezTo>
                    <a:pt x="46871" y="66551"/>
                    <a:pt x="36089" y="61624"/>
                    <a:pt x="25665" y="56853"/>
                  </a:cubicBezTo>
                  <a:cubicBezTo>
                    <a:pt x="12604" y="50887"/>
                    <a:pt x="280" y="45244"/>
                    <a:pt x="3341" y="33032"/>
                  </a:cubicBezTo>
                  <a:cubicBezTo>
                    <a:pt x="8369" y="12854"/>
                    <a:pt x="24905" y="8139"/>
                    <a:pt x="42402" y="3167"/>
                  </a:cubicBezTo>
                  <a:cubicBezTo>
                    <a:pt x="43877" y="2742"/>
                    <a:pt x="45396" y="2307"/>
                    <a:pt x="46905" y="1871"/>
                  </a:cubicBezTo>
                  <a:cubicBezTo>
                    <a:pt x="50860" y="709"/>
                    <a:pt x="54413" y="206"/>
                    <a:pt x="57642" y="206"/>
                  </a:cubicBezTo>
                  <a:close/>
                  <a:moveTo>
                    <a:pt x="57554" y="0"/>
                  </a:moveTo>
                  <a:cubicBezTo>
                    <a:pt x="54146" y="0"/>
                    <a:pt x="50589" y="549"/>
                    <a:pt x="46838" y="1647"/>
                  </a:cubicBezTo>
                  <a:cubicBezTo>
                    <a:pt x="45340" y="2083"/>
                    <a:pt x="43810" y="2519"/>
                    <a:pt x="42335" y="2932"/>
                  </a:cubicBezTo>
                  <a:cubicBezTo>
                    <a:pt x="24771" y="7938"/>
                    <a:pt x="8168" y="12664"/>
                    <a:pt x="3118" y="32977"/>
                  </a:cubicBezTo>
                  <a:cubicBezTo>
                    <a:pt x="0" y="45379"/>
                    <a:pt x="12425" y="51054"/>
                    <a:pt x="25575" y="57066"/>
                  </a:cubicBezTo>
                  <a:cubicBezTo>
                    <a:pt x="35955" y="61825"/>
                    <a:pt x="46704" y="66730"/>
                    <a:pt x="50838" y="75289"/>
                  </a:cubicBezTo>
                  <a:cubicBezTo>
                    <a:pt x="53229" y="80261"/>
                    <a:pt x="56603" y="83825"/>
                    <a:pt x="60849" y="85881"/>
                  </a:cubicBezTo>
                  <a:cubicBezTo>
                    <a:pt x="63653" y="87244"/>
                    <a:pt x="66793" y="87937"/>
                    <a:pt x="70212" y="87937"/>
                  </a:cubicBezTo>
                  <a:cubicBezTo>
                    <a:pt x="71497" y="87937"/>
                    <a:pt x="72826" y="87836"/>
                    <a:pt x="74189" y="87646"/>
                  </a:cubicBezTo>
                  <a:cubicBezTo>
                    <a:pt x="82468" y="86462"/>
                    <a:pt x="91563" y="81680"/>
                    <a:pt x="99127" y="74529"/>
                  </a:cubicBezTo>
                  <a:cubicBezTo>
                    <a:pt x="106859" y="67233"/>
                    <a:pt x="112088" y="58239"/>
                    <a:pt x="113496" y="49859"/>
                  </a:cubicBezTo>
                  <a:cubicBezTo>
                    <a:pt x="114490" y="43926"/>
                    <a:pt x="113641" y="38418"/>
                    <a:pt x="110982" y="33479"/>
                  </a:cubicBezTo>
                  <a:cubicBezTo>
                    <a:pt x="108032" y="27971"/>
                    <a:pt x="102859" y="23301"/>
                    <a:pt x="95641" y="19602"/>
                  </a:cubicBezTo>
                  <a:cubicBezTo>
                    <a:pt x="91284" y="17357"/>
                    <a:pt x="87362" y="14373"/>
                    <a:pt x="83563" y="11468"/>
                  </a:cubicBezTo>
                  <a:cubicBezTo>
                    <a:pt x="78759" y="7804"/>
                    <a:pt x="73787" y="4005"/>
                    <a:pt x="67988" y="1860"/>
                  </a:cubicBezTo>
                  <a:cubicBezTo>
                    <a:pt x="64642" y="621"/>
                    <a:pt x="61182" y="0"/>
                    <a:pt x="5755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2325500" y="2072450"/>
              <a:ext cx="2850550" cy="2199425"/>
            </a:xfrm>
            <a:custGeom>
              <a:avLst/>
              <a:gdLst/>
              <a:ahLst/>
              <a:cxnLst/>
              <a:rect l="l" t="t" r="r" b="b"/>
              <a:pathLst>
                <a:path w="114022" h="87977" extrusionOk="0">
                  <a:moveTo>
                    <a:pt x="56648" y="235"/>
                  </a:moveTo>
                  <a:cubicBezTo>
                    <a:pt x="69251" y="235"/>
                    <a:pt x="77508" y="6022"/>
                    <a:pt x="86156" y="12089"/>
                  </a:cubicBezTo>
                  <a:cubicBezTo>
                    <a:pt x="89329" y="14313"/>
                    <a:pt x="92603" y="16615"/>
                    <a:pt x="96122" y="18626"/>
                  </a:cubicBezTo>
                  <a:cubicBezTo>
                    <a:pt x="112390" y="27910"/>
                    <a:pt x="114022" y="40536"/>
                    <a:pt x="112524" y="49486"/>
                  </a:cubicBezTo>
                  <a:cubicBezTo>
                    <a:pt x="109642" y="66714"/>
                    <a:pt x="92782" y="83999"/>
                    <a:pt x="75709" y="87228"/>
                  </a:cubicBezTo>
                  <a:cubicBezTo>
                    <a:pt x="73933" y="87565"/>
                    <a:pt x="72207" y="87732"/>
                    <a:pt x="70537" y="87732"/>
                  </a:cubicBezTo>
                  <a:cubicBezTo>
                    <a:pt x="62408" y="87732"/>
                    <a:pt x="55638" y="83779"/>
                    <a:pt x="51151" y="76290"/>
                  </a:cubicBezTo>
                  <a:cubicBezTo>
                    <a:pt x="46660" y="68793"/>
                    <a:pt x="36660" y="63396"/>
                    <a:pt x="26984" y="58167"/>
                  </a:cubicBezTo>
                  <a:cubicBezTo>
                    <a:pt x="13107" y="50670"/>
                    <a:pt x="1" y="43597"/>
                    <a:pt x="4034" y="31229"/>
                  </a:cubicBezTo>
                  <a:cubicBezTo>
                    <a:pt x="11018" y="9620"/>
                    <a:pt x="30358" y="4335"/>
                    <a:pt x="47933" y="1084"/>
                  </a:cubicBezTo>
                  <a:cubicBezTo>
                    <a:pt x="51062" y="503"/>
                    <a:pt x="53956" y="235"/>
                    <a:pt x="56648" y="235"/>
                  </a:cubicBezTo>
                  <a:close/>
                  <a:moveTo>
                    <a:pt x="56654" y="1"/>
                  </a:moveTo>
                  <a:cubicBezTo>
                    <a:pt x="53948" y="1"/>
                    <a:pt x="51042" y="266"/>
                    <a:pt x="47889" y="849"/>
                  </a:cubicBezTo>
                  <a:cubicBezTo>
                    <a:pt x="39319" y="2436"/>
                    <a:pt x="29453" y="4693"/>
                    <a:pt x="21330" y="9363"/>
                  </a:cubicBezTo>
                  <a:cubicBezTo>
                    <a:pt x="12671" y="14346"/>
                    <a:pt x="6939" y="21475"/>
                    <a:pt x="3811" y="31162"/>
                  </a:cubicBezTo>
                  <a:cubicBezTo>
                    <a:pt x="2817" y="34178"/>
                    <a:pt x="2805" y="36972"/>
                    <a:pt x="3744" y="39676"/>
                  </a:cubicBezTo>
                  <a:cubicBezTo>
                    <a:pt x="4593" y="42089"/>
                    <a:pt x="6191" y="44379"/>
                    <a:pt x="8638" y="46692"/>
                  </a:cubicBezTo>
                  <a:cubicBezTo>
                    <a:pt x="13185" y="50983"/>
                    <a:pt x="19833" y="54569"/>
                    <a:pt x="26872" y="58379"/>
                  </a:cubicBezTo>
                  <a:cubicBezTo>
                    <a:pt x="36514" y="63586"/>
                    <a:pt x="46492" y="68971"/>
                    <a:pt x="50950" y="76413"/>
                  </a:cubicBezTo>
                  <a:cubicBezTo>
                    <a:pt x="53821" y="81195"/>
                    <a:pt x="57542" y="84546"/>
                    <a:pt x="62034" y="86368"/>
                  </a:cubicBezTo>
                  <a:cubicBezTo>
                    <a:pt x="64648" y="87440"/>
                    <a:pt x="67475" y="87977"/>
                    <a:pt x="70480" y="87977"/>
                  </a:cubicBezTo>
                  <a:cubicBezTo>
                    <a:pt x="72179" y="87977"/>
                    <a:pt x="73933" y="87798"/>
                    <a:pt x="75743" y="87463"/>
                  </a:cubicBezTo>
                  <a:cubicBezTo>
                    <a:pt x="83754" y="85943"/>
                    <a:pt x="92357" y="81016"/>
                    <a:pt x="99363" y="73932"/>
                  </a:cubicBezTo>
                  <a:cubicBezTo>
                    <a:pt x="106580" y="66625"/>
                    <a:pt x="111340" y="57966"/>
                    <a:pt x="112748" y="49530"/>
                  </a:cubicBezTo>
                  <a:cubicBezTo>
                    <a:pt x="113765" y="43497"/>
                    <a:pt x="113027" y="37854"/>
                    <a:pt x="110558" y="32760"/>
                  </a:cubicBezTo>
                  <a:cubicBezTo>
                    <a:pt x="107832" y="27106"/>
                    <a:pt x="103005" y="22279"/>
                    <a:pt x="96234" y="18413"/>
                  </a:cubicBezTo>
                  <a:cubicBezTo>
                    <a:pt x="92726" y="16413"/>
                    <a:pt x="89463" y="14123"/>
                    <a:pt x="86301" y="11899"/>
                  </a:cubicBezTo>
                  <a:cubicBezTo>
                    <a:pt x="77610" y="5813"/>
                    <a:pt x="69328" y="1"/>
                    <a:pt x="5665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
            <p:cNvSpPr/>
            <p:nvPr/>
          </p:nvSpPr>
          <p:spPr>
            <a:xfrm>
              <a:off x="2377175" y="2068100"/>
              <a:ext cx="2795250" cy="2204050"/>
            </a:xfrm>
            <a:custGeom>
              <a:avLst/>
              <a:gdLst/>
              <a:ahLst/>
              <a:cxnLst/>
              <a:rect l="l" t="t" r="r" b="b"/>
              <a:pathLst>
                <a:path w="111810" h="88162" extrusionOk="0">
                  <a:moveTo>
                    <a:pt x="51900" y="230"/>
                  </a:moveTo>
                  <a:cubicBezTo>
                    <a:pt x="68358" y="230"/>
                    <a:pt x="77955" y="6599"/>
                    <a:pt x="88916" y="13872"/>
                  </a:cubicBezTo>
                  <a:cubicBezTo>
                    <a:pt x="90737" y="15079"/>
                    <a:pt x="92625" y="16330"/>
                    <a:pt x="94558" y="17571"/>
                  </a:cubicBezTo>
                  <a:cubicBezTo>
                    <a:pt x="106458" y="25135"/>
                    <a:pt x="111809" y="36431"/>
                    <a:pt x="109642" y="49369"/>
                  </a:cubicBezTo>
                  <a:cubicBezTo>
                    <a:pt x="106782" y="66352"/>
                    <a:pt x="91296" y="83279"/>
                    <a:pt x="75117" y="87123"/>
                  </a:cubicBezTo>
                  <a:cubicBezTo>
                    <a:pt x="72903" y="87647"/>
                    <a:pt x="70742" y="87907"/>
                    <a:pt x="68650" y="87907"/>
                  </a:cubicBezTo>
                  <a:cubicBezTo>
                    <a:pt x="60897" y="87907"/>
                    <a:pt x="54102" y="84342"/>
                    <a:pt x="49095" y="77514"/>
                  </a:cubicBezTo>
                  <a:cubicBezTo>
                    <a:pt x="44503" y="71246"/>
                    <a:pt x="35498" y="65693"/>
                    <a:pt x="26794" y="60330"/>
                  </a:cubicBezTo>
                  <a:cubicBezTo>
                    <a:pt x="19554" y="55861"/>
                    <a:pt x="12068" y="51246"/>
                    <a:pt x="7208" y="46252"/>
                  </a:cubicBezTo>
                  <a:cubicBezTo>
                    <a:pt x="1778" y="40688"/>
                    <a:pt x="258" y="35235"/>
                    <a:pt x="2571" y="29559"/>
                  </a:cubicBezTo>
                  <a:cubicBezTo>
                    <a:pt x="9710" y="11861"/>
                    <a:pt x="24593" y="2062"/>
                    <a:pt x="46805" y="431"/>
                  </a:cubicBezTo>
                  <a:cubicBezTo>
                    <a:pt x="48581" y="297"/>
                    <a:pt x="50280" y="230"/>
                    <a:pt x="51900" y="230"/>
                  </a:cubicBezTo>
                  <a:close/>
                  <a:moveTo>
                    <a:pt x="51905" y="0"/>
                  </a:moveTo>
                  <a:cubicBezTo>
                    <a:pt x="50244" y="0"/>
                    <a:pt x="48539" y="66"/>
                    <a:pt x="46782" y="197"/>
                  </a:cubicBezTo>
                  <a:cubicBezTo>
                    <a:pt x="36626" y="945"/>
                    <a:pt x="27844" y="3470"/>
                    <a:pt x="20693" y="7705"/>
                  </a:cubicBezTo>
                  <a:cubicBezTo>
                    <a:pt x="12358" y="12654"/>
                    <a:pt x="6180" y="19973"/>
                    <a:pt x="2347" y="29481"/>
                  </a:cubicBezTo>
                  <a:cubicBezTo>
                    <a:pt x="1" y="35235"/>
                    <a:pt x="1543" y="40777"/>
                    <a:pt x="7040" y="46419"/>
                  </a:cubicBezTo>
                  <a:cubicBezTo>
                    <a:pt x="11923" y="51425"/>
                    <a:pt x="19420" y="56051"/>
                    <a:pt x="26671" y="60531"/>
                  </a:cubicBezTo>
                  <a:cubicBezTo>
                    <a:pt x="35352" y="65883"/>
                    <a:pt x="44336" y="71425"/>
                    <a:pt x="48905" y="77659"/>
                  </a:cubicBezTo>
                  <a:cubicBezTo>
                    <a:pt x="52268" y="82240"/>
                    <a:pt x="56369" y="85380"/>
                    <a:pt x="61095" y="86955"/>
                  </a:cubicBezTo>
                  <a:cubicBezTo>
                    <a:pt x="63473" y="87759"/>
                    <a:pt x="65974" y="88161"/>
                    <a:pt x="68575" y="88162"/>
                  </a:cubicBezTo>
                  <a:lnTo>
                    <a:pt x="68575" y="88162"/>
                  </a:lnTo>
                  <a:cubicBezTo>
                    <a:pt x="70708" y="88161"/>
                    <a:pt x="72907" y="87893"/>
                    <a:pt x="75162" y="87357"/>
                  </a:cubicBezTo>
                  <a:cubicBezTo>
                    <a:pt x="91430" y="83503"/>
                    <a:pt x="106994" y="66475"/>
                    <a:pt x="109865" y="49414"/>
                  </a:cubicBezTo>
                  <a:cubicBezTo>
                    <a:pt x="110904" y="43246"/>
                    <a:pt x="110279" y="37459"/>
                    <a:pt x="108011" y="32207"/>
                  </a:cubicBezTo>
                  <a:cubicBezTo>
                    <a:pt x="105497" y="26386"/>
                    <a:pt x="101016" y="21392"/>
                    <a:pt x="94681" y="17370"/>
                  </a:cubicBezTo>
                  <a:cubicBezTo>
                    <a:pt x="92748" y="16140"/>
                    <a:pt x="90860" y="14889"/>
                    <a:pt x="89039" y="13682"/>
                  </a:cubicBezTo>
                  <a:cubicBezTo>
                    <a:pt x="83106" y="9738"/>
                    <a:pt x="77486" y="6018"/>
                    <a:pt x="70871" y="3448"/>
                  </a:cubicBezTo>
                  <a:cubicBezTo>
                    <a:pt x="64905" y="1126"/>
                    <a:pt x="58780" y="0"/>
                    <a:pt x="51905" y="0"/>
                  </a:cubicBezTo>
                  <a:close/>
                  <a:moveTo>
                    <a:pt x="68575" y="88162"/>
                  </a:moveTo>
                  <a:lnTo>
                    <a:pt x="68575" y="88162"/>
                  </a:lnTo>
                  <a:cubicBezTo>
                    <a:pt x="68574" y="88162"/>
                    <a:pt x="68572" y="88162"/>
                    <a:pt x="68570" y="88162"/>
                  </a:cubicBezTo>
                  <a:lnTo>
                    <a:pt x="68581" y="88162"/>
                  </a:lnTo>
                  <a:cubicBezTo>
                    <a:pt x="68579" y="88162"/>
                    <a:pt x="68577" y="88162"/>
                    <a:pt x="68575" y="88162"/>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
            <p:cNvSpPr/>
            <p:nvPr/>
          </p:nvSpPr>
          <p:spPr>
            <a:xfrm>
              <a:off x="2377175" y="2050975"/>
              <a:ext cx="2777375" cy="2221450"/>
            </a:xfrm>
            <a:custGeom>
              <a:avLst/>
              <a:gdLst/>
              <a:ahLst/>
              <a:cxnLst/>
              <a:rect l="l" t="t" r="r" b="b"/>
              <a:pathLst>
                <a:path w="111095" h="88858" extrusionOk="0">
                  <a:moveTo>
                    <a:pt x="45587" y="234"/>
                  </a:moveTo>
                  <a:cubicBezTo>
                    <a:pt x="46302" y="234"/>
                    <a:pt x="47017" y="256"/>
                    <a:pt x="47743" y="278"/>
                  </a:cubicBezTo>
                  <a:cubicBezTo>
                    <a:pt x="69061" y="1206"/>
                    <a:pt x="80402" y="6647"/>
                    <a:pt x="95061" y="17027"/>
                  </a:cubicBezTo>
                  <a:cubicBezTo>
                    <a:pt x="106212" y="24926"/>
                    <a:pt x="111094" y="36591"/>
                    <a:pt x="108837" y="49875"/>
                  </a:cubicBezTo>
                  <a:cubicBezTo>
                    <a:pt x="105932" y="66881"/>
                    <a:pt x="92056" y="83048"/>
                    <a:pt x="76559" y="87472"/>
                  </a:cubicBezTo>
                  <a:cubicBezTo>
                    <a:pt x="74207" y="88146"/>
                    <a:pt x="71505" y="88633"/>
                    <a:pt x="68610" y="88633"/>
                  </a:cubicBezTo>
                  <a:cubicBezTo>
                    <a:pt x="62484" y="88633"/>
                    <a:pt x="55491" y="86454"/>
                    <a:pt x="49118" y="79260"/>
                  </a:cubicBezTo>
                  <a:cubicBezTo>
                    <a:pt x="44693" y="74288"/>
                    <a:pt x="37364" y="69283"/>
                    <a:pt x="29609" y="63987"/>
                  </a:cubicBezTo>
                  <a:cubicBezTo>
                    <a:pt x="21643" y="58557"/>
                    <a:pt x="13397" y="52926"/>
                    <a:pt x="7956" y="47015"/>
                  </a:cubicBezTo>
                  <a:cubicBezTo>
                    <a:pt x="1833" y="40356"/>
                    <a:pt x="269" y="34267"/>
                    <a:pt x="3163" y="28412"/>
                  </a:cubicBezTo>
                  <a:cubicBezTo>
                    <a:pt x="12001" y="10401"/>
                    <a:pt x="27375" y="234"/>
                    <a:pt x="45587" y="234"/>
                  </a:cubicBezTo>
                  <a:close/>
                  <a:moveTo>
                    <a:pt x="45718" y="0"/>
                  </a:moveTo>
                  <a:cubicBezTo>
                    <a:pt x="37292" y="0"/>
                    <a:pt x="29177" y="2245"/>
                    <a:pt x="22124" y="6557"/>
                  </a:cubicBezTo>
                  <a:cubicBezTo>
                    <a:pt x="14068" y="11474"/>
                    <a:pt x="7621" y="18792"/>
                    <a:pt x="2951" y="28300"/>
                  </a:cubicBezTo>
                  <a:cubicBezTo>
                    <a:pt x="1" y="34255"/>
                    <a:pt x="1588" y="40434"/>
                    <a:pt x="7777" y="47171"/>
                  </a:cubicBezTo>
                  <a:cubicBezTo>
                    <a:pt x="13241" y="53104"/>
                    <a:pt x="21498" y="58735"/>
                    <a:pt x="29475" y="64188"/>
                  </a:cubicBezTo>
                  <a:cubicBezTo>
                    <a:pt x="37230" y="69473"/>
                    <a:pt x="44537" y="74467"/>
                    <a:pt x="48939" y="79417"/>
                  </a:cubicBezTo>
                  <a:cubicBezTo>
                    <a:pt x="52816" y="83785"/>
                    <a:pt x="57285" y="86679"/>
                    <a:pt x="62246" y="88009"/>
                  </a:cubicBezTo>
                  <a:cubicBezTo>
                    <a:pt x="64333" y="88578"/>
                    <a:pt x="66488" y="88857"/>
                    <a:pt x="68698" y="88858"/>
                  </a:cubicBezTo>
                  <a:lnTo>
                    <a:pt x="68698" y="88858"/>
                  </a:lnTo>
                  <a:cubicBezTo>
                    <a:pt x="71278" y="88857"/>
                    <a:pt x="73935" y="88466"/>
                    <a:pt x="76626" y="87696"/>
                  </a:cubicBezTo>
                  <a:cubicBezTo>
                    <a:pt x="84089" y="85573"/>
                    <a:pt x="91508" y="80545"/>
                    <a:pt x="97519" y="73551"/>
                  </a:cubicBezTo>
                  <a:cubicBezTo>
                    <a:pt x="103564" y="66534"/>
                    <a:pt x="107653" y="58143"/>
                    <a:pt x="109061" y="49909"/>
                  </a:cubicBezTo>
                  <a:cubicBezTo>
                    <a:pt x="110133" y="43596"/>
                    <a:pt x="109631" y="37630"/>
                    <a:pt x="107552" y="32188"/>
                  </a:cubicBezTo>
                  <a:cubicBezTo>
                    <a:pt x="105251" y="26188"/>
                    <a:pt x="101094" y="21015"/>
                    <a:pt x="95184" y="16837"/>
                  </a:cubicBezTo>
                  <a:cubicBezTo>
                    <a:pt x="80503" y="6435"/>
                    <a:pt x="69128" y="982"/>
                    <a:pt x="47754" y="44"/>
                  </a:cubicBezTo>
                  <a:cubicBezTo>
                    <a:pt x="47074" y="15"/>
                    <a:pt x="46395" y="0"/>
                    <a:pt x="45718" y="0"/>
                  </a:cubicBezTo>
                  <a:close/>
                  <a:moveTo>
                    <a:pt x="68698" y="88858"/>
                  </a:moveTo>
                  <a:cubicBezTo>
                    <a:pt x="68696" y="88858"/>
                    <a:pt x="68695" y="88858"/>
                    <a:pt x="68693" y="88858"/>
                  </a:cubicBezTo>
                  <a:lnTo>
                    <a:pt x="68704" y="88858"/>
                  </a:lnTo>
                  <a:cubicBezTo>
                    <a:pt x="68702" y="88858"/>
                    <a:pt x="68700" y="88858"/>
                    <a:pt x="68698" y="88858"/>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
            <p:cNvSpPr/>
            <p:nvPr/>
          </p:nvSpPr>
          <p:spPr>
            <a:xfrm>
              <a:off x="2373550" y="2019650"/>
              <a:ext cx="2770950" cy="2253075"/>
            </a:xfrm>
            <a:custGeom>
              <a:avLst/>
              <a:gdLst/>
              <a:ahLst/>
              <a:cxnLst/>
              <a:rect l="l" t="t" r="r" b="b"/>
              <a:pathLst>
                <a:path w="110838" h="90123" extrusionOk="0">
                  <a:moveTo>
                    <a:pt x="43218" y="235"/>
                  </a:moveTo>
                  <a:cubicBezTo>
                    <a:pt x="45073" y="235"/>
                    <a:pt x="46950" y="392"/>
                    <a:pt x="48827" y="704"/>
                  </a:cubicBezTo>
                  <a:cubicBezTo>
                    <a:pt x="70625" y="4336"/>
                    <a:pt x="82625" y="6704"/>
                    <a:pt x="95698" y="17051"/>
                  </a:cubicBezTo>
                  <a:cubicBezTo>
                    <a:pt x="106156" y="25319"/>
                    <a:pt x="110591" y="37419"/>
                    <a:pt x="108189" y="51117"/>
                  </a:cubicBezTo>
                  <a:cubicBezTo>
                    <a:pt x="105262" y="67843"/>
                    <a:pt x="92603" y="83497"/>
                    <a:pt x="78100" y="88334"/>
                  </a:cubicBezTo>
                  <a:cubicBezTo>
                    <a:pt x="75435" y="89224"/>
                    <a:pt x="72279" y="89896"/>
                    <a:pt x="68825" y="89896"/>
                  </a:cubicBezTo>
                  <a:cubicBezTo>
                    <a:pt x="62867" y="89896"/>
                    <a:pt x="56021" y="87898"/>
                    <a:pt x="49274" y="81575"/>
                  </a:cubicBezTo>
                  <a:cubicBezTo>
                    <a:pt x="45497" y="78044"/>
                    <a:pt x="39967" y="73999"/>
                    <a:pt x="34112" y="69731"/>
                  </a:cubicBezTo>
                  <a:cubicBezTo>
                    <a:pt x="25520" y="63474"/>
                    <a:pt x="15799" y="56368"/>
                    <a:pt x="9386" y="49195"/>
                  </a:cubicBezTo>
                  <a:cubicBezTo>
                    <a:pt x="2057" y="40994"/>
                    <a:pt x="258" y="34000"/>
                    <a:pt x="3911" y="27821"/>
                  </a:cubicBezTo>
                  <a:cubicBezTo>
                    <a:pt x="14325" y="10023"/>
                    <a:pt x="28414" y="235"/>
                    <a:pt x="43218" y="235"/>
                  </a:cubicBezTo>
                  <a:close/>
                  <a:moveTo>
                    <a:pt x="43225" y="1"/>
                  </a:moveTo>
                  <a:cubicBezTo>
                    <a:pt x="36549" y="1"/>
                    <a:pt x="30001" y="1993"/>
                    <a:pt x="23699" y="5956"/>
                  </a:cubicBezTo>
                  <a:cubicBezTo>
                    <a:pt x="16168" y="10693"/>
                    <a:pt x="9252" y="18213"/>
                    <a:pt x="3699" y="27698"/>
                  </a:cubicBezTo>
                  <a:cubicBezTo>
                    <a:pt x="1" y="33978"/>
                    <a:pt x="1800" y="41061"/>
                    <a:pt x="9218" y="49352"/>
                  </a:cubicBezTo>
                  <a:cubicBezTo>
                    <a:pt x="15643" y="56547"/>
                    <a:pt x="25375" y="63653"/>
                    <a:pt x="33978" y="69921"/>
                  </a:cubicBezTo>
                  <a:cubicBezTo>
                    <a:pt x="39821" y="74189"/>
                    <a:pt x="45341" y="78223"/>
                    <a:pt x="49106" y="81742"/>
                  </a:cubicBezTo>
                  <a:cubicBezTo>
                    <a:pt x="53508" y="85865"/>
                    <a:pt x="58369" y="88502"/>
                    <a:pt x="63531" y="89575"/>
                  </a:cubicBezTo>
                  <a:cubicBezTo>
                    <a:pt x="65296" y="89943"/>
                    <a:pt x="67095" y="90122"/>
                    <a:pt x="68905" y="90122"/>
                  </a:cubicBezTo>
                  <a:cubicBezTo>
                    <a:pt x="71955" y="90122"/>
                    <a:pt x="75061" y="89597"/>
                    <a:pt x="78178" y="88558"/>
                  </a:cubicBezTo>
                  <a:cubicBezTo>
                    <a:pt x="92759" y="83686"/>
                    <a:pt x="105474" y="67966"/>
                    <a:pt x="108424" y="51162"/>
                  </a:cubicBezTo>
                  <a:cubicBezTo>
                    <a:pt x="110837" y="37374"/>
                    <a:pt x="106368" y="25185"/>
                    <a:pt x="95843" y="16861"/>
                  </a:cubicBezTo>
                  <a:cubicBezTo>
                    <a:pt x="82726" y="6481"/>
                    <a:pt x="70704" y="4101"/>
                    <a:pt x="48860" y="470"/>
                  </a:cubicBezTo>
                  <a:cubicBezTo>
                    <a:pt x="46973" y="157"/>
                    <a:pt x="45094" y="1"/>
                    <a:pt x="43225"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2406225" y="1983000"/>
              <a:ext cx="2825125" cy="2290000"/>
            </a:xfrm>
            <a:custGeom>
              <a:avLst/>
              <a:gdLst/>
              <a:ahLst/>
              <a:cxnLst/>
              <a:rect l="l" t="t" r="r" b="b"/>
              <a:pathLst>
                <a:path w="113005" h="91600" extrusionOk="0">
                  <a:moveTo>
                    <a:pt x="40972" y="237"/>
                  </a:moveTo>
                  <a:cubicBezTo>
                    <a:pt x="43475" y="237"/>
                    <a:pt x="45978" y="606"/>
                    <a:pt x="48458" y="1332"/>
                  </a:cubicBezTo>
                  <a:cubicBezTo>
                    <a:pt x="55151" y="3310"/>
                    <a:pt x="61095" y="4528"/>
                    <a:pt x="66335" y="5589"/>
                  </a:cubicBezTo>
                  <a:cubicBezTo>
                    <a:pt x="77486" y="7869"/>
                    <a:pt x="86290" y="9656"/>
                    <a:pt x="94893" y="17288"/>
                  </a:cubicBezTo>
                  <a:cubicBezTo>
                    <a:pt x="112737" y="33097"/>
                    <a:pt x="108849" y="60047"/>
                    <a:pt x="94782" y="76963"/>
                  </a:cubicBezTo>
                  <a:cubicBezTo>
                    <a:pt x="88289" y="84769"/>
                    <a:pt x="78450" y="91343"/>
                    <a:pt x="67416" y="91343"/>
                  </a:cubicBezTo>
                  <a:cubicBezTo>
                    <a:pt x="61188" y="91343"/>
                    <a:pt x="54580" y="89249"/>
                    <a:pt x="47978" y="84102"/>
                  </a:cubicBezTo>
                  <a:cubicBezTo>
                    <a:pt x="45833" y="82426"/>
                    <a:pt x="43207" y="80482"/>
                    <a:pt x="40425" y="78426"/>
                  </a:cubicBezTo>
                  <a:cubicBezTo>
                    <a:pt x="30950" y="71398"/>
                    <a:pt x="19152" y="62661"/>
                    <a:pt x="10816" y="53544"/>
                  </a:cubicBezTo>
                  <a:cubicBezTo>
                    <a:pt x="6291" y="48594"/>
                    <a:pt x="3275" y="44025"/>
                    <a:pt x="1878" y="39958"/>
                  </a:cubicBezTo>
                  <a:cubicBezTo>
                    <a:pt x="247" y="35254"/>
                    <a:pt x="694" y="31042"/>
                    <a:pt x="3196" y="27444"/>
                  </a:cubicBezTo>
                  <a:cubicBezTo>
                    <a:pt x="9990" y="17589"/>
                    <a:pt x="16962" y="10293"/>
                    <a:pt x="23934" y="5779"/>
                  </a:cubicBezTo>
                  <a:cubicBezTo>
                    <a:pt x="29621" y="2092"/>
                    <a:pt x="35330" y="237"/>
                    <a:pt x="40972" y="237"/>
                  </a:cubicBezTo>
                  <a:close/>
                  <a:moveTo>
                    <a:pt x="40968" y="1"/>
                  </a:moveTo>
                  <a:cubicBezTo>
                    <a:pt x="35283" y="1"/>
                    <a:pt x="29541" y="1866"/>
                    <a:pt x="23811" y="5578"/>
                  </a:cubicBezTo>
                  <a:cubicBezTo>
                    <a:pt x="16816" y="10114"/>
                    <a:pt x="9811" y="17422"/>
                    <a:pt x="3007" y="27299"/>
                  </a:cubicBezTo>
                  <a:cubicBezTo>
                    <a:pt x="459" y="30974"/>
                    <a:pt x="1" y="35254"/>
                    <a:pt x="1655" y="40025"/>
                  </a:cubicBezTo>
                  <a:cubicBezTo>
                    <a:pt x="3074" y="44125"/>
                    <a:pt x="6090" y="48728"/>
                    <a:pt x="10638" y="53700"/>
                  </a:cubicBezTo>
                  <a:cubicBezTo>
                    <a:pt x="18995" y="62829"/>
                    <a:pt x="30805" y="71577"/>
                    <a:pt x="40291" y="78605"/>
                  </a:cubicBezTo>
                  <a:cubicBezTo>
                    <a:pt x="43073" y="80672"/>
                    <a:pt x="45699" y="82616"/>
                    <a:pt x="47833" y="84281"/>
                  </a:cubicBezTo>
                  <a:cubicBezTo>
                    <a:pt x="54034" y="89119"/>
                    <a:pt x="60771" y="91599"/>
                    <a:pt x="67587" y="91599"/>
                  </a:cubicBezTo>
                  <a:cubicBezTo>
                    <a:pt x="69553" y="91599"/>
                    <a:pt x="71531" y="91387"/>
                    <a:pt x="73497" y="90974"/>
                  </a:cubicBezTo>
                  <a:cubicBezTo>
                    <a:pt x="81274" y="89342"/>
                    <a:pt x="88894" y="84415"/>
                    <a:pt x="94960" y="77119"/>
                  </a:cubicBezTo>
                  <a:cubicBezTo>
                    <a:pt x="109106" y="60114"/>
                    <a:pt x="113005" y="33019"/>
                    <a:pt x="95050" y="17109"/>
                  </a:cubicBezTo>
                  <a:cubicBezTo>
                    <a:pt x="86391" y="9444"/>
                    <a:pt x="77564" y="7645"/>
                    <a:pt x="66380" y="5366"/>
                  </a:cubicBezTo>
                  <a:cubicBezTo>
                    <a:pt x="61151" y="4293"/>
                    <a:pt x="55207" y="3087"/>
                    <a:pt x="48514" y="1109"/>
                  </a:cubicBezTo>
                  <a:cubicBezTo>
                    <a:pt x="46014" y="370"/>
                    <a:pt x="43497" y="1"/>
                    <a:pt x="4096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
            <p:cNvSpPr/>
            <p:nvPr/>
          </p:nvSpPr>
          <p:spPr>
            <a:xfrm>
              <a:off x="2414625" y="1942900"/>
              <a:ext cx="2790200" cy="2330925"/>
            </a:xfrm>
            <a:custGeom>
              <a:avLst/>
              <a:gdLst/>
              <a:ahLst/>
              <a:cxnLst/>
              <a:rect l="l" t="t" r="r" b="b"/>
              <a:pathLst>
                <a:path w="111608" h="93237" extrusionOk="0">
                  <a:moveTo>
                    <a:pt x="40324" y="233"/>
                  </a:moveTo>
                  <a:lnTo>
                    <a:pt x="40324" y="244"/>
                  </a:lnTo>
                  <a:cubicBezTo>
                    <a:pt x="43262" y="244"/>
                    <a:pt x="46167" y="858"/>
                    <a:pt x="49050" y="2110"/>
                  </a:cubicBezTo>
                  <a:cubicBezTo>
                    <a:pt x="57698" y="5830"/>
                    <a:pt x="65150" y="7037"/>
                    <a:pt x="71742" y="8098"/>
                  </a:cubicBezTo>
                  <a:cubicBezTo>
                    <a:pt x="80535" y="9529"/>
                    <a:pt x="88133" y="10758"/>
                    <a:pt x="95060" y="17662"/>
                  </a:cubicBezTo>
                  <a:cubicBezTo>
                    <a:pt x="111607" y="34165"/>
                    <a:pt x="107451" y="62198"/>
                    <a:pt x="94111" y="78712"/>
                  </a:cubicBezTo>
                  <a:cubicBezTo>
                    <a:pt x="86443" y="88197"/>
                    <a:pt x="77059" y="93046"/>
                    <a:pt x="67212" y="93046"/>
                  </a:cubicBezTo>
                  <a:cubicBezTo>
                    <a:pt x="60774" y="93046"/>
                    <a:pt x="54138" y="90973"/>
                    <a:pt x="47653" y="86768"/>
                  </a:cubicBezTo>
                  <a:cubicBezTo>
                    <a:pt x="31519" y="76287"/>
                    <a:pt x="3509" y="54154"/>
                    <a:pt x="872" y="37606"/>
                  </a:cubicBezTo>
                  <a:cubicBezTo>
                    <a:pt x="235" y="33618"/>
                    <a:pt x="1106" y="30109"/>
                    <a:pt x="3453" y="27204"/>
                  </a:cubicBezTo>
                  <a:cubicBezTo>
                    <a:pt x="9676" y="19450"/>
                    <a:pt x="17106" y="10813"/>
                    <a:pt x="25039" y="5517"/>
                  </a:cubicBezTo>
                  <a:cubicBezTo>
                    <a:pt x="30324" y="1998"/>
                    <a:pt x="35374" y="233"/>
                    <a:pt x="40324" y="233"/>
                  </a:cubicBezTo>
                  <a:close/>
                  <a:moveTo>
                    <a:pt x="40324" y="1"/>
                  </a:moveTo>
                  <a:cubicBezTo>
                    <a:pt x="35335" y="1"/>
                    <a:pt x="30232" y="1772"/>
                    <a:pt x="24905" y="5327"/>
                  </a:cubicBezTo>
                  <a:cubicBezTo>
                    <a:pt x="16950" y="10646"/>
                    <a:pt x="9508" y="19294"/>
                    <a:pt x="3274" y="27048"/>
                  </a:cubicBezTo>
                  <a:cubicBezTo>
                    <a:pt x="883" y="30020"/>
                    <a:pt x="0" y="33584"/>
                    <a:pt x="637" y="37640"/>
                  </a:cubicBezTo>
                  <a:cubicBezTo>
                    <a:pt x="1855" y="45249"/>
                    <a:pt x="8291" y="54567"/>
                    <a:pt x="19776" y="65338"/>
                  </a:cubicBezTo>
                  <a:cubicBezTo>
                    <a:pt x="31341" y="76198"/>
                    <a:pt x="43944" y="84634"/>
                    <a:pt x="47530" y="86958"/>
                  </a:cubicBezTo>
                  <a:cubicBezTo>
                    <a:pt x="51977" y="89851"/>
                    <a:pt x="56536" y="91762"/>
                    <a:pt x="61083" y="92656"/>
                  </a:cubicBezTo>
                  <a:cubicBezTo>
                    <a:pt x="63072" y="93047"/>
                    <a:pt x="65061" y="93237"/>
                    <a:pt x="67038" y="93237"/>
                  </a:cubicBezTo>
                  <a:cubicBezTo>
                    <a:pt x="69284" y="93237"/>
                    <a:pt x="71519" y="92980"/>
                    <a:pt x="73731" y="92477"/>
                  </a:cubicBezTo>
                  <a:cubicBezTo>
                    <a:pt x="81384" y="90734"/>
                    <a:pt x="88502" y="86019"/>
                    <a:pt x="94289" y="78857"/>
                  </a:cubicBezTo>
                  <a:cubicBezTo>
                    <a:pt x="101205" y="70299"/>
                    <a:pt x="105507" y="59047"/>
                    <a:pt x="106088" y="47997"/>
                  </a:cubicBezTo>
                  <a:cubicBezTo>
                    <a:pt x="106390" y="42210"/>
                    <a:pt x="105675" y="36701"/>
                    <a:pt x="103965" y="31651"/>
                  </a:cubicBezTo>
                  <a:cubicBezTo>
                    <a:pt x="102133" y="26210"/>
                    <a:pt x="99194" y="21450"/>
                    <a:pt x="95228" y="17495"/>
                  </a:cubicBezTo>
                  <a:cubicBezTo>
                    <a:pt x="88245" y="10534"/>
                    <a:pt x="80614" y="9305"/>
                    <a:pt x="71776" y="7875"/>
                  </a:cubicBezTo>
                  <a:cubicBezTo>
                    <a:pt x="65206" y="6802"/>
                    <a:pt x="57765" y="5596"/>
                    <a:pt x="49150" y="1886"/>
                  </a:cubicBezTo>
                  <a:cubicBezTo>
                    <a:pt x="46233" y="630"/>
                    <a:pt x="43299" y="1"/>
                    <a:pt x="4032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
            <p:cNvSpPr/>
            <p:nvPr/>
          </p:nvSpPr>
          <p:spPr>
            <a:xfrm>
              <a:off x="2413500" y="1901175"/>
              <a:ext cx="2766750" cy="2374325"/>
            </a:xfrm>
            <a:custGeom>
              <a:avLst/>
              <a:gdLst/>
              <a:ahLst/>
              <a:cxnLst/>
              <a:rect l="l" t="t" r="r" b="b"/>
              <a:pathLst>
                <a:path w="110670" h="94973" extrusionOk="0">
                  <a:moveTo>
                    <a:pt x="40492" y="214"/>
                  </a:moveTo>
                  <a:cubicBezTo>
                    <a:pt x="43721" y="214"/>
                    <a:pt x="46871" y="1131"/>
                    <a:pt x="50033" y="2941"/>
                  </a:cubicBezTo>
                  <a:cubicBezTo>
                    <a:pt x="59374" y="8293"/>
                    <a:pt x="67530" y="9119"/>
                    <a:pt x="74737" y="9834"/>
                  </a:cubicBezTo>
                  <a:cubicBezTo>
                    <a:pt x="82714" y="10639"/>
                    <a:pt x="89619" y="11332"/>
                    <a:pt x="95608" y="18102"/>
                  </a:cubicBezTo>
                  <a:cubicBezTo>
                    <a:pt x="110669" y="35130"/>
                    <a:pt x="106859" y="64158"/>
                    <a:pt x="93843" y="80593"/>
                  </a:cubicBezTo>
                  <a:cubicBezTo>
                    <a:pt x="86416" y="89965"/>
                    <a:pt x="77075" y="94755"/>
                    <a:pt x="66867" y="94755"/>
                  </a:cubicBezTo>
                  <a:cubicBezTo>
                    <a:pt x="60719" y="94755"/>
                    <a:pt x="54257" y="93017"/>
                    <a:pt x="47709" y="89498"/>
                  </a:cubicBezTo>
                  <a:cubicBezTo>
                    <a:pt x="33441" y="81822"/>
                    <a:pt x="4034" y="56895"/>
                    <a:pt x="1017" y="38583"/>
                  </a:cubicBezTo>
                  <a:cubicBezTo>
                    <a:pt x="246" y="33923"/>
                    <a:pt x="1285" y="30035"/>
                    <a:pt x="4101" y="27019"/>
                  </a:cubicBezTo>
                  <a:cubicBezTo>
                    <a:pt x="5028" y="26024"/>
                    <a:pt x="5956" y="25019"/>
                    <a:pt x="6872" y="24013"/>
                  </a:cubicBezTo>
                  <a:cubicBezTo>
                    <a:pt x="14045" y="16237"/>
                    <a:pt x="20805" y="8885"/>
                    <a:pt x="27911" y="4404"/>
                  </a:cubicBezTo>
                  <a:cubicBezTo>
                    <a:pt x="32358" y="1611"/>
                    <a:pt x="36492" y="214"/>
                    <a:pt x="40492" y="214"/>
                  </a:cubicBezTo>
                  <a:close/>
                  <a:moveTo>
                    <a:pt x="40524" y="0"/>
                  </a:moveTo>
                  <a:cubicBezTo>
                    <a:pt x="39921" y="0"/>
                    <a:pt x="39314" y="31"/>
                    <a:pt x="38704" y="92"/>
                  </a:cubicBezTo>
                  <a:cubicBezTo>
                    <a:pt x="35207" y="438"/>
                    <a:pt x="31631" y="1790"/>
                    <a:pt x="27788" y="4214"/>
                  </a:cubicBezTo>
                  <a:cubicBezTo>
                    <a:pt x="20659" y="8706"/>
                    <a:pt x="13877" y="16069"/>
                    <a:pt x="6704" y="23857"/>
                  </a:cubicBezTo>
                  <a:cubicBezTo>
                    <a:pt x="5777" y="24862"/>
                    <a:pt x="4850" y="25868"/>
                    <a:pt x="3922" y="26862"/>
                  </a:cubicBezTo>
                  <a:cubicBezTo>
                    <a:pt x="1062" y="29935"/>
                    <a:pt x="0" y="33890"/>
                    <a:pt x="783" y="38616"/>
                  </a:cubicBezTo>
                  <a:cubicBezTo>
                    <a:pt x="1486" y="42862"/>
                    <a:pt x="3654" y="47733"/>
                    <a:pt x="7252" y="53085"/>
                  </a:cubicBezTo>
                  <a:cubicBezTo>
                    <a:pt x="10414" y="57800"/>
                    <a:pt x="14604" y="62783"/>
                    <a:pt x="19687" y="67901"/>
                  </a:cubicBezTo>
                  <a:cubicBezTo>
                    <a:pt x="28503" y="76772"/>
                    <a:pt x="39464" y="85331"/>
                    <a:pt x="47598" y="89699"/>
                  </a:cubicBezTo>
                  <a:cubicBezTo>
                    <a:pt x="54123" y="93208"/>
                    <a:pt x="60525" y="94973"/>
                    <a:pt x="66703" y="94973"/>
                  </a:cubicBezTo>
                  <a:cubicBezTo>
                    <a:pt x="69262" y="94973"/>
                    <a:pt x="71787" y="94671"/>
                    <a:pt x="74268" y="94057"/>
                  </a:cubicBezTo>
                  <a:cubicBezTo>
                    <a:pt x="81731" y="92235"/>
                    <a:pt x="88569" y="87621"/>
                    <a:pt x="94021" y="80727"/>
                  </a:cubicBezTo>
                  <a:cubicBezTo>
                    <a:pt x="100781" y="72213"/>
                    <a:pt x="104993" y="60705"/>
                    <a:pt x="105586" y="49175"/>
                  </a:cubicBezTo>
                  <a:cubicBezTo>
                    <a:pt x="106211" y="36895"/>
                    <a:pt x="102736" y="25801"/>
                    <a:pt x="95776" y="17946"/>
                  </a:cubicBezTo>
                  <a:cubicBezTo>
                    <a:pt x="89731" y="11108"/>
                    <a:pt x="82793" y="10404"/>
                    <a:pt x="74759" y="9600"/>
                  </a:cubicBezTo>
                  <a:cubicBezTo>
                    <a:pt x="67586" y="8885"/>
                    <a:pt x="59452" y="8069"/>
                    <a:pt x="50156" y="2728"/>
                  </a:cubicBezTo>
                  <a:cubicBezTo>
                    <a:pt x="46968" y="898"/>
                    <a:pt x="43795" y="0"/>
                    <a:pt x="4052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
            <p:cNvSpPr/>
            <p:nvPr/>
          </p:nvSpPr>
          <p:spPr>
            <a:xfrm>
              <a:off x="2411550" y="1857825"/>
              <a:ext cx="2724850" cy="2419925"/>
            </a:xfrm>
            <a:custGeom>
              <a:avLst/>
              <a:gdLst/>
              <a:ahLst/>
              <a:cxnLst/>
              <a:rect l="l" t="t" r="r" b="b"/>
              <a:pathLst>
                <a:path w="108994" h="96797" extrusionOk="0">
                  <a:moveTo>
                    <a:pt x="40994" y="239"/>
                  </a:moveTo>
                  <a:cubicBezTo>
                    <a:pt x="44435" y="239"/>
                    <a:pt x="47743" y="1434"/>
                    <a:pt x="51050" y="3837"/>
                  </a:cubicBezTo>
                  <a:cubicBezTo>
                    <a:pt x="60659" y="10786"/>
                    <a:pt x="69251" y="11054"/>
                    <a:pt x="76837" y="11300"/>
                  </a:cubicBezTo>
                  <a:cubicBezTo>
                    <a:pt x="84379" y="11535"/>
                    <a:pt x="90882" y="11747"/>
                    <a:pt x="96178" y="18607"/>
                  </a:cubicBezTo>
                  <a:cubicBezTo>
                    <a:pt x="108993" y="35188"/>
                    <a:pt x="107831" y="64495"/>
                    <a:pt x="93641" y="82606"/>
                  </a:cubicBezTo>
                  <a:cubicBezTo>
                    <a:pt x="88970" y="88570"/>
                    <a:pt x="80111" y="96605"/>
                    <a:pt x="66325" y="96605"/>
                  </a:cubicBezTo>
                  <a:cubicBezTo>
                    <a:pt x="60922" y="96605"/>
                    <a:pt x="54761" y="95370"/>
                    <a:pt x="47798" y="92294"/>
                  </a:cubicBezTo>
                  <a:cubicBezTo>
                    <a:pt x="40000" y="88841"/>
                    <a:pt x="29005" y="80249"/>
                    <a:pt x="19788" y="70417"/>
                  </a:cubicBezTo>
                  <a:cubicBezTo>
                    <a:pt x="9363" y="59288"/>
                    <a:pt x="2570" y="48093"/>
                    <a:pt x="1151" y="39724"/>
                  </a:cubicBezTo>
                  <a:cubicBezTo>
                    <a:pt x="246" y="34317"/>
                    <a:pt x="1464" y="30004"/>
                    <a:pt x="4771" y="26909"/>
                  </a:cubicBezTo>
                  <a:cubicBezTo>
                    <a:pt x="7509" y="24350"/>
                    <a:pt x="10179" y="21669"/>
                    <a:pt x="12771" y="19066"/>
                  </a:cubicBezTo>
                  <a:cubicBezTo>
                    <a:pt x="19318" y="12473"/>
                    <a:pt x="25508" y="6239"/>
                    <a:pt x="31776" y="2853"/>
                  </a:cubicBezTo>
                  <a:cubicBezTo>
                    <a:pt x="35005" y="1110"/>
                    <a:pt x="38056" y="239"/>
                    <a:pt x="40994" y="239"/>
                  </a:cubicBezTo>
                  <a:close/>
                  <a:moveTo>
                    <a:pt x="40998" y="1"/>
                  </a:moveTo>
                  <a:cubicBezTo>
                    <a:pt x="38016" y="1"/>
                    <a:pt x="34934" y="886"/>
                    <a:pt x="31665" y="2652"/>
                  </a:cubicBezTo>
                  <a:cubicBezTo>
                    <a:pt x="25363" y="6049"/>
                    <a:pt x="19162" y="12295"/>
                    <a:pt x="12603" y="18898"/>
                  </a:cubicBezTo>
                  <a:cubicBezTo>
                    <a:pt x="10011" y="21501"/>
                    <a:pt x="7341" y="24183"/>
                    <a:pt x="4615" y="26741"/>
                  </a:cubicBezTo>
                  <a:cubicBezTo>
                    <a:pt x="1240" y="29892"/>
                    <a:pt x="0" y="34272"/>
                    <a:pt x="928" y="39758"/>
                  </a:cubicBezTo>
                  <a:cubicBezTo>
                    <a:pt x="4101" y="58562"/>
                    <a:pt x="31922" y="85523"/>
                    <a:pt x="47709" y="92506"/>
                  </a:cubicBezTo>
                  <a:cubicBezTo>
                    <a:pt x="54167" y="95355"/>
                    <a:pt x="60368" y="96796"/>
                    <a:pt x="66245" y="96796"/>
                  </a:cubicBezTo>
                  <a:lnTo>
                    <a:pt x="66245" y="96785"/>
                  </a:lnTo>
                  <a:cubicBezTo>
                    <a:pt x="69172" y="96785"/>
                    <a:pt x="72010" y="96439"/>
                    <a:pt x="74770" y="95724"/>
                  </a:cubicBezTo>
                  <a:cubicBezTo>
                    <a:pt x="82066" y="93835"/>
                    <a:pt x="88658" y="89344"/>
                    <a:pt x="93831" y="82752"/>
                  </a:cubicBezTo>
                  <a:cubicBezTo>
                    <a:pt x="100468" y="74283"/>
                    <a:pt x="104602" y="62506"/>
                    <a:pt x="105194" y="50439"/>
                  </a:cubicBezTo>
                  <a:cubicBezTo>
                    <a:pt x="105798" y="37959"/>
                    <a:pt x="102658" y="26607"/>
                    <a:pt x="96368" y="18462"/>
                  </a:cubicBezTo>
                  <a:cubicBezTo>
                    <a:pt x="91005" y="11513"/>
                    <a:pt x="84446" y="11300"/>
                    <a:pt x="76848" y="11066"/>
                  </a:cubicBezTo>
                  <a:cubicBezTo>
                    <a:pt x="69295" y="10831"/>
                    <a:pt x="60737" y="10552"/>
                    <a:pt x="51195" y="3647"/>
                  </a:cubicBezTo>
                  <a:cubicBezTo>
                    <a:pt x="47840" y="1213"/>
                    <a:pt x="44487" y="1"/>
                    <a:pt x="4099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
            <p:cNvSpPr/>
            <p:nvPr/>
          </p:nvSpPr>
          <p:spPr>
            <a:xfrm>
              <a:off x="2407925" y="1814275"/>
              <a:ext cx="2714775" cy="2467100"/>
            </a:xfrm>
            <a:custGeom>
              <a:avLst/>
              <a:gdLst/>
              <a:ahLst/>
              <a:cxnLst/>
              <a:rect l="l" t="t" r="r" b="b"/>
              <a:pathLst>
                <a:path w="108591" h="98684" extrusionOk="0">
                  <a:moveTo>
                    <a:pt x="41720" y="249"/>
                  </a:moveTo>
                  <a:cubicBezTo>
                    <a:pt x="45117" y="249"/>
                    <a:pt x="48558" y="1579"/>
                    <a:pt x="52145" y="4741"/>
                  </a:cubicBezTo>
                  <a:cubicBezTo>
                    <a:pt x="59922" y="11618"/>
                    <a:pt x="67243" y="12723"/>
                    <a:pt x="73920" y="12723"/>
                  </a:cubicBezTo>
                  <a:cubicBezTo>
                    <a:pt x="75530" y="12723"/>
                    <a:pt x="77103" y="12658"/>
                    <a:pt x="78636" y="12595"/>
                  </a:cubicBezTo>
                  <a:cubicBezTo>
                    <a:pt x="80041" y="12539"/>
                    <a:pt x="81409" y="12484"/>
                    <a:pt x="82735" y="12484"/>
                  </a:cubicBezTo>
                  <a:cubicBezTo>
                    <a:pt x="88242" y="12484"/>
                    <a:pt x="93035" y="13427"/>
                    <a:pt x="96825" y="19109"/>
                  </a:cubicBezTo>
                  <a:cubicBezTo>
                    <a:pt x="108591" y="36785"/>
                    <a:pt x="107071" y="67421"/>
                    <a:pt x="93563" y="84684"/>
                  </a:cubicBezTo>
                  <a:cubicBezTo>
                    <a:pt x="86470" y="93762"/>
                    <a:pt x="76811" y="98405"/>
                    <a:pt x="65498" y="98405"/>
                  </a:cubicBezTo>
                  <a:cubicBezTo>
                    <a:pt x="60005" y="98405"/>
                    <a:pt x="54123" y="97310"/>
                    <a:pt x="47955" y="95097"/>
                  </a:cubicBezTo>
                  <a:cubicBezTo>
                    <a:pt x="40089" y="92270"/>
                    <a:pt x="29285" y="83868"/>
                    <a:pt x="19787" y="73175"/>
                  </a:cubicBezTo>
                  <a:cubicBezTo>
                    <a:pt x="9598" y="61712"/>
                    <a:pt x="2871" y="49980"/>
                    <a:pt x="1330" y="40975"/>
                  </a:cubicBezTo>
                  <a:cubicBezTo>
                    <a:pt x="257" y="34729"/>
                    <a:pt x="1665" y="29958"/>
                    <a:pt x="5519" y="26807"/>
                  </a:cubicBezTo>
                  <a:cubicBezTo>
                    <a:pt x="9609" y="23456"/>
                    <a:pt x="13441" y="19757"/>
                    <a:pt x="17151" y="16171"/>
                  </a:cubicBezTo>
                  <a:cubicBezTo>
                    <a:pt x="25799" y="7813"/>
                    <a:pt x="33620" y="249"/>
                    <a:pt x="41720" y="249"/>
                  </a:cubicBezTo>
                  <a:close/>
                  <a:moveTo>
                    <a:pt x="41720" y="1"/>
                  </a:moveTo>
                  <a:cubicBezTo>
                    <a:pt x="33550" y="1"/>
                    <a:pt x="25684" y="7601"/>
                    <a:pt x="16983" y="16003"/>
                  </a:cubicBezTo>
                  <a:cubicBezTo>
                    <a:pt x="13285" y="19578"/>
                    <a:pt x="9452" y="23288"/>
                    <a:pt x="5363" y="26629"/>
                  </a:cubicBezTo>
                  <a:cubicBezTo>
                    <a:pt x="1441" y="29835"/>
                    <a:pt x="0" y="34673"/>
                    <a:pt x="1095" y="41020"/>
                  </a:cubicBezTo>
                  <a:cubicBezTo>
                    <a:pt x="2648" y="50058"/>
                    <a:pt x="9397" y="61835"/>
                    <a:pt x="19609" y="73332"/>
                  </a:cubicBezTo>
                  <a:cubicBezTo>
                    <a:pt x="29139" y="84058"/>
                    <a:pt x="39966" y="92482"/>
                    <a:pt x="47876" y="95320"/>
                  </a:cubicBezTo>
                  <a:cubicBezTo>
                    <a:pt x="54122" y="97555"/>
                    <a:pt x="60044" y="98683"/>
                    <a:pt x="65586" y="98683"/>
                  </a:cubicBezTo>
                  <a:cubicBezTo>
                    <a:pt x="68960" y="98683"/>
                    <a:pt x="72200" y="98259"/>
                    <a:pt x="75273" y="97421"/>
                  </a:cubicBezTo>
                  <a:cubicBezTo>
                    <a:pt x="82546" y="95443"/>
                    <a:pt x="88759" y="91209"/>
                    <a:pt x="93753" y="84829"/>
                  </a:cubicBezTo>
                  <a:cubicBezTo>
                    <a:pt x="100412" y="76315"/>
                    <a:pt x="104390" y="64561"/>
                    <a:pt x="104948" y="51746"/>
                  </a:cubicBezTo>
                  <a:cubicBezTo>
                    <a:pt x="105485" y="39299"/>
                    <a:pt x="102602" y="27355"/>
                    <a:pt x="97027" y="18986"/>
                  </a:cubicBezTo>
                  <a:cubicBezTo>
                    <a:pt x="93175" y="13204"/>
                    <a:pt x="88318" y="12250"/>
                    <a:pt x="82744" y="12250"/>
                  </a:cubicBezTo>
                  <a:cubicBezTo>
                    <a:pt x="81414" y="12250"/>
                    <a:pt x="80043" y="12305"/>
                    <a:pt x="78636" y="12361"/>
                  </a:cubicBezTo>
                  <a:cubicBezTo>
                    <a:pt x="77121" y="12421"/>
                    <a:pt x="75567" y="12483"/>
                    <a:pt x="73977" y="12483"/>
                  </a:cubicBezTo>
                  <a:cubicBezTo>
                    <a:pt x="67324" y="12483"/>
                    <a:pt x="60038" y="11397"/>
                    <a:pt x="52301" y="4562"/>
                  </a:cubicBezTo>
                  <a:cubicBezTo>
                    <a:pt x="48663" y="1351"/>
                    <a:pt x="45164" y="1"/>
                    <a:pt x="41720"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
            <p:cNvSpPr/>
            <p:nvPr/>
          </p:nvSpPr>
          <p:spPr>
            <a:xfrm>
              <a:off x="2403450" y="1769800"/>
              <a:ext cx="2698850" cy="2517150"/>
            </a:xfrm>
            <a:custGeom>
              <a:avLst/>
              <a:gdLst/>
              <a:ahLst/>
              <a:cxnLst/>
              <a:rect l="l" t="t" r="r" b="b"/>
              <a:pathLst>
                <a:path w="107954" h="100686" extrusionOk="0">
                  <a:moveTo>
                    <a:pt x="42625" y="240"/>
                  </a:moveTo>
                  <a:cubicBezTo>
                    <a:pt x="46324" y="240"/>
                    <a:pt x="49787" y="2028"/>
                    <a:pt x="53262" y="5682"/>
                  </a:cubicBezTo>
                  <a:cubicBezTo>
                    <a:pt x="57552" y="10184"/>
                    <a:pt x="62167" y="12877"/>
                    <a:pt x="67396" y="13883"/>
                  </a:cubicBezTo>
                  <a:cubicBezTo>
                    <a:pt x="69240" y="14245"/>
                    <a:pt x="71067" y="14378"/>
                    <a:pt x="72850" y="14378"/>
                  </a:cubicBezTo>
                  <a:cubicBezTo>
                    <a:pt x="75463" y="14378"/>
                    <a:pt x="77980" y="14093"/>
                    <a:pt x="80312" y="13827"/>
                  </a:cubicBezTo>
                  <a:cubicBezTo>
                    <a:pt x="82441" y="13586"/>
                    <a:pt x="84482" y="13356"/>
                    <a:pt x="86408" y="13356"/>
                  </a:cubicBezTo>
                  <a:cubicBezTo>
                    <a:pt x="90826" y="13356"/>
                    <a:pt x="94636" y="14570"/>
                    <a:pt x="97507" y="19659"/>
                  </a:cubicBezTo>
                  <a:cubicBezTo>
                    <a:pt x="107183" y="36832"/>
                    <a:pt x="107954" y="68653"/>
                    <a:pt x="93585" y="86854"/>
                  </a:cubicBezTo>
                  <a:cubicBezTo>
                    <a:pt x="88272" y="93585"/>
                    <a:pt x="79264" y="100449"/>
                    <a:pt x="64619" y="100449"/>
                  </a:cubicBezTo>
                  <a:cubicBezTo>
                    <a:pt x="59769" y="100449"/>
                    <a:pt x="54301" y="99697"/>
                    <a:pt x="48145" y="97937"/>
                  </a:cubicBezTo>
                  <a:cubicBezTo>
                    <a:pt x="30670" y="92943"/>
                    <a:pt x="4950" y="62307"/>
                    <a:pt x="1497" y="42374"/>
                  </a:cubicBezTo>
                  <a:cubicBezTo>
                    <a:pt x="246" y="35167"/>
                    <a:pt x="1866" y="29916"/>
                    <a:pt x="6291" y="26743"/>
                  </a:cubicBezTo>
                  <a:cubicBezTo>
                    <a:pt x="11531" y="22978"/>
                    <a:pt x="16212" y="18553"/>
                    <a:pt x="20737" y="14274"/>
                  </a:cubicBezTo>
                  <a:cubicBezTo>
                    <a:pt x="26525" y="8799"/>
                    <a:pt x="32000" y="3615"/>
                    <a:pt x="37273" y="1402"/>
                  </a:cubicBezTo>
                  <a:cubicBezTo>
                    <a:pt x="39128" y="632"/>
                    <a:pt x="40905" y="240"/>
                    <a:pt x="42625" y="240"/>
                  </a:cubicBezTo>
                  <a:close/>
                  <a:moveTo>
                    <a:pt x="42638" y="0"/>
                  </a:moveTo>
                  <a:cubicBezTo>
                    <a:pt x="40879" y="0"/>
                    <a:pt x="39069" y="399"/>
                    <a:pt x="37184" y="1190"/>
                  </a:cubicBezTo>
                  <a:cubicBezTo>
                    <a:pt x="31866" y="3425"/>
                    <a:pt x="26380" y="8609"/>
                    <a:pt x="20570" y="14106"/>
                  </a:cubicBezTo>
                  <a:cubicBezTo>
                    <a:pt x="16056" y="18385"/>
                    <a:pt x="11386" y="22799"/>
                    <a:pt x="6157" y="26553"/>
                  </a:cubicBezTo>
                  <a:cubicBezTo>
                    <a:pt x="1643" y="29782"/>
                    <a:pt x="0" y="35111"/>
                    <a:pt x="1263" y="42419"/>
                  </a:cubicBezTo>
                  <a:cubicBezTo>
                    <a:pt x="2916" y="51960"/>
                    <a:pt x="9777" y="64575"/>
                    <a:pt x="19620" y="76172"/>
                  </a:cubicBezTo>
                  <a:cubicBezTo>
                    <a:pt x="29341" y="87625"/>
                    <a:pt x="39977" y="95848"/>
                    <a:pt x="48089" y="98161"/>
                  </a:cubicBezTo>
                  <a:cubicBezTo>
                    <a:pt x="54268" y="99926"/>
                    <a:pt x="59754" y="100686"/>
                    <a:pt x="64625" y="100686"/>
                  </a:cubicBezTo>
                  <a:cubicBezTo>
                    <a:pt x="79351" y="100686"/>
                    <a:pt x="88424" y="93781"/>
                    <a:pt x="93764" y="86999"/>
                  </a:cubicBezTo>
                  <a:cubicBezTo>
                    <a:pt x="100423" y="78575"/>
                    <a:pt x="104345" y="66530"/>
                    <a:pt x="104826" y="53111"/>
                  </a:cubicBezTo>
                  <a:cubicBezTo>
                    <a:pt x="105272" y="40597"/>
                    <a:pt x="102680" y="28374"/>
                    <a:pt x="97708" y="19547"/>
                  </a:cubicBezTo>
                  <a:cubicBezTo>
                    <a:pt x="94784" y="14353"/>
                    <a:pt x="90912" y="13122"/>
                    <a:pt x="86423" y="13122"/>
                  </a:cubicBezTo>
                  <a:cubicBezTo>
                    <a:pt x="84481" y="13122"/>
                    <a:pt x="82424" y="13353"/>
                    <a:pt x="80278" y="13592"/>
                  </a:cubicBezTo>
                  <a:cubicBezTo>
                    <a:pt x="77866" y="13865"/>
                    <a:pt x="75358" y="14148"/>
                    <a:pt x="72773" y="14148"/>
                  </a:cubicBezTo>
                  <a:cubicBezTo>
                    <a:pt x="66667" y="14148"/>
                    <a:pt x="60134" y="12567"/>
                    <a:pt x="53430" y="5525"/>
                  </a:cubicBezTo>
                  <a:cubicBezTo>
                    <a:pt x="49914" y="1819"/>
                    <a:pt x="46393" y="0"/>
                    <a:pt x="42638"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
            <p:cNvSpPr/>
            <p:nvPr/>
          </p:nvSpPr>
          <p:spPr>
            <a:xfrm>
              <a:off x="2398425" y="1724950"/>
              <a:ext cx="2719525" cy="2569825"/>
            </a:xfrm>
            <a:custGeom>
              <a:avLst/>
              <a:gdLst/>
              <a:ahLst/>
              <a:cxnLst/>
              <a:rect l="l" t="t" r="r" b="b"/>
              <a:pathLst>
                <a:path w="108781" h="102793" extrusionOk="0">
                  <a:moveTo>
                    <a:pt x="43664" y="236"/>
                  </a:moveTo>
                  <a:cubicBezTo>
                    <a:pt x="43888" y="236"/>
                    <a:pt x="44111" y="247"/>
                    <a:pt x="44335" y="258"/>
                  </a:cubicBezTo>
                  <a:cubicBezTo>
                    <a:pt x="47810" y="493"/>
                    <a:pt x="51106" y="2582"/>
                    <a:pt x="54402" y="6638"/>
                  </a:cubicBezTo>
                  <a:cubicBezTo>
                    <a:pt x="58647" y="11856"/>
                    <a:pt x="63318" y="14850"/>
                    <a:pt x="68681" y="15788"/>
                  </a:cubicBezTo>
                  <a:cubicBezTo>
                    <a:pt x="70032" y="16024"/>
                    <a:pt x="71375" y="16121"/>
                    <a:pt x="72699" y="16121"/>
                  </a:cubicBezTo>
                  <a:cubicBezTo>
                    <a:pt x="75951" y="16121"/>
                    <a:pt x="79088" y="15538"/>
                    <a:pt x="81954" y="15006"/>
                  </a:cubicBezTo>
                  <a:cubicBezTo>
                    <a:pt x="84467" y="14540"/>
                    <a:pt x="86878" y="14091"/>
                    <a:pt x="89073" y="14091"/>
                  </a:cubicBezTo>
                  <a:cubicBezTo>
                    <a:pt x="89874" y="14091"/>
                    <a:pt x="90646" y="14151"/>
                    <a:pt x="91384" y="14291"/>
                  </a:cubicBezTo>
                  <a:cubicBezTo>
                    <a:pt x="94423" y="14861"/>
                    <a:pt x="96591" y="16749"/>
                    <a:pt x="98211" y="20224"/>
                  </a:cubicBezTo>
                  <a:cubicBezTo>
                    <a:pt x="106010" y="37028"/>
                    <a:pt x="108781" y="70313"/>
                    <a:pt x="93697" y="89083"/>
                  </a:cubicBezTo>
                  <a:cubicBezTo>
                    <a:pt x="86538" y="97989"/>
                    <a:pt x="76134" y="102528"/>
                    <a:pt x="63168" y="102528"/>
                  </a:cubicBezTo>
                  <a:cubicBezTo>
                    <a:pt x="58549" y="102528"/>
                    <a:pt x="53606" y="101952"/>
                    <a:pt x="48368" y="100793"/>
                  </a:cubicBezTo>
                  <a:cubicBezTo>
                    <a:pt x="40178" y="98983"/>
                    <a:pt x="29508" y="90815"/>
                    <a:pt x="19821" y="78938"/>
                  </a:cubicBezTo>
                  <a:cubicBezTo>
                    <a:pt x="10212" y="67140"/>
                    <a:pt x="3419" y="54045"/>
                    <a:pt x="1654" y="43889"/>
                  </a:cubicBezTo>
                  <a:cubicBezTo>
                    <a:pt x="246" y="35755"/>
                    <a:pt x="2123" y="29811"/>
                    <a:pt x="7084" y="26693"/>
                  </a:cubicBezTo>
                  <a:cubicBezTo>
                    <a:pt x="13363" y="22738"/>
                    <a:pt x="18938" y="17520"/>
                    <a:pt x="23855" y="12917"/>
                  </a:cubicBezTo>
                  <a:cubicBezTo>
                    <a:pt x="31106" y="6124"/>
                    <a:pt x="37396" y="236"/>
                    <a:pt x="43664" y="236"/>
                  </a:cubicBezTo>
                  <a:close/>
                  <a:moveTo>
                    <a:pt x="43672" y="0"/>
                  </a:moveTo>
                  <a:cubicBezTo>
                    <a:pt x="37312" y="0"/>
                    <a:pt x="30979" y="5922"/>
                    <a:pt x="23698" y="12749"/>
                  </a:cubicBezTo>
                  <a:cubicBezTo>
                    <a:pt x="18782" y="17342"/>
                    <a:pt x="13218" y="22548"/>
                    <a:pt x="6961" y="26492"/>
                  </a:cubicBezTo>
                  <a:cubicBezTo>
                    <a:pt x="1911" y="29665"/>
                    <a:pt x="0" y="35699"/>
                    <a:pt x="1419" y="43933"/>
                  </a:cubicBezTo>
                  <a:cubicBezTo>
                    <a:pt x="3196" y="54123"/>
                    <a:pt x="10000" y="67263"/>
                    <a:pt x="19642" y="79084"/>
                  </a:cubicBezTo>
                  <a:cubicBezTo>
                    <a:pt x="29363" y="90994"/>
                    <a:pt x="40078" y="99206"/>
                    <a:pt x="48312" y="101027"/>
                  </a:cubicBezTo>
                  <a:cubicBezTo>
                    <a:pt x="53631" y="102201"/>
                    <a:pt x="58636" y="102793"/>
                    <a:pt x="63318" y="102793"/>
                  </a:cubicBezTo>
                  <a:cubicBezTo>
                    <a:pt x="67954" y="102793"/>
                    <a:pt x="72256" y="102212"/>
                    <a:pt x="76200" y="101050"/>
                  </a:cubicBezTo>
                  <a:cubicBezTo>
                    <a:pt x="83306" y="98960"/>
                    <a:pt x="89250" y="94983"/>
                    <a:pt x="93876" y="89229"/>
                  </a:cubicBezTo>
                  <a:cubicBezTo>
                    <a:pt x="97407" y="84838"/>
                    <a:pt x="100144" y="79441"/>
                    <a:pt x="102010" y="73184"/>
                  </a:cubicBezTo>
                  <a:cubicBezTo>
                    <a:pt x="103708" y="67486"/>
                    <a:pt x="104658" y="61196"/>
                    <a:pt x="104837" y="54514"/>
                  </a:cubicBezTo>
                  <a:cubicBezTo>
                    <a:pt x="105149" y="42302"/>
                    <a:pt x="102747" y="29453"/>
                    <a:pt x="98423" y="20124"/>
                  </a:cubicBezTo>
                  <a:cubicBezTo>
                    <a:pt x="96138" y="15206"/>
                    <a:pt x="92889" y="13858"/>
                    <a:pt x="89047" y="13858"/>
                  </a:cubicBezTo>
                  <a:cubicBezTo>
                    <a:pt x="86840" y="13858"/>
                    <a:pt x="84437" y="14303"/>
                    <a:pt x="81910" y="14772"/>
                  </a:cubicBezTo>
                  <a:cubicBezTo>
                    <a:pt x="78942" y="15326"/>
                    <a:pt x="75833" y="15904"/>
                    <a:pt x="72637" y="15904"/>
                  </a:cubicBezTo>
                  <a:cubicBezTo>
                    <a:pt x="66809" y="15904"/>
                    <a:pt x="60689" y="13982"/>
                    <a:pt x="54592" y="6493"/>
                  </a:cubicBezTo>
                  <a:cubicBezTo>
                    <a:pt x="51240" y="2381"/>
                    <a:pt x="47899" y="258"/>
                    <a:pt x="44357" y="23"/>
                  </a:cubicBezTo>
                  <a:cubicBezTo>
                    <a:pt x="44129" y="8"/>
                    <a:pt x="43900" y="0"/>
                    <a:pt x="4367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
            <p:cNvSpPr/>
            <p:nvPr/>
          </p:nvSpPr>
          <p:spPr>
            <a:xfrm>
              <a:off x="2391700" y="1679650"/>
              <a:ext cx="2741900" cy="2626025"/>
            </a:xfrm>
            <a:custGeom>
              <a:avLst/>
              <a:gdLst/>
              <a:ahLst/>
              <a:cxnLst/>
              <a:rect l="l" t="t" r="r" b="b"/>
              <a:pathLst>
                <a:path w="109676" h="105041" extrusionOk="0">
                  <a:moveTo>
                    <a:pt x="44872" y="238"/>
                  </a:moveTo>
                  <a:cubicBezTo>
                    <a:pt x="45174" y="238"/>
                    <a:pt x="45464" y="249"/>
                    <a:pt x="45766" y="282"/>
                  </a:cubicBezTo>
                  <a:cubicBezTo>
                    <a:pt x="49162" y="629"/>
                    <a:pt x="52391" y="3031"/>
                    <a:pt x="55620" y="7612"/>
                  </a:cubicBezTo>
                  <a:cubicBezTo>
                    <a:pt x="61330" y="15712"/>
                    <a:pt x="67385" y="17913"/>
                    <a:pt x="73117" y="17913"/>
                  </a:cubicBezTo>
                  <a:cubicBezTo>
                    <a:pt x="76838" y="17913"/>
                    <a:pt x="80413" y="16986"/>
                    <a:pt x="83676" y="16148"/>
                  </a:cubicBezTo>
                  <a:cubicBezTo>
                    <a:pt x="86507" y="15418"/>
                    <a:pt x="89095" y="14752"/>
                    <a:pt x="91364" y="14752"/>
                  </a:cubicBezTo>
                  <a:cubicBezTo>
                    <a:pt x="94653" y="14752"/>
                    <a:pt x="97270" y="16154"/>
                    <a:pt x="98983" y="20796"/>
                  </a:cubicBezTo>
                  <a:cubicBezTo>
                    <a:pt x="105575" y="38717"/>
                    <a:pt x="109675" y="72304"/>
                    <a:pt x="93933" y="91354"/>
                  </a:cubicBezTo>
                  <a:cubicBezTo>
                    <a:pt x="86549" y="100297"/>
                    <a:pt x="75724" y="104797"/>
                    <a:pt x="61661" y="104797"/>
                  </a:cubicBezTo>
                  <a:cubicBezTo>
                    <a:pt x="57593" y="104797"/>
                    <a:pt x="53253" y="104421"/>
                    <a:pt x="48648" y="103666"/>
                  </a:cubicBezTo>
                  <a:cubicBezTo>
                    <a:pt x="44291" y="102962"/>
                    <a:pt x="39442" y="100549"/>
                    <a:pt x="34235" y="96493"/>
                  </a:cubicBezTo>
                  <a:cubicBezTo>
                    <a:pt x="29442" y="92773"/>
                    <a:pt x="24481" y="87734"/>
                    <a:pt x="19900" y="81912"/>
                  </a:cubicBezTo>
                  <a:cubicBezTo>
                    <a:pt x="10459" y="69935"/>
                    <a:pt x="3710" y="56337"/>
                    <a:pt x="1845" y="45533"/>
                  </a:cubicBezTo>
                  <a:cubicBezTo>
                    <a:pt x="247" y="36271"/>
                    <a:pt x="2358" y="29746"/>
                    <a:pt x="7945" y="26662"/>
                  </a:cubicBezTo>
                  <a:cubicBezTo>
                    <a:pt x="15185" y="22662"/>
                    <a:pt x="21319" y="16941"/>
                    <a:pt x="26716" y="11891"/>
                  </a:cubicBezTo>
                  <a:cubicBezTo>
                    <a:pt x="33397" y="5668"/>
                    <a:pt x="39207" y="238"/>
                    <a:pt x="44872" y="238"/>
                  </a:cubicBezTo>
                  <a:close/>
                  <a:moveTo>
                    <a:pt x="44872" y="1"/>
                  </a:moveTo>
                  <a:cubicBezTo>
                    <a:pt x="39124" y="1"/>
                    <a:pt x="33275" y="5464"/>
                    <a:pt x="26559" y="11723"/>
                  </a:cubicBezTo>
                  <a:cubicBezTo>
                    <a:pt x="21163" y="16762"/>
                    <a:pt x="15051" y="22472"/>
                    <a:pt x="7833" y="26450"/>
                  </a:cubicBezTo>
                  <a:cubicBezTo>
                    <a:pt x="2146" y="29589"/>
                    <a:pt x="1" y="36204"/>
                    <a:pt x="1621" y="45567"/>
                  </a:cubicBezTo>
                  <a:cubicBezTo>
                    <a:pt x="3487" y="56416"/>
                    <a:pt x="10258" y="70047"/>
                    <a:pt x="19710" y="82058"/>
                  </a:cubicBezTo>
                  <a:cubicBezTo>
                    <a:pt x="24313" y="87890"/>
                    <a:pt x="29274" y="92951"/>
                    <a:pt x="34090" y="96683"/>
                  </a:cubicBezTo>
                  <a:cubicBezTo>
                    <a:pt x="39330" y="100750"/>
                    <a:pt x="44213" y="103186"/>
                    <a:pt x="48615" y="103901"/>
                  </a:cubicBezTo>
                  <a:cubicBezTo>
                    <a:pt x="53229" y="104661"/>
                    <a:pt x="57576" y="105041"/>
                    <a:pt x="61665" y="105041"/>
                  </a:cubicBezTo>
                  <a:cubicBezTo>
                    <a:pt x="75799" y="105041"/>
                    <a:pt x="86681" y="100504"/>
                    <a:pt x="94111" y="91510"/>
                  </a:cubicBezTo>
                  <a:cubicBezTo>
                    <a:pt x="102860" y="80929"/>
                    <a:pt x="104860" y="66337"/>
                    <a:pt x="105005" y="55969"/>
                  </a:cubicBezTo>
                  <a:cubicBezTo>
                    <a:pt x="105161" y="44203"/>
                    <a:pt x="102994" y="31030"/>
                    <a:pt x="99195" y="20718"/>
                  </a:cubicBezTo>
                  <a:cubicBezTo>
                    <a:pt x="97843" y="17031"/>
                    <a:pt x="95832" y="15098"/>
                    <a:pt x="92871" y="14640"/>
                  </a:cubicBezTo>
                  <a:cubicBezTo>
                    <a:pt x="92385" y="14564"/>
                    <a:pt x="91881" y="14530"/>
                    <a:pt x="91361" y="14530"/>
                  </a:cubicBezTo>
                  <a:cubicBezTo>
                    <a:pt x="89034" y="14530"/>
                    <a:pt x="86387" y="15212"/>
                    <a:pt x="83620" y="15925"/>
                  </a:cubicBezTo>
                  <a:cubicBezTo>
                    <a:pt x="80379" y="16759"/>
                    <a:pt x="76829" y="17673"/>
                    <a:pt x="73148" y="17673"/>
                  </a:cubicBezTo>
                  <a:cubicBezTo>
                    <a:pt x="67464" y="17673"/>
                    <a:pt x="61466" y="15494"/>
                    <a:pt x="55810" y="7478"/>
                  </a:cubicBezTo>
                  <a:cubicBezTo>
                    <a:pt x="52537" y="2841"/>
                    <a:pt x="49263" y="405"/>
                    <a:pt x="45788" y="48"/>
                  </a:cubicBezTo>
                  <a:cubicBezTo>
                    <a:pt x="45483" y="16"/>
                    <a:pt x="45178" y="1"/>
                    <a:pt x="448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5"/>
          <p:cNvSpPr txBox="1">
            <a:spLocks noGrp="1"/>
          </p:cNvSpPr>
          <p:nvPr>
            <p:ph type="title"/>
          </p:nvPr>
        </p:nvSpPr>
        <p:spPr>
          <a:xfrm>
            <a:off x="4572000" y="864000"/>
            <a:ext cx="3913200" cy="514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oblem Statement &amp; Solution Slide" type="twoColTx">
  <p:cSld name="TITLE_AND_TWO_COLUMNS">
    <p:spTree>
      <p:nvGrpSpPr>
        <p:cNvPr id="1" name="Shape 112"/>
        <p:cNvGrpSpPr/>
        <p:nvPr/>
      </p:nvGrpSpPr>
      <p:grpSpPr>
        <a:xfrm>
          <a:off x="0" y="0"/>
          <a:ext cx="0" cy="0"/>
          <a:chOff x="0" y="0"/>
          <a:chExt cx="0" cy="0"/>
        </a:xfrm>
      </p:grpSpPr>
      <p:sp>
        <p:nvSpPr>
          <p:cNvPr id="113" name="Google Shape;113;p6"/>
          <p:cNvSpPr/>
          <p:nvPr/>
        </p:nvSpPr>
        <p:spPr>
          <a:xfrm>
            <a:off x="434150" y="788425"/>
            <a:ext cx="3993900" cy="1644900"/>
          </a:xfrm>
          <a:prstGeom prst="roundRect">
            <a:avLst>
              <a:gd name="adj" fmla="val 5064"/>
            </a:avLst>
          </a:prstGeom>
          <a:solidFill>
            <a:srgbClr val="011DC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114" name="Google Shape;1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115" name="Google Shape;115;p6"/>
          <p:cNvGrpSpPr/>
          <p:nvPr/>
        </p:nvGrpSpPr>
        <p:grpSpPr>
          <a:xfrm>
            <a:off x="-965883" y="2534228"/>
            <a:ext cx="3433521" cy="3916610"/>
            <a:chOff x="2578075" y="-36175"/>
            <a:chExt cx="3666725" cy="4182625"/>
          </a:xfrm>
        </p:grpSpPr>
        <p:sp>
          <p:nvSpPr>
            <p:cNvPr id="116" name="Google Shape;116;p6"/>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6"/>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6"/>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6"/>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6"/>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6"/>
          <p:cNvGrpSpPr/>
          <p:nvPr/>
        </p:nvGrpSpPr>
        <p:grpSpPr>
          <a:xfrm>
            <a:off x="7788425" y="-1203324"/>
            <a:ext cx="3268530" cy="2611382"/>
            <a:chOff x="2210200" y="260350"/>
            <a:chExt cx="4463375" cy="3566000"/>
          </a:xfrm>
        </p:grpSpPr>
        <p:sp>
          <p:nvSpPr>
            <p:cNvPr id="134" name="Google Shape;134;p6"/>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6"/>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6"/>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6"/>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6"/>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6"/>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6"/>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6"/>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6"/>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6"/>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 name="Google Shape;151;p6"/>
          <p:cNvSpPr txBox="1">
            <a:spLocks noGrp="1"/>
          </p:cNvSpPr>
          <p:nvPr>
            <p:ph type="title"/>
          </p:nvPr>
        </p:nvSpPr>
        <p:spPr>
          <a:xfrm>
            <a:off x="644400" y="997200"/>
            <a:ext cx="3574800" cy="313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2" name="Google Shape;152;p6"/>
          <p:cNvSpPr/>
          <p:nvPr/>
        </p:nvSpPr>
        <p:spPr>
          <a:xfrm>
            <a:off x="434150" y="2710175"/>
            <a:ext cx="3993900" cy="1644900"/>
          </a:xfrm>
          <a:prstGeom prst="roundRect">
            <a:avLst>
              <a:gd name="adj" fmla="val 5064"/>
            </a:avLst>
          </a:prstGeom>
          <a:solidFill>
            <a:srgbClr val="E9045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153" name="Google Shape;153;p6"/>
          <p:cNvSpPr txBox="1">
            <a:spLocks noGrp="1"/>
          </p:cNvSpPr>
          <p:nvPr>
            <p:ph type="body" idx="1"/>
          </p:nvPr>
        </p:nvSpPr>
        <p:spPr>
          <a:xfrm>
            <a:off x="644400" y="1400400"/>
            <a:ext cx="3574800" cy="7344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4" name="Google Shape;154;p6"/>
          <p:cNvSpPr txBox="1">
            <a:spLocks noGrp="1"/>
          </p:cNvSpPr>
          <p:nvPr>
            <p:ph type="title" idx="2"/>
          </p:nvPr>
        </p:nvSpPr>
        <p:spPr>
          <a:xfrm>
            <a:off x="644400" y="2963825"/>
            <a:ext cx="3574800" cy="313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5" name="Google Shape;155;p6"/>
          <p:cNvSpPr txBox="1">
            <a:spLocks noGrp="1"/>
          </p:cNvSpPr>
          <p:nvPr>
            <p:ph type="body" idx="3"/>
          </p:nvPr>
        </p:nvSpPr>
        <p:spPr>
          <a:xfrm>
            <a:off x="644400" y="3367025"/>
            <a:ext cx="3574800" cy="7344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6" name="Google Shape;156;p6"/>
          <p:cNvSpPr>
            <a:spLocks noGrp="1"/>
          </p:cNvSpPr>
          <p:nvPr>
            <p:ph type="pic" idx="4"/>
          </p:nvPr>
        </p:nvSpPr>
        <p:spPr>
          <a:xfrm>
            <a:off x="5365175" y="403050"/>
            <a:ext cx="3478500" cy="4337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rket Opportunity Slide" type="titleOnly">
  <p:cSld name="TITLE_ONLY">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378000" y="360000"/>
            <a:ext cx="8452800" cy="45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9" name="Google Shape;15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60" name="Google Shape;160;p7"/>
          <p:cNvSpPr/>
          <p:nvPr/>
        </p:nvSpPr>
        <p:spPr>
          <a:xfrm>
            <a:off x="560550" y="1189600"/>
            <a:ext cx="3660900" cy="3660900"/>
          </a:xfrm>
          <a:prstGeom prst="ellipse">
            <a:avLst/>
          </a:prstGeom>
          <a:solidFill>
            <a:srgbClr val="011DCA">
              <a:alpha val="4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161" name="Google Shape;161;p7"/>
          <p:cNvSpPr/>
          <p:nvPr/>
        </p:nvSpPr>
        <p:spPr>
          <a:xfrm>
            <a:off x="1009800" y="1638850"/>
            <a:ext cx="2762400" cy="2762400"/>
          </a:xfrm>
          <a:prstGeom prst="ellipse">
            <a:avLst/>
          </a:prstGeom>
          <a:solidFill>
            <a:srgbClr val="011DCA">
              <a:alpha val="49803"/>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162" name="Google Shape;162;p7"/>
          <p:cNvSpPr/>
          <p:nvPr/>
        </p:nvSpPr>
        <p:spPr>
          <a:xfrm>
            <a:off x="1405200" y="2034250"/>
            <a:ext cx="1971600" cy="1971600"/>
          </a:xfrm>
          <a:prstGeom prst="ellipse">
            <a:avLst/>
          </a:prstGeom>
          <a:solidFill>
            <a:srgbClr val="011DC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grpSp>
        <p:nvGrpSpPr>
          <p:cNvPr id="163" name="Google Shape;163;p7"/>
          <p:cNvGrpSpPr/>
          <p:nvPr/>
        </p:nvGrpSpPr>
        <p:grpSpPr>
          <a:xfrm rot="8986134">
            <a:off x="7380405" y="3644249"/>
            <a:ext cx="3268486" cy="2611347"/>
            <a:chOff x="2210200" y="260350"/>
            <a:chExt cx="4463375" cy="3566000"/>
          </a:xfrm>
        </p:grpSpPr>
        <p:sp>
          <p:nvSpPr>
            <p:cNvPr id="164" name="Google Shape;164;p7"/>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7"/>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7"/>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7"/>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7"/>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7"/>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7"/>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7"/>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7"/>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7"/>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7"/>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7"/>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7"/>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7"/>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7"/>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7"/>
          <p:cNvGrpSpPr/>
          <p:nvPr/>
        </p:nvGrpSpPr>
        <p:grpSpPr>
          <a:xfrm rot="-3257984">
            <a:off x="-865253" y="-1320323"/>
            <a:ext cx="2238195" cy="2553104"/>
            <a:chOff x="2578075" y="-36175"/>
            <a:chExt cx="3666725" cy="4182625"/>
          </a:xfrm>
        </p:grpSpPr>
        <p:sp>
          <p:nvSpPr>
            <p:cNvPr id="182" name="Google Shape;182;p7"/>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7"/>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7"/>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7"/>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7"/>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7"/>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7"/>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7"/>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7"/>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7"/>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7"/>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7"/>
          <p:cNvSpPr txBox="1">
            <a:spLocks noGrp="1"/>
          </p:cNvSpPr>
          <p:nvPr>
            <p:ph type="body" idx="1"/>
          </p:nvPr>
        </p:nvSpPr>
        <p:spPr>
          <a:xfrm>
            <a:off x="1832400" y="1224000"/>
            <a:ext cx="896400" cy="298800"/>
          </a:xfrm>
          <a:prstGeom prst="rect">
            <a:avLst/>
          </a:prstGeom>
          <a:noFill/>
          <a:ln>
            <a:noFill/>
          </a:ln>
        </p:spPr>
        <p:txBody>
          <a:bodyPr spcFirstLastPara="1" wrap="square" lIns="91425" tIns="91425" rIns="91425" bIns="91425" anchor="ctr" anchorCtr="0">
            <a:normAutofit/>
          </a:bodyPr>
          <a:lstStyle>
            <a:lvl1pPr marL="457200" lvl="0" indent="-304800" algn="ctr">
              <a:lnSpc>
                <a:spcPct val="115000"/>
              </a:lnSpc>
              <a:spcBef>
                <a:spcPts val="0"/>
              </a:spcBef>
              <a:spcAft>
                <a:spcPts val="0"/>
              </a:spcAft>
              <a:buSzPts val="1200"/>
              <a:buChar char="●"/>
              <a:defRPr sz="1200" b="1"/>
            </a:lvl1pPr>
            <a:lvl2pPr marL="914400" lvl="1" indent="-304800" algn="ctr">
              <a:lnSpc>
                <a:spcPct val="115000"/>
              </a:lnSpc>
              <a:spcBef>
                <a:spcPts val="0"/>
              </a:spcBef>
              <a:spcAft>
                <a:spcPts val="0"/>
              </a:spcAft>
              <a:buSzPts val="1200"/>
              <a:buChar char="○"/>
              <a:defRPr sz="1200" b="1"/>
            </a:lvl2pPr>
            <a:lvl3pPr marL="1371600" lvl="2" indent="-304800" algn="ctr">
              <a:lnSpc>
                <a:spcPct val="115000"/>
              </a:lnSpc>
              <a:spcBef>
                <a:spcPts val="0"/>
              </a:spcBef>
              <a:spcAft>
                <a:spcPts val="0"/>
              </a:spcAft>
              <a:buSzPts val="1200"/>
              <a:buChar char="■"/>
              <a:defRPr sz="1200" b="1"/>
            </a:lvl3pPr>
            <a:lvl4pPr marL="1828800" lvl="3" indent="-304800" algn="ctr">
              <a:lnSpc>
                <a:spcPct val="115000"/>
              </a:lnSpc>
              <a:spcBef>
                <a:spcPts val="0"/>
              </a:spcBef>
              <a:spcAft>
                <a:spcPts val="0"/>
              </a:spcAft>
              <a:buSzPts val="1200"/>
              <a:buChar char="●"/>
              <a:defRPr sz="1200" b="1"/>
            </a:lvl4pPr>
            <a:lvl5pPr marL="2286000" lvl="4" indent="-304800" algn="ctr">
              <a:lnSpc>
                <a:spcPct val="115000"/>
              </a:lnSpc>
              <a:spcBef>
                <a:spcPts val="0"/>
              </a:spcBef>
              <a:spcAft>
                <a:spcPts val="0"/>
              </a:spcAft>
              <a:buSzPts val="1200"/>
              <a:buChar char="○"/>
              <a:defRPr sz="1200" b="1"/>
            </a:lvl5pPr>
            <a:lvl6pPr marL="2743200" lvl="5" indent="-304800" algn="ctr">
              <a:lnSpc>
                <a:spcPct val="115000"/>
              </a:lnSpc>
              <a:spcBef>
                <a:spcPts val="0"/>
              </a:spcBef>
              <a:spcAft>
                <a:spcPts val="0"/>
              </a:spcAft>
              <a:buSzPts val="1200"/>
              <a:buChar char="■"/>
              <a:defRPr sz="1200" b="1"/>
            </a:lvl6pPr>
            <a:lvl7pPr marL="3200400" lvl="6" indent="-304800" algn="ctr">
              <a:lnSpc>
                <a:spcPct val="115000"/>
              </a:lnSpc>
              <a:spcBef>
                <a:spcPts val="0"/>
              </a:spcBef>
              <a:spcAft>
                <a:spcPts val="0"/>
              </a:spcAft>
              <a:buSzPts val="1200"/>
              <a:buChar char="●"/>
              <a:defRPr sz="1200" b="1"/>
            </a:lvl7pPr>
            <a:lvl8pPr marL="3657600" lvl="7" indent="-304800" algn="ctr">
              <a:lnSpc>
                <a:spcPct val="115000"/>
              </a:lnSpc>
              <a:spcBef>
                <a:spcPts val="0"/>
              </a:spcBef>
              <a:spcAft>
                <a:spcPts val="0"/>
              </a:spcAft>
              <a:buSzPts val="1200"/>
              <a:buChar char="○"/>
              <a:defRPr sz="1200" b="1"/>
            </a:lvl8pPr>
            <a:lvl9pPr marL="4114800" lvl="8" indent="-304800" algn="ctr">
              <a:lnSpc>
                <a:spcPct val="115000"/>
              </a:lnSpc>
              <a:spcBef>
                <a:spcPts val="0"/>
              </a:spcBef>
              <a:spcAft>
                <a:spcPts val="0"/>
              </a:spcAft>
              <a:buSzPts val="1200"/>
              <a:buChar char="■"/>
              <a:defRPr sz="1200" b="1"/>
            </a:lvl9pPr>
          </a:lstStyle>
          <a:p>
            <a:endParaRPr/>
          </a:p>
        </p:txBody>
      </p:sp>
      <p:sp>
        <p:nvSpPr>
          <p:cNvPr id="200" name="Google Shape;200;p7"/>
          <p:cNvSpPr txBox="1">
            <a:spLocks noGrp="1"/>
          </p:cNvSpPr>
          <p:nvPr>
            <p:ph type="body" idx="2"/>
          </p:nvPr>
        </p:nvSpPr>
        <p:spPr>
          <a:xfrm>
            <a:off x="1832400" y="1638000"/>
            <a:ext cx="896400" cy="298800"/>
          </a:xfrm>
          <a:prstGeom prst="rect">
            <a:avLst/>
          </a:prstGeom>
          <a:noFill/>
          <a:ln>
            <a:noFill/>
          </a:ln>
        </p:spPr>
        <p:txBody>
          <a:bodyPr spcFirstLastPara="1" wrap="square" lIns="91425" tIns="91425" rIns="91425" bIns="91425" anchor="ctr" anchorCtr="0">
            <a:normAutofit/>
          </a:bodyPr>
          <a:lstStyle>
            <a:lvl1pPr marL="457200" lvl="0" indent="-304800" algn="ctr">
              <a:lnSpc>
                <a:spcPct val="115000"/>
              </a:lnSpc>
              <a:spcBef>
                <a:spcPts val="0"/>
              </a:spcBef>
              <a:spcAft>
                <a:spcPts val="0"/>
              </a:spcAft>
              <a:buSzPts val="1200"/>
              <a:buChar char="●"/>
              <a:defRPr sz="1200" b="1"/>
            </a:lvl1pPr>
            <a:lvl2pPr marL="914400" lvl="1" indent="-304800" algn="ctr">
              <a:lnSpc>
                <a:spcPct val="115000"/>
              </a:lnSpc>
              <a:spcBef>
                <a:spcPts val="0"/>
              </a:spcBef>
              <a:spcAft>
                <a:spcPts val="0"/>
              </a:spcAft>
              <a:buSzPts val="1200"/>
              <a:buChar char="○"/>
              <a:defRPr sz="1200" b="1"/>
            </a:lvl2pPr>
            <a:lvl3pPr marL="1371600" lvl="2" indent="-304800" algn="ctr">
              <a:lnSpc>
                <a:spcPct val="115000"/>
              </a:lnSpc>
              <a:spcBef>
                <a:spcPts val="0"/>
              </a:spcBef>
              <a:spcAft>
                <a:spcPts val="0"/>
              </a:spcAft>
              <a:buSzPts val="1200"/>
              <a:buChar char="■"/>
              <a:defRPr sz="1200" b="1"/>
            </a:lvl3pPr>
            <a:lvl4pPr marL="1828800" lvl="3" indent="-304800" algn="ctr">
              <a:lnSpc>
                <a:spcPct val="115000"/>
              </a:lnSpc>
              <a:spcBef>
                <a:spcPts val="0"/>
              </a:spcBef>
              <a:spcAft>
                <a:spcPts val="0"/>
              </a:spcAft>
              <a:buSzPts val="1200"/>
              <a:buChar char="●"/>
              <a:defRPr sz="1200" b="1"/>
            </a:lvl4pPr>
            <a:lvl5pPr marL="2286000" lvl="4" indent="-304800" algn="ctr">
              <a:lnSpc>
                <a:spcPct val="115000"/>
              </a:lnSpc>
              <a:spcBef>
                <a:spcPts val="0"/>
              </a:spcBef>
              <a:spcAft>
                <a:spcPts val="0"/>
              </a:spcAft>
              <a:buSzPts val="1200"/>
              <a:buChar char="○"/>
              <a:defRPr sz="1200" b="1"/>
            </a:lvl5pPr>
            <a:lvl6pPr marL="2743200" lvl="5" indent="-304800" algn="ctr">
              <a:lnSpc>
                <a:spcPct val="115000"/>
              </a:lnSpc>
              <a:spcBef>
                <a:spcPts val="0"/>
              </a:spcBef>
              <a:spcAft>
                <a:spcPts val="0"/>
              </a:spcAft>
              <a:buSzPts val="1200"/>
              <a:buChar char="■"/>
              <a:defRPr sz="1200" b="1"/>
            </a:lvl6pPr>
            <a:lvl7pPr marL="3200400" lvl="6" indent="-304800" algn="ctr">
              <a:lnSpc>
                <a:spcPct val="115000"/>
              </a:lnSpc>
              <a:spcBef>
                <a:spcPts val="0"/>
              </a:spcBef>
              <a:spcAft>
                <a:spcPts val="0"/>
              </a:spcAft>
              <a:buSzPts val="1200"/>
              <a:buChar char="●"/>
              <a:defRPr sz="1200" b="1"/>
            </a:lvl7pPr>
            <a:lvl8pPr marL="3657600" lvl="7" indent="-304800" algn="ctr">
              <a:lnSpc>
                <a:spcPct val="115000"/>
              </a:lnSpc>
              <a:spcBef>
                <a:spcPts val="0"/>
              </a:spcBef>
              <a:spcAft>
                <a:spcPts val="0"/>
              </a:spcAft>
              <a:buSzPts val="1200"/>
              <a:buChar char="○"/>
              <a:defRPr sz="1200" b="1"/>
            </a:lvl8pPr>
            <a:lvl9pPr marL="4114800" lvl="8" indent="-304800" algn="ctr">
              <a:lnSpc>
                <a:spcPct val="115000"/>
              </a:lnSpc>
              <a:spcBef>
                <a:spcPts val="0"/>
              </a:spcBef>
              <a:spcAft>
                <a:spcPts val="0"/>
              </a:spcAft>
              <a:buSzPts val="1200"/>
              <a:buChar char="■"/>
              <a:defRPr sz="1200" b="1"/>
            </a:lvl9pPr>
          </a:lstStyle>
          <a:p>
            <a:endParaRPr/>
          </a:p>
        </p:txBody>
      </p:sp>
      <p:sp>
        <p:nvSpPr>
          <p:cNvPr id="201" name="Google Shape;201;p7"/>
          <p:cNvSpPr txBox="1">
            <a:spLocks noGrp="1"/>
          </p:cNvSpPr>
          <p:nvPr>
            <p:ph type="body" idx="3"/>
          </p:nvPr>
        </p:nvSpPr>
        <p:spPr>
          <a:xfrm>
            <a:off x="1890000" y="2804400"/>
            <a:ext cx="896400" cy="298800"/>
          </a:xfrm>
          <a:prstGeom prst="rect">
            <a:avLst/>
          </a:prstGeom>
          <a:noFill/>
          <a:ln>
            <a:noFill/>
          </a:ln>
        </p:spPr>
        <p:txBody>
          <a:bodyPr spcFirstLastPara="1" wrap="square" lIns="91425" tIns="91425" rIns="91425" bIns="91425" anchor="ctr" anchorCtr="0">
            <a:normAutofit/>
          </a:bodyPr>
          <a:lstStyle>
            <a:lvl1pPr marL="457200" lvl="0" indent="-304800" algn="ctr">
              <a:lnSpc>
                <a:spcPct val="115000"/>
              </a:lnSpc>
              <a:spcBef>
                <a:spcPts val="0"/>
              </a:spcBef>
              <a:spcAft>
                <a:spcPts val="0"/>
              </a:spcAft>
              <a:buSzPts val="1200"/>
              <a:buChar char="●"/>
              <a:defRPr sz="1200" b="1"/>
            </a:lvl1pPr>
            <a:lvl2pPr marL="914400" lvl="1" indent="-304800" algn="ctr">
              <a:lnSpc>
                <a:spcPct val="115000"/>
              </a:lnSpc>
              <a:spcBef>
                <a:spcPts val="0"/>
              </a:spcBef>
              <a:spcAft>
                <a:spcPts val="0"/>
              </a:spcAft>
              <a:buSzPts val="1200"/>
              <a:buChar char="○"/>
              <a:defRPr sz="1200" b="1"/>
            </a:lvl2pPr>
            <a:lvl3pPr marL="1371600" lvl="2" indent="-304800" algn="ctr">
              <a:lnSpc>
                <a:spcPct val="115000"/>
              </a:lnSpc>
              <a:spcBef>
                <a:spcPts val="0"/>
              </a:spcBef>
              <a:spcAft>
                <a:spcPts val="0"/>
              </a:spcAft>
              <a:buSzPts val="1200"/>
              <a:buChar char="■"/>
              <a:defRPr sz="1200" b="1"/>
            </a:lvl3pPr>
            <a:lvl4pPr marL="1828800" lvl="3" indent="-304800" algn="ctr">
              <a:lnSpc>
                <a:spcPct val="115000"/>
              </a:lnSpc>
              <a:spcBef>
                <a:spcPts val="0"/>
              </a:spcBef>
              <a:spcAft>
                <a:spcPts val="0"/>
              </a:spcAft>
              <a:buSzPts val="1200"/>
              <a:buChar char="●"/>
              <a:defRPr sz="1200" b="1"/>
            </a:lvl4pPr>
            <a:lvl5pPr marL="2286000" lvl="4" indent="-304800" algn="ctr">
              <a:lnSpc>
                <a:spcPct val="115000"/>
              </a:lnSpc>
              <a:spcBef>
                <a:spcPts val="0"/>
              </a:spcBef>
              <a:spcAft>
                <a:spcPts val="0"/>
              </a:spcAft>
              <a:buSzPts val="1200"/>
              <a:buChar char="○"/>
              <a:defRPr sz="1200" b="1"/>
            </a:lvl5pPr>
            <a:lvl6pPr marL="2743200" lvl="5" indent="-304800" algn="ctr">
              <a:lnSpc>
                <a:spcPct val="115000"/>
              </a:lnSpc>
              <a:spcBef>
                <a:spcPts val="0"/>
              </a:spcBef>
              <a:spcAft>
                <a:spcPts val="0"/>
              </a:spcAft>
              <a:buSzPts val="1200"/>
              <a:buChar char="■"/>
              <a:defRPr sz="1200" b="1"/>
            </a:lvl6pPr>
            <a:lvl7pPr marL="3200400" lvl="6" indent="-304800" algn="ctr">
              <a:lnSpc>
                <a:spcPct val="115000"/>
              </a:lnSpc>
              <a:spcBef>
                <a:spcPts val="0"/>
              </a:spcBef>
              <a:spcAft>
                <a:spcPts val="0"/>
              </a:spcAft>
              <a:buSzPts val="1200"/>
              <a:buChar char="●"/>
              <a:defRPr sz="1200" b="1"/>
            </a:lvl7pPr>
            <a:lvl8pPr marL="3657600" lvl="7" indent="-304800" algn="ctr">
              <a:lnSpc>
                <a:spcPct val="115000"/>
              </a:lnSpc>
              <a:spcBef>
                <a:spcPts val="0"/>
              </a:spcBef>
              <a:spcAft>
                <a:spcPts val="0"/>
              </a:spcAft>
              <a:buSzPts val="1200"/>
              <a:buChar char="○"/>
              <a:defRPr sz="1200" b="1"/>
            </a:lvl8pPr>
            <a:lvl9pPr marL="4114800" lvl="8" indent="-304800" algn="ctr">
              <a:lnSpc>
                <a:spcPct val="115000"/>
              </a:lnSpc>
              <a:spcBef>
                <a:spcPts val="0"/>
              </a:spcBef>
              <a:spcAft>
                <a:spcPts val="0"/>
              </a:spcAft>
              <a:buSzPts val="1200"/>
              <a:buChar char="■"/>
              <a:defRPr sz="1200" b="1"/>
            </a:lvl9pPr>
          </a:lstStyle>
          <a:p>
            <a:endParaRPr/>
          </a:p>
        </p:txBody>
      </p:sp>
      <p:cxnSp>
        <p:nvCxnSpPr>
          <p:cNvPr id="202" name="Google Shape;202;p7"/>
          <p:cNvCxnSpPr/>
          <p:nvPr/>
        </p:nvCxnSpPr>
        <p:spPr>
          <a:xfrm>
            <a:off x="3485975" y="1680175"/>
            <a:ext cx="1572600" cy="0"/>
          </a:xfrm>
          <a:prstGeom prst="straightConnector1">
            <a:avLst/>
          </a:prstGeom>
          <a:noFill/>
          <a:ln w="9525" cap="flat" cmpd="sng">
            <a:solidFill>
              <a:srgbClr val="000C51"/>
            </a:solidFill>
            <a:prstDash val="solid"/>
            <a:round/>
            <a:headEnd type="oval" w="med" len="med"/>
            <a:tailEnd type="none" w="sm" len="sm"/>
          </a:ln>
        </p:spPr>
      </p:cxnSp>
      <p:cxnSp>
        <p:nvCxnSpPr>
          <p:cNvPr id="203" name="Google Shape;203;p7"/>
          <p:cNvCxnSpPr/>
          <p:nvPr/>
        </p:nvCxnSpPr>
        <p:spPr>
          <a:xfrm>
            <a:off x="3485975" y="2558050"/>
            <a:ext cx="1572600" cy="0"/>
          </a:xfrm>
          <a:prstGeom prst="straightConnector1">
            <a:avLst/>
          </a:prstGeom>
          <a:noFill/>
          <a:ln w="9525" cap="flat" cmpd="sng">
            <a:solidFill>
              <a:srgbClr val="00148D"/>
            </a:solidFill>
            <a:prstDash val="solid"/>
            <a:round/>
            <a:headEnd type="oval" w="med" len="med"/>
            <a:tailEnd type="none" w="sm" len="sm"/>
          </a:ln>
        </p:spPr>
      </p:cxnSp>
      <p:cxnSp>
        <p:nvCxnSpPr>
          <p:cNvPr id="204" name="Google Shape;204;p7"/>
          <p:cNvCxnSpPr/>
          <p:nvPr/>
        </p:nvCxnSpPr>
        <p:spPr>
          <a:xfrm>
            <a:off x="2960375" y="3435925"/>
            <a:ext cx="2098200" cy="0"/>
          </a:xfrm>
          <a:prstGeom prst="straightConnector1">
            <a:avLst/>
          </a:prstGeom>
          <a:noFill/>
          <a:ln w="9525" cap="flat" cmpd="sng">
            <a:solidFill>
              <a:srgbClr val="011DCA"/>
            </a:solidFill>
            <a:prstDash val="solid"/>
            <a:round/>
            <a:headEnd type="oval" w="med" len="med"/>
            <a:tailEnd type="none" w="sm" len="sm"/>
          </a:ln>
        </p:spPr>
      </p:cxnSp>
      <p:sp>
        <p:nvSpPr>
          <p:cNvPr id="205" name="Google Shape;205;p7"/>
          <p:cNvSpPr/>
          <p:nvPr/>
        </p:nvSpPr>
        <p:spPr>
          <a:xfrm>
            <a:off x="5058575" y="1282675"/>
            <a:ext cx="3617100" cy="795000"/>
          </a:xfrm>
          <a:prstGeom prst="rect">
            <a:avLst/>
          </a:prstGeom>
          <a:noFill/>
          <a:ln w="9525" cap="flat" cmpd="sng">
            <a:solidFill>
              <a:srgbClr val="000C5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206" name="Google Shape;206;p7"/>
          <p:cNvSpPr/>
          <p:nvPr/>
        </p:nvSpPr>
        <p:spPr>
          <a:xfrm>
            <a:off x="5058563" y="2160550"/>
            <a:ext cx="3617100" cy="795000"/>
          </a:xfrm>
          <a:prstGeom prst="rect">
            <a:avLst/>
          </a:prstGeom>
          <a:noFill/>
          <a:ln w="9525" cap="flat" cmpd="sng">
            <a:solidFill>
              <a:srgbClr val="00148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207" name="Google Shape;207;p7"/>
          <p:cNvSpPr/>
          <p:nvPr/>
        </p:nvSpPr>
        <p:spPr>
          <a:xfrm>
            <a:off x="5058550" y="3038425"/>
            <a:ext cx="3617100" cy="795000"/>
          </a:xfrm>
          <a:prstGeom prst="rect">
            <a:avLst/>
          </a:prstGeom>
          <a:noFill/>
          <a:ln w="9525" cap="flat" cmpd="sng">
            <a:solidFill>
              <a:srgbClr val="011DC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208" name="Google Shape;208;p7"/>
          <p:cNvSpPr txBox="1">
            <a:spLocks noGrp="1"/>
          </p:cNvSpPr>
          <p:nvPr>
            <p:ph type="body" idx="4"/>
          </p:nvPr>
        </p:nvSpPr>
        <p:spPr>
          <a:xfrm>
            <a:off x="5076000" y="1303200"/>
            <a:ext cx="3596400" cy="298800"/>
          </a:xfrm>
          <a:prstGeom prst="rect">
            <a:avLst/>
          </a:prstGeom>
          <a:noFill/>
          <a:ln>
            <a:noFill/>
          </a:ln>
        </p:spPr>
        <p:txBody>
          <a:bodyPr spcFirstLastPara="1" wrap="square" lIns="91425" tIns="91425" rIns="91425" bIns="91425" anchor="ctr" anchorCtr="0">
            <a:normAutofit/>
          </a:bodyPr>
          <a:lstStyle>
            <a:lvl1pPr marL="457200" lvl="0" indent="-317500" algn="l">
              <a:lnSpc>
                <a:spcPct val="115000"/>
              </a:lnSpc>
              <a:spcBef>
                <a:spcPts val="0"/>
              </a:spcBef>
              <a:spcAft>
                <a:spcPts val="0"/>
              </a:spcAft>
              <a:buSzPts val="1400"/>
              <a:buFont typeface="Space Grotesk"/>
              <a:buChar char="●"/>
              <a:defRPr sz="1400" b="1">
                <a:latin typeface="Space Grotesk"/>
                <a:ea typeface="Space Grotesk"/>
                <a:cs typeface="Space Grotesk"/>
                <a:sym typeface="Space Grotesk"/>
              </a:defRPr>
            </a:lvl1pPr>
            <a:lvl2pPr marL="914400" lvl="1"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2pPr>
            <a:lvl3pPr marL="1371600" lvl="2"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3pPr>
            <a:lvl4pPr marL="1828800" lvl="3"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4pPr>
            <a:lvl5pPr marL="2286000" lvl="4"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5pPr>
            <a:lvl6pPr marL="2743200" lvl="5"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6pPr>
            <a:lvl7pPr marL="3200400" lvl="6"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7pPr>
            <a:lvl8pPr marL="3657600" lvl="7"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8pPr>
            <a:lvl9pPr marL="4114800" lvl="8"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9pPr>
          </a:lstStyle>
          <a:p>
            <a:endParaRPr/>
          </a:p>
        </p:txBody>
      </p:sp>
      <p:sp>
        <p:nvSpPr>
          <p:cNvPr id="209" name="Google Shape;209;p7"/>
          <p:cNvSpPr txBox="1">
            <a:spLocks noGrp="1"/>
          </p:cNvSpPr>
          <p:nvPr>
            <p:ph type="body" idx="5"/>
          </p:nvPr>
        </p:nvSpPr>
        <p:spPr>
          <a:xfrm>
            <a:off x="5076000" y="1573200"/>
            <a:ext cx="3596400" cy="507600"/>
          </a:xfrm>
          <a:prstGeom prst="rect">
            <a:avLst/>
          </a:prstGeom>
          <a:noFill/>
          <a:ln>
            <a:noFill/>
          </a:ln>
        </p:spPr>
        <p:txBody>
          <a:bodyPr spcFirstLastPara="1" wrap="square" lIns="91425" tIns="91425" rIns="91425" bIns="91425" anchor="ctr" anchorCtr="0">
            <a:normAutofit/>
          </a:bodyPr>
          <a:lstStyle>
            <a:lvl1pPr marL="457200" lvl="0" indent="-279400" algn="l">
              <a:lnSpc>
                <a:spcPct val="115000"/>
              </a:lnSpc>
              <a:spcBef>
                <a:spcPts val="0"/>
              </a:spcBef>
              <a:spcAft>
                <a:spcPts val="0"/>
              </a:spcAft>
              <a:buSzPts val="800"/>
              <a:buChar char="●"/>
              <a:defRPr sz="800"/>
            </a:lvl1pPr>
            <a:lvl2pPr marL="914400" lvl="1" indent="-279400" algn="l">
              <a:lnSpc>
                <a:spcPct val="115000"/>
              </a:lnSpc>
              <a:spcBef>
                <a:spcPts val="0"/>
              </a:spcBef>
              <a:spcAft>
                <a:spcPts val="0"/>
              </a:spcAft>
              <a:buSzPts val="800"/>
              <a:buChar char="○"/>
              <a:defRPr sz="800"/>
            </a:lvl2pPr>
            <a:lvl3pPr marL="1371600" lvl="2" indent="-279400" algn="l">
              <a:lnSpc>
                <a:spcPct val="115000"/>
              </a:lnSpc>
              <a:spcBef>
                <a:spcPts val="0"/>
              </a:spcBef>
              <a:spcAft>
                <a:spcPts val="0"/>
              </a:spcAft>
              <a:buSzPts val="800"/>
              <a:buChar char="■"/>
              <a:defRPr sz="800"/>
            </a:lvl3pPr>
            <a:lvl4pPr marL="1828800" lvl="3" indent="-279400" algn="l">
              <a:lnSpc>
                <a:spcPct val="115000"/>
              </a:lnSpc>
              <a:spcBef>
                <a:spcPts val="0"/>
              </a:spcBef>
              <a:spcAft>
                <a:spcPts val="0"/>
              </a:spcAft>
              <a:buSzPts val="800"/>
              <a:buChar char="●"/>
              <a:defRPr sz="800"/>
            </a:lvl4pPr>
            <a:lvl5pPr marL="2286000" lvl="4" indent="-279400" algn="l">
              <a:lnSpc>
                <a:spcPct val="115000"/>
              </a:lnSpc>
              <a:spcBef>
                <a:spcPts val="0"/>
              </a:spcBef>
              <a:spcAft>
                <a:spcPts val="0"/>
              </a:spcAft>
              <a:buSzPts val="800"/>
              <a:buChar char="○"/>
              <a:defRPr sz="800"/>
            </a:lvl5pPr>
            <a:lvl6pPr marL="2743200" lvl="5" indent="-279400" algn="l">
              <a:lnSpc>
                <a:spcPct val="115000"/>
              </a:lnSpc>
              <a:spcBef>
                <a:spcPts val="0"/>
              </a:spcBef>
              <a:spcAft>
                <a:spcPts val="0"/>
              </a:spcAft>
              <a:buSzPts val="800"/>
              <a:buChar char="■"/>
              <a:defRPr sz="800"/>
            </a:lvl6pPr>
            <a:lvl7pPr marL="3200400" lvl="6" indent="-279400" algn="l">
              <a:lnSpc>
                <a:spcPct val="115000"/>
              </a:lnSpc>
              <a:spcBef>
                <a:spcPts val="0"/>
              </a:spcBef>
              <a:spcAft>
                <a:spcPts val="0"/>
              </a:spcAft>
              <a:buSzPts val="800"/>
              <a:buChar char="●"/>
              <a:defRPr sz="800"/>
            </a:lvl7pPr>
            <a:lvl8pPr marL="3657600" lvl="7" indent="-279400" algn="l">
              <a:lnSpc>
                <a:spcPct val="115000"/>
              </a:lnSpc>
              <a:spcBef>
                <a:spcPts val="0"/>
              </a:spcBef>
              <a:spcAft>
                <a:spcPts val="0"/>
              </a:spcAft>
              <a:buSzPts val="800"/>
              <a:buChar char="○"/>
              <a:defRPr sz="800"/>
            </a:lvl8pPr>
            <a:lvl9pPr marL="4114800" lvl="8" indent="-279400" algn="l">
              <a:lnSpc>
                <a:spcPct val="115000"/>
              </a:lnSpc>
              <a:spcBef>
                <a:spcPts val="0"/>
              </a:spcBef>
              <a:spcAft>
                <a:spcPts val="0"/>
              </a:spcAft>
              <a:buSzPts val="800"/>
              <a:buChar char="■"/>
              <a:defRPr sz="800"/>
            </a:lvl9pPr>
          </a:lstStyle>
          <a:p>
            <a:endParaRPr/>
          </a:p>
        </p:txBody>
      </p:sp>
      <p:sp>
        <p:nvSpPr>
          <p:cNvPr id="210" name="Google Shape;210;p7"/>
          <p:cNvSpPr txBox="1">
            <a:spLocks noGrp="1"/>
          </p:cNvSpPr>
          <p:nvPr>
            <p:ph type="body" idx="6"/>
          </p:nvPr>
        </p:nvSpPr>
        <p:spPr>
          <a:xfrm>
            <a:off x="5068900" y="2182950"/>
            <a:ext cx="3596400" cy="298800"/>
          </a:xfrm>
          <a:prstGeom prst="rect">
            <a:avLst/>
          </a:prstGeom>
          <a:noFill/>
          <a:ln>
            <a:noFill/>
          </a:ln>
        </p:spPr>
        <p:txBody>
          <a:bodyPr spcFirstLastPara="1" wrap="square" lIns="91425" tIns="91425" rIns="91425" bIns="91425" anchor="ctr" anchorCtr="0">
            <a:normAutofit/>
          </a:bodyPr>
          <a:lstStyle>
            <a:lvl1pPr marL="457200" lvl="0" indent="-317500" algn="l">
              <a:lnSpc>
                <a:spcPct val="115000"/>
              </a:lnSpc>
              <a:spcBef>
                <a:spcPts val="0"/>
              </a:spcBef>
              <a:spcAft>
                <a:spcPts val="0"/>
              </a:spcAft>
              <a:buSzPts val="1400"/>
              <a:buFont typeface="Space Grotesk"/>
              <a:buChar char="●"/>
              <a:defRPr sz="1400" b="1">
                <a:latin typeface="Space Grotesk"/>
                <a:ea typeface="Space Grotesk"/>
                <a:cs typeface="Space Grotesk"/>
                <a:sym typeface="Space Grotesk"/>
              </a:defRPr>
            </a:lvl1pPr>
            <a:lvl2pPr marL="914400" lvl="1"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2pPr>
            <a:lvl3pPr marL="1371600" lvl="2"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3pPr>
            <a:lvl4pPr marL="1828800" lvl="3"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4pPr>
            <a:lvl5pPr marL="2286000" lvl="4"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5pPr>
            <a:lvl6pPr marL="2743200" lvl="5"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6pPr>
            <a:lvl7pPr marL="3200400" lvl="6"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7pPr>
            <a:lvl8pPr marL="3657600" lvl="7"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8pPr>
            <a:lvl9pPr marL="4114800" lvl="8"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9pPr>
          </a:lstStyle>
          <a:p>
            <a:endParaRPr/>
          </a:p>
        </p:txBody>
      </p:sp>
      <p:sp>
        <p:nvSpPr>
          <p:cNvPr id="211" name="Google Shape;211;p7"/>
          <p:cNvSpPr txBox="1">
            <a:spLocks noGrp="1"/>
          </p:cNvSpPr>
          <p:nvPr>
            <p:ph type="body" idx="7"/>
          </p:nvPr>
        </p:nvSpPr>
        <p:spPr>
          <a:xfrm>
            <a:off x="5068900" y="2452950"/>
            <a:ext cx="3596400" cy="507600"/>
          </a:xfrm>
          <a:prstGeom prst="rect">
            <a:avLst/>
          </a:prstGeom>
          <a:noFill/>
          <a:ln>
            <a:noFill/>
          </a:ln>
        </p:spPr>
        <p:txBody>
          <a:bodyPr spcFirstLastPara="1" wrap="square" lIns="91425" tIns="91425" rIns="91425" bIns="91425" anchor="ctr" anchorCtr="0">
            <a:normAutofit/>
          </a:bodyPr>
          <a:lstStyle>
            <a:lvl1pPr marL="457200" lvl="0" indent="-279400" algn="l">
              <a:lnSpc>
                <a:spcPct val="115000"/>
              </a:lnSpc>
              <a:spcBef>
                <a:spcPts val="0"/>
              </a:spcBef>
              <a:spcAft>
                <a:spcPts val="0"/>
              </a:spcAft>
              <a:buSzPts val="800"/>
              <a:buChar char="●"/>
              <a:defRPr sz="800"/>
            </a:lvl1pPr>
            <a:lvl2pPr marL="914400" lvl="1" indent="-279400" algn="l">
              <a:lnSpc>
                <a:spcPct val="115000"/>
              </a:lnSpc>
              <a:spcBef>
                <a:spcPts val="0"/>
              </a:spcBef>
              <a:spcAft>
                <a:spcPts val="0"/>
              </a:spcAft>
              <a:buSzPts val="800"/>
              <a:buChar char="○"/>
              <a:defRPr sz="800"/>
            </a:lvl2pPr>
            <a:lvl3pPr marL="1371600" lvl="2" indent="-279400" algn="l">
              <a:lnSpc>
                <a:spcPct val="115000"/>
              </a:lnSpc>
              <a:spcBef>
                <a:spcPts val="0"/>
              </a:spcBef>
              <a:spcAft>
                <a:spcPts val="0"/>
              </a:spcAft>
              <a:buSzPts val="800"/>
              <a:buChar char="■"/>
              <a:defRPr sz="800"/>
            </a:lvl3pPr>
            <a:lvl4pPr marL="1828800" lvl="3" indent="-279400" algn="l">
              <a:lnSpc>
                <a:spcPct val="115000"/>
              </a:lnSpc>
              <a:spcBef>
                <a:spcPts val="0"/>
              </a:spcBef>
              <a:spcAft>
                <a:spcPts val="0"/>
              </a:spcAft>
              <a:buSzPts val="800"/>
              <a:buChar char="●"/>
              <a:defRPr sz="800"/>
            </a:lvl4pPr>
            <a:lvl5pPr marL="2286000" lvl="4" indent="-279400" algn="l">
              <a:lnSpc>
                <a:spcPct val="115000"/>
              </a:lnSpc>
              <a:spcBef>
                <a:spcPts val="0"/>
              </a:spcBef>
              <a:spcAft>
                <a:spcPts val="0"/>
              </a:spcAft>
              <a:buSzPts val="800"/>
              <a:buChar char="○"/>
              <a:defRPr sz="800"/>
            </a:lvl5pPr>
            <a:lvl6pPr marL="2743200" lvl="5" indent="-279400" algn="l">
              <a:lnSpc>
                <a:spcPct val="115000"/>
              </a:lnSpc>
              <a:spcBef>
                <a:spcPts val="0"/>
              </a:spcBef>
              <a:spcAft>
                <a:spcPts val="0"/>
              </a:spcAft>
              <a:buSzPts val="800"/>
              <a:buChar char="■"/>
              <a:defRPr sz="800"/>
            </a:lvl6pPr>
            <a:lvl7pPr marL="3200400" lvl="6" indent="-279400" algn="l">
              <a:lnSpc>
                <a:spcPct val="115000"/>
              </a:lnSpc>
              <a:spcBef>
                <a:spcPts val="0"/>
              </a:spcBef>
              <a:spcAft>
                <a:spcPts val="0"/>
              </a:spcAft>
              <a:buSzPts val="800"/>
              <a:buChar char="●"/>
              <a:defRPr sz="800"/>
            </a:lvl7pPr>
            <a:lvl8pPr marL="3657600" lvl="7" indent="-279400" algn="l">
              <a:lnSpc>
                <a:spcPct val="115000"/>
              </a:lnSpc>
              <a:spcBef>
                <a:spcPts val="0"/>
              </a:spcBef>
              <a:spcAft>
                <a:spcPts val="0"/>
              </a:spcAft>
              <a:buSzPts val="800"/>
              <a:buChar char="○"/>
              <a:defRPr sz="800"/>
            </a:lvl8pPr>
            <a:lvl9pPr marL="4114800" lvl="8" indent="-279400" algn="l">
              <a:lnSpc>
                <a:spcPct val="115000"/>
              </a:lnSpc>
              <a:spcBef>
                <a:spcPts val="0"/>
              </a:spcBef>
              <a:spcAft>
                <a:spcPts val="0"/>
              </a:spcAft>
              <a:buSzPts val="800"/>
              <a:buChar char="■"/>
              <a:defRPr sz="800"/>
            </a:lvl9pPr>
          </a:lstStyle>
          <a:p>
            <a:endParaRPr/>
          </a:p>
        </p:txBody>
      </p:sp>
      <p:sp>
        <p:nvSpPr>
          <p:cNvPr id="212" name="Google Shape;212;p7"/>
          <p:cNvSpPr txBox="1">
            <a:spLocks noGrp="1"/>
          </p:cNvSpPr>
          <p:nvPr>
            <p:ph type="body" idx="8"/>
          </p:nvPr>
        </p:nvSpPr>
        <p:spPr>
          <a:xfrm>
            <a:off x="5068900" y="3062700"/>
            <a:ext cx="3596400" cy="298800"/>
          </a:xfrm>
          <a:prstGeom prst="rect">
            <a:avLst/>
          </a:prstGeom>
          <a:noFill/>
          <a:ln>
            <a:noFill/>
          </a:ln>
        </p:spPr>
        <p:txBody>
          <a:bodyPr spcFirstLastPara="1" wrap="square" lIns="91425" tIns="91425" rIns="91425" bIns="91425" anchor="ctr" anchorCtr="0">
            <a:normAutofit/>
          </a:bodyPr>
          <a:lstStyle>
            <a:lvl1pPr marL="457200" lvl="0" indent="-317500" algn="l">
              <a:lnSpc>
                <a:spcPct val="115000"/>
              </a:lnSpc>
              <a:spcBef>
                <a:spcPts val="0"/>
              </a:spcBef>
              <a:spcAft>
                <a:spcPts val="0"/>
              </a:spcAft>
              <a:buSzPts val="1400"/>
              <a:buFont typeface="Space Grotesk"/>
              <a:buChar char="●"/>
              <a:defRPr sz="1400" b="1">
                <a:latin typeface="Space Grotesk"/>
                <a:ea typeface="Space Grotesk"/>
                <a:cs typeface="Space Grotesk"/>
                <a:sym typeface="Space Grotesk"/>
              </a:defRPr>
            </a:lvl1pPr>
            <a:lvl2pPr marL="914400" lvl="1"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2pPr>
            <a:lvl3pPr marL="1371600" lvl="2"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3pPr>
            <a:lvl4pPr marL="1828800" lvl="3"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4pPr>
            <a:lvl5pPr marL="2286000" lvl="4"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5pPr>
            <a:lvl6pPr marL="2743200" lvl="5"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6pPr>
            <a:lvl7pPr marL="3200400" lvl="6"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7pPr>
            <a:lvl8pPr marL="3657600" lvl="7"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8pPr>
            <a:lvl9pPr marL="4114800" lvl="8" indent="-317500" algn="l">
              <a:lnSpc>
                <a:spcPct val="115000"/>
              </a:lnSpc>
              <a:spcBef>
                <a:spcPts val="0"/>
              </a:spcBef>
              <a:spcAft>
                <a:spcPts val="0"/>
              </a:spcAft>
              <a:buSzPts val="1400"/>
              <a:buFont typeface="Space Grotesk"/>
              <a:buChar char="■"/>
              <a:defRPr b="1">
                <a:latin typeface="Space Grotesk"/>
                <a:ea typeface="Space Grotesk"/>
                <a:cs typeface="Space Grotesk"/>
                <a:sym typeface="Space Grotesk"/>
              </a:defRPr>
            </a:lvl9pPr>
          </a:lstStyle>
          <a:p>
            <a:endParaRPr/>
          </a:p>
        </p:txBody>
      </p:sp>
      <p:sp>
        <p:nvSpPr>
          <p:cNvPr id="213" name="Google Shape;213;p7"/>
          <p:cNvSpPr txBox="1">
            <a:spLocks noGrp="1"/>
          </p:cNvSpPr>
          <p:nvPr>
            <p:ph type="body" idx="9"/>
          </p:nvPr>
        </p:nvSpPr>
        <p:spPr>
          <a:xfrm>
            <a:off x="5068900" y="3332700"/>
            <a:ext cx="3596400" cy="507600"/>
          </a:xfrm>
          <a:prstGeom prst="rect">
            <a:avLst/>
          </a:prstGeom>
          <a:noFill/>
          <a:ln>
            <a:noFill/>
          </a:ln>
        </p:spPr>
        <p:txBody>
          <a:bodyPr spcFirstLastPara="1" wrap="square" lIns="91425" tIns="91425" rIns="91425" bIns="91425" anchor="ctr" anchorCtr="0">
            <a:normAutofit/>
          </a:bodyPr>
          <a:lstStyle>
            <a:lvl1pPr marL="457200" lvl="0" indent="-279400" algn="l">
              <a:lnSpc>
                <a:spcPct val="115000"/>
              </a:lnSpc>
              <a:spcBef>
                <a:spcPts val="0"/>
              </a:spcBef>
              <a:spcAft>
                <a:spcPts val="0"/>
              </a:spcAft>
              <a:buSzPts val="800"/>
              <a:buChar char="●"/>
              <a:defRPr sz="800"/>
            </a:lvl1pPr>
            <a:lvl2pPr marL="914400" lvl="1" indent="-279400" algn="l">
              <a:lnSpc>
                <a:spcPct val="115000"/>
              </a:lnSpc>
              <a:spcBef>
                <a:spcPts val="0"/>
              </a:spcBef>
              <a:spcAft>
                <a:spcPts val="0"/>
              </a:spcAft>
              <a:buSzPts val="800"/>
              <a:buChar char="○"/>
              <a:defRPr sz="800"/>
            </a:lvl2pPr>
            <a:lvl3pPr marL="1371600" lvl="2" indent="-279400" algn="l">
              <a:lnSpc>
                <a:spcPct val="115000"/>
              </a:lnSpc>
              <a:spcBef>
                <a:spcPts val="0"/>
              </a:spcBef>
              <a:spcAft>
                <a:spcPts val="0"/>
              </a:spcAft>
              <a:buSzPts val="800"/>
              <a:buChar char="■"/>
              <a:defRPr sz="800"/>
            </a:lvl3pPr>
            <a:lvl4pPr marL="1828800" lvl="3" indent="-279400" algn="l">
              <a:lnSpc>
                <a:spcPct val="115000"/>
              </a:lnSpc>
              <a:spcBef>
                <a:spcPts val="0"/>
              </a:spcBef>
              <a:spcAft>
                <a:spcPts val="0"/>
              </a:spcAft>
              <a:buSzPts val="800"/>
              <a:buChar char="●"/>
              <a:defRPr sz="800"/>
            </a:lvl4pPr>
            <a:lvl5pPr marL="2286000" lvl="4" indent="-279400" algn="l">
              <a:lnSpc>
                <a:spcPct val="115000"/>
              </a:lnSpc>
              <a:spcBef>
                <a:spcPts val="0"/>
              </a:spcBef>
              <a:spcAft>
                <a:spcPts val="0"/>
              </a:spcAft>
              <a:buSzPts val="800"/>
              <a:buChar char="○"/>
              <a:defRPr sz="800"/>
            </a:lvl5pPr>
            <a:lvl6pPr marL="2743200" lvl="5" indent="-279400" algn="l">
              <a:lnSpc>
                <a:spcPct val="115000"/>
              </a:lnSpc>
              <a:spcBef>
                <a:spcPts val="0"/>
              </a:spcBef>
              <a:spcAft>
                <a:spcPts val="0"/>
              </a:spcAft>
              <a:buSzPts val="800"/>
              <a:buChar char="■"/>
              <a:defRPr sz="800"/>
            </a:lvl6pPr>
            <a:lvl7pPr marL="3200400" lvl="6" indent="-279400" algn="l">
              <a:lnSpc>
                <a:spcPct val="115000"/>
              </a:lnSpc>
              <a:spcBef>
                <a:spcPts val="0"/>
              </a:spcBef>
              <a:spcAft>
                <a:spcPts val="0"/>
              </a:spcAft>
              <a:buSzPts val="800"/>
              <a:buChar char="●"/>
              <a:defRPr sz="800"/>
            </a:lvl7pPr>
            <a:lvl8pPr marL="3657600" lvl="7" indent="-279400" algn="l">
              <a:lnSpc>
                <a:spcPct val="115000"/>
              </a:lnSpc>
              <a:spcBef>
                <a:spcPts val="0"/>
              </a:spcBef>
              <a:spcAft>
                <a:spcPts val="0"/>
              </a:spcAft>
              <a:buSzPts val="800"/>
              <a:buChar char="○"/>
              <a:defRPr sz="800"/>
            </a:lvl8pPr>
            <a:lvl9pPr marL="4114800" lvl="8" indent="-279400" algn="l">
              <a:lnSpc>
                <a:spcPct val="115000"/>
              </a:lnSpc>
              <a:spcBef>
                <a:spcPts val="0"/>
              </a:spcBef>
              <a:spcAft>
                <a:spcPts val="0"/>
              </a:spcAft>
              <a:buSzPts val="800"/>
              <a:buChar char="■"/>
              <a:defRPr sz="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action Slide">
  <p:cSld name="ONE_COLUMN_TEXT">
    <p:spTree>
      <p:nvGrpSpPr>
        <p:cNvPr id="1" name="Shape 214"/>
        <p:cNvGrpSpPr/>
        <p:nvPr/>
      </p:nvGrpSpPr>
      <p:grpSpPr>
        <a:xfrm>
          <a:off x="0" y="0"/>
          <a:ext cx="0" cy="0"/>
          <a:chOff x="0" y="0"/>
          <a:chExt cx="0" cy="0"/>
        </a:xfrm>
      </p:grpSpPr>
      <p:sp>
        <p:nvSpPr>
          <p:cNvPr id="215" name="Google Shape;21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216" name="Google Shape;216;p8"/>
          <p:cNvGrpSpPr/>
          <p:nvPr/>
        </p:nvGrpSpPr>
        <p:grpSpPr>
          <a:xfrm rot="-8698042">
            <a:off x="3122605" y="3772337"/>
            <a:ext cx="3433306" cy="3916365"/>
            <a:chOff x="2578075" y="-36175"/>
            <a:chExt cx="3666725" cy="4182625"/>
          </a:xfrm>
        </p:grpSpPr>
        <p:sp>
          <p:nvSpPr>
            <p:cNvPr id="217" name="Google Shape;217;p8"/>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8"/>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8"/>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8"/>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8"/>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8"/>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8"/>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8"/>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8"/>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8"/>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8"/>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8"/>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8"/>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8"/>
          <p:cNvGrpSpPr/>
          <p:nvPr/>
        </p:nvGrpSpPr>
        <p:grpSpPr>
          <a:xfrm rot="-8698042">
            <a:off x="2719956" y="4053693"/>
            <a:ext cx="4179243" cy="3338993"/>
            <a:chOff x="2210200" y="260350"/>
            <a:chExt cx="4463375" cy="3566000"/>
          </a:xfrm>
        </p:grpSpPr>
        <p:sp>
          <p:nvSpPr>
            <p:cNvPr id="235" name="Google Shape;235;p8"/>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8"/>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8"/>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8"/>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8"/>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8"/>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8"/>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8"/>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8"/>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8"/>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8"/>
          <p:cNvGrpSpPr/>
          <p:nvPr/>
        </p:nvGrpSpPr>
        <p:grpSpPr>
          <a:xfrm rot="-3258105">
            <a:off x="-400275" y="-216575"/>
            <a:ext cx="1703550" cy="1943236"/>
            <a:chOff x="2578075" y="-36175"/>
            <a:chExt cx="3666725" cy="4182625"/>
          </a:xfrm>
        </p:grpSpPr>
        <p:sp>
          <p:nvSpPr>
            <p:cNvPr id="253" name="Google Shape;253;p8"/>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8"/>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8"/>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8"/>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8"/>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8"/>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8"/>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8"/>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8"/>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8"/>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8"/>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8"/>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8"/>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8"/>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8"/>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8"/>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0" name="Google Shape;270;p8"/>
          <p:cNvSpPr txBox="1">
            <a:spLocks noGrp="1"/>
          </p:cNvSpPr>
          <p:nvPr>
            <p:ph type="title"/>
          </p:nvPr>
        </p:nvSpPr>
        <p:spPr>
          <a:xfrm>
            <a:off x="378000" y="360000"/>
            <a:ext cx="8452800" cy="45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71" name="Google Shape;271;p8"/>
          <p:cNvSpPr/>
          <p:nvPr/>
        </p:nvSpPr>
        <p:spPr>
          <a:xfrm>
            <a:off x="741000" y="2243700"/>
            <a:ext cx="1585500" cy="656100"/>
          </a:xfrm>
          <a:prstGeom prst="roundRect">
            <a:avLst>
              <a:gd name="adj" fmla="val 10154"/>
            </a:avLst>
          </a:prstGeom>
          <a:solidFill>
            <a:srgbClr val="E9045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272" name="Google Shape;272;p8"/>
          <p:cNvSpPr/>
          <p:nvPr/>
        </p:nvSpPr>
        <p:spPr>
          <a:xfrm>
            <a:off x="2765750" y="2243700"/>
            <a:ext cx="1585500" cy="656100"/>
          </a:xfrm>
          <a:prstGeom prst="roundRect">
            <a:avLst>
              <a:gd name="adj" fmla="val 10154"/>
            </a:avLst>
          </a:prstGeom>
          <a:solidFill>
            <a:srgbClr val="011DC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273" name="Google Shape;273;p8"/>
          <p:cNvSpPr/>
          <p:nvPr/>
        </p:nvSpPr>
        <p:spPr>
          <a:xfrm>
            <a:off x="4790500" y="2243700"/>
            <a:ext cx="1585500" cy="656100"/>
          </a:xfrm>
          <a:prstGeom prst="roundRect">
            <a:avLst>
              <a:gd name="adj" fmla="val 10154"/>
            </a:avLst>
          </a:prstGeom>
          <a:solidFill>
            <a:srgbClr val="E9045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274" name="Google Shape;274;p8"/>
          <p:cNvSpPr/>
          <p:nvPr/>
        </p:nvSpPr>
        <p:spPr>
          <a:xfrm>
            <a:off x="6815250" y="2243700"/>
            <a:ext cx="1585500" cy="656100"/>
          </a:xfrm>
          <a:prstGeom prst="roundRect">
            <a:avLst>
              <a:gd name="adj" fmla="val 10154"/>
            </a:avLst>
          </a:prstGeom>
          <a:solidFill>
            <a:srgbClr val="011DC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a:ea typeface="Inter"/>
              <a:cs typeface="Inter"/>
              <a:sym typeface="Inter"/>
            </a:endParaRPr>
          </a:p>
        </p:txBody>
      </p:sp>
      <p:sp>
        <p:nvSpPr>
          <p:cNvPr id="275" name="Google Shape;275;p8"/>
          <p:cNvSpPr txBox="1">
            <a:spLocks noGrp="1"/>
          </p:cNvSpPr>
          <p:nvPr>
            <p:ph type="title" idx="2"/>
          </p:nvPr>
        </p:nvSpPr>
        <p:spPr>
          <a:xfrm>
            <a:off x="741600" y="2401200"/>
            <a:ext cx="1584000" cy="29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76" name="Google Shape;276;p8"/>
          <p:cNvSpPr txBox="1">
            <a:spLocks noGrp="1"/>
          </p:cNvSpPr>
          <p:nvPr>
            <p:ph type="body" idx="1"/>
          </p:nvPr>
        </p:nvSpPr>
        <p:spPr>
          <a:xfrm>
            <a:off x="741600" y="2941200"/>
            <a:ext cx="1584000" cy="252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
        <p:nvSpPr>
          <p:cNvPr id="277" name="Google Shape;277;p8"/>
          <p:cNvSpPr txBox="1">
            <a:spLocks noGrp="1"/>
          </p:cNvSpPr>
          <p:nvPr>
            <p:ph type="title" idx="3"/>
          </p:nvPr>
        </p:nvSpPr>
        <p:spPr>
          <a:xfrm>
            <a:off x="2766500" y="2401200"/>
            <a:ext cx="1584000" cy="29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78" name="Google Shape;278;p8"/>
          <p:cNvSpPr txBox="1">
            <a:spLocks noGrp="1"/>
          </p:cNvSpPr>
          <p:nvPr>
            <p:ph type="body" idx="4"/>
          </p:nvPr>
        </p:nvSpPr>
        <p:spPr>
          <a:xfrm>
            <a:off x="2766500" y="2941200"/>
            <a:ext cx="1584000" cy="252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
        <p:nvSpPr>
          <p:cNvPr id="279" name="Google Shape;279;p8"/>
          <p:cNvSpPr txBox="1">
            <a:spLocks noGrp="1"/>
          </p:cNvSpPr>
          <p:nvPr>
            <p:ph type="title" idx="5"/>
          </p:nvPr>
        </p:nvSpPr>
        <p:spPr>
          <a:xfrm>
            <a:off x="4790875" y="2401200"/>
            <a:ext cx="1584000" cy="29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80" name="Google Shape;280;p8"/>
          <p:cNvSpPr txBox="1">
            <a:spLocks noGrp="1"/>
          </p:cNvSpPr>
          <p:nvPr>
            <p:ph type="body" idx="6"/>
          </p:nvPr>
        </p:nvSpPr>
        <p:spPr>
          <a:xfrm>
            <a:off x="4790875" y="2941200"/>
            <a:ext cx="1584000" cy="252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
        <p:nvSpPr>
          <p:cNvPr id="281" name="Google Shape;281;p8"/>
          <p:cNvSpPr txBox="1">
            <a:spLocks noGrp="1"/>
          </p:cNvSpPr>
          <p:nvPr>
            <p:ph type="title" idx="7"/>
          </p:nvPr>
        </p:nvSpPr>
        <p:spPr>
          <a:xfrm>
            <a:off x="6815250" y="2401200"/>
            <a:ext cx="1584000" cy="29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82" name="Google Shape;282;p8"/>
          <p:cNvSpPr txBox="1">
            <a:spLocks noGrp="1"/>
          </p:cNvSpPr>
          <p:nvPr>
            <p:ph type="body" idx="8"/>
          </p:nvPr>
        </p:nvSpPr>
        <p:spPr>
          <a:xfrm>
            <a:off x="6815250" y="2941200"/>
            <a:ext cx="1584000" cy="252000"/>
          </a:xfrm>
          <a:prstGeom prst="rect">
            <a:avLst/>
          </a:prstGeom>
          <a:noFill/>
          <a:ln>
            <a:noFill/>
          </a:ln>
        </p:spPr>
        <p:txBody>
          <a:bodyPr spcFirstLastPara="1" wrap="square" lIns="91425" tIns="91425" rIns="91425" bIns="91425" anchor="ctr" anchorCtr="0">
            <a:normAutofit/>
          </a:bodyPr>
          <a:lstStyle>
            <a:lvl1pPr marL="457200" lvl="0" indent="-279400" algn="ctr">
              <a:lnSpc>
                <a:spcPct val="115000"/>
              </a:lnSpc>
              <a:spcBef>
                <a:spcPts val="0"/>
              </a:spcBef>
              <a:spcAft>
                <a:spcPts val="0"/>
              </a:spcAft>
              <a:buSzPts val="800"/>
              <a:buChar char="●"/>
              <a:defRPr sz="800"/>
            </a:lvl1pPr>
            <a:lvl2pPr marL="914400" lvl="1" indent="-279400" algn="ctr">
              <a:lnSpc>
                <a:spcPct val="115000"/>
              </a:lnSpc>
              <a:spcBef>
                <a:spcPts val="0"/>
              </a:spcBef>
              <a:spcAft>
                <a:spcPts val="0"/>
              </a:spcAft>
              <a:buSzPts val="800"/>
              <a:buChar char="○"/>
              <a:defRPr sz="800"/>
            </a:lvl2pPr>
            <a:lvl3pPr marL="1371600" lvl="2" indent="-279400" algn="ctr">
              <a:lnSpc>
                <a:spcPct val="115000"/>
              </a:lnSpc>
              <a:spcBef>
                <a:spcPts val="0"/>
              </a:spcBef>
              <a:spcAft>
                <a:spcPts val="0"/>
              </a:spcAft>
              <a:buSzPts val="800"/>
              <a:buChar char="■"/>
              <a:defRPr sz="800"/>
            </a:lvl3pPr>
            <a:lvl4pPr marL="1828800" lvl="3" indent="-279400" algn="ctr">
              <a:lnSpc>
                <a:spcPct val="115000"/>
              </a:lnSpc>
              <a:spcBef>
                <a:spcPts val="0"/>
              </a:spcBef>
              <a:spcAft>
                <a:spcPts val="0"/>
              </a:spcAft>
              <a:buSzPts val="800"/>
              <a:buChar char="●"/>
              <a:defRPr sz="800"/>
            </a:lvl4pPr>
            <a:lvl5pPr marL="2286000" lvl="4" indent="-279400" algn="ctr">
              <a:lnSpc>
                <a:spcPct val="115000"/>
              </a:lnSpc>
              <a:spcBef>
                <a:spcPts val="0"/>
              </a:spcBef>
              <a:spcAft>
                <a:spcPts val="0"/>
              </a:spcAft>
              <a:buSzPts val="800"/>
              <a:buChar char="○"/>
              <a:defRPr sz="800"/>
            </a:lvl5pPr>
            <a:lvl6pPr marL="2743200" lvl="5" indent="-279400" algn="ctr">
              <a:lnSpc>
                <a:spcPct val="115000"/>
              </a:lnSpc>
              <a:spcBef>
                <a:spcPts val="0"/>
              </a:spcBef>
              <a:spcAft>
                <a:spcPts val="0"/>
              </a:spcAft>
              <a:buSzPts val="800"/>
              <a:buChar char="■"/>
              <a:defRPr sz="800"/>
            </a:lvl6pPr>
            <a:lvl7pPr marL="3200400" lvl="6" indent="-279400" algn="ctr">
              <a:lnSpc>
                <a:spcPct val="115000"/>
              </a:lnSpc>
              <a:spcBef>
                <a:spcPts val="0"/>
              </a:spcBef>
              <a:spcAft>
                <a:spcPts val="0"/>
              </a:spcAft>
              <a:buSzPts val="800"/>
              <a:buChar char="●"/>
              <a:defRPr sz="800"/>
            </a:lvl7pPr>
            <a:lvl8pPr marL="3657600" lvl="7" indent="-279400" algn="ctr">
              <a:lnSpc>
                <a:spcPct val="115000"/>
              </a:lnSpc>
              <a:spcBef>
                <a:spcPts val="0"/>
              </a:spcBef>
              <a:spcAft>
                <a:spcPts val="0"/>
              </a:spcAft>
              <a:buSzPts val="800"/>
              <a:buChar char="○"/>
              <a:defRPr sz="800"/>
            </a:lvl8pPr>
            <a:lvl9pPr marL="4114800" lvl="8" indent="-279400" algn="ctr">
              <a:lnSpc>
                <a:spcPct val="115000"/>
              </a:lnSpc>
              <a:spcBef>
                <a:spcPts val="0"/>
              </a:spcBef>
              <a:spcAft>
                <a:spcPts val="0"/>
              </a:spcAft>
              <a:buSzPts val="800"/>
              <a:buChar char="■"/>
              <a:defRPr sz="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roduct Mockup Slide - 1">
  <p:cSld name="MAIN_POINT">
    <p:spTree>
      <p:nvGrpSpPr>
        <p:cNvPr id="1" name="Shape 283"/>
        <p:cNvGrpSpPr/>
        <p:nvPr/>
      </p:nvGrpSpPr>
      <p:grpSpPr>
        <a:xfrm>
          <a:off x="0" y="0"/>
          <a:ext cx="0" cy="0"/>
          <a:chOff x="0" y="0"/>
          <a:chExt cx="0" cy="0"/>
        </a:xfrm>
      </p:grpSpPr>
      <p:sp>
        <p:nvSpPr>
          <p:cNvPr id="284" name="Google Shape;28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285" name="Google Shape;285;p9"/>
          <p:cNvGrpSpPr/>
          <p:nvPr/>
        </p:nvGrpSpPr>
        <p:grpSpPr>
          <a:xfrm rot="-5741832">
            <a:off x="3498223" y="590465"/>
            <a:ext cx="3228237" cy="2725416"/>
            <a:chOff x="2210200" y="260350"/>
            <a:chExt cx="4463375" cy="3566000"/>
          </a:xfrm>
        </p:grpSpPr>
        <p:sp>
          <p:nvSpPr>
            <p:cNvPr id="286" name="Google Shape;286;p9"/>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9"/>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9"/>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9"/>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9"/>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9"/>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9"/>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9"/>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9"/>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9"/>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9"/>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9"/>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9"/>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9"/>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9"/>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 name="Google Shape;303;p9"/>
          <p:cNvGrpSpPr/>
          <p:nvPr/>
        </p:nvGrpSpPr>
        <p:grpSpPr>
          <a:xfrm rot="-8698042">
            <a:off x="7810755" y="3422962"/>
            <a:ext cx="3433306" cy="3916365"/>
            <a:chOff x="2578075" y="-36175"/>
            <a:chExt cx="3666725" cy="4182625"/>
          </a:xfrm>
        </p:grpSpPr>
        <p:sp>
          <p:nvSpPr>
            <p:cNvPr id="304" name="Google Shape;304;p9"/>
            <p:cNvSpPr/>
            <p:nvPr/>
          </p:nvSpPr>
          <p:spPr>
            <a:xfrm>
              <a:off x="2780850" y="-36175"/>
              <a:ext cx="2953625" cy="4182625"/>
            </a:xfrm>
            <a:custGeom>
              <a:avLst/>
              <a:gdLst/>
              <a:ahLst/>
              <a:cxnLst/>
              <a:rect l="l" t="t" r="r" b="b"/>
              <a:pathLst>
                <a:path w="118145" h="167305" extrusionOk="0">
                  <a:moveTo>
                    <a:pt x="75449" y="227"/>
                  </a:moveTo>
                  <a:cubicBezTo>
                    <a:pt x="76531" y="227"/>
                    <a:pt x="77659" y="342"/>
                    <a:pt x="78838" y="570"/>
                  </a:cubicBezTo>
                  <a:cubicBezTo>
                    <a:pt x="88156" y="2380"/>
                    <a:pt x="94145" y="6581"/>
                    <a:pt x="97709" y="13788"/>
                  </a:cubicBezTo>
                  <a:cubicBezTo>
                    <a:pt x="100972" y="20391"/>
                    <a:pt x="101977" y="28849"/>
                    <a:pt x="103150" y="38659"/>
                  </a:cubicBezTo>
                  <a:cubicBezTo>
                    <a:pt x="104279" y="48100"/>
                    <a:pt x="105552" y="58804"/>
                    <a:pt x="109195" y="69832"/>
                  </a:cubicBezTo>
                  <a:cubicBezTo>
                    <a:pt x="118144" y="97016"/>
                    <a:pt x="104904" y="107239"/>
                    <a:pt x="90893" y="118065"/>
                  </a:cubicBezTo>
                  <a:cubicBezTo>
                    <a:pt x="83508" y="123764"/>
                    <a:pt x="75877" y="129663"/>
                    <a:pt x="71654" y="138255"/>
                  </a:cubicBezTo>
                  <a:cubicBezTo>
                    <a:pt x="60476" y="160986"/>
                    <a:pt x="49413" y="167070"/>
                    <a:pt x="40767" y="167070"/>
                  </a:cubicBezTo>
                  <a:cubicBezTo>
                    <a:pt x="38610" y="167070"/>
                    <a:pt x="36603" y="166692"/>
                    <a:pt x="34783" y="166098"/>
                  </a:cubicBezTo>
                  <a:cubicBezTo>
                    <a:pt x="24906" y="162880"/>
                    <a:pt x="15476" y="151741"/>
                    <a:pt x="8917" y="135529"/>
                  </a:cubicBezTo>
                  <a:cubicBezTo>
                    <a:pt x="2615" y="119976"/>
                    <a:pt x="236" y="102792"/>
                    <a:pt x="2548" y="89574"/>
                  </a:cubicBezTo>
                  <a:cubicBezTo>
                    <a:pt x="5241" y="74245"/>
                    <a:pt x="13978" y="65854"/>
                    <a:pt x="27207" y="65854"/>
                  </a:cubicBezTo>
                  <a:cubicBezTo>
                    <a:pt x="27542" y="65854"/>
                    <a:pt x="27889" y="65865"/>
                    <a:pt x="28224" y="65876"/>
                  </a:cubicBezTo>
                  <a:cubicBezTo>
                    <a:pt x="28436" y="65876"/>
                    <a:pt x="28649" y="65887"/>
                    <a:pt x="28850" y="65887"/>
                  </a:cubicBezTo>
                  <a:cubicBezTo>
                    <a:pt x="43822" y="65887"/>
                    <a:pt x="48905" y="48469"/>
                    <a:pt x="53821" y="31620"/>
                  </a:cubicBezTo>
                  <a:cubicBezTo>
                    <a:pt x="56391" y="22793"/>
                    <a:pt x="58827" y="14469"/>
                    <a:pt x="62570" y="8492"/>
                  </a:cubicBezTo>
                  <a:cubicBezTo>
                    <a:pt x="66078" y="2910"/>
                    <a:pt x="70223" y="227"/>
                    <a:pt x="75449" y="227"/>
                  </a:cubicBezTo>
                  <a:close/>
                  <a:moveTo>
                    <a:pt x="75472" y="1"/>
                  </a:moveTo>
                  <a:cubicBezTo>
                    <a:pt x="73184" y="1"/>
                    <a:pt x="71104" y="512"/>
                    <a:pt x="69173" y="1542"/>
                  </a:cubicBezTo>
                  <a:cubicBezTo>
                    <a:pt x="66626" y="2894"/>
                    <a:pt x="64402" y="5129"/>
                    <a:pt x="62380" y="8369"/>
                  </a:cubicBezTo>
                  <a:cubicBezTo>
                    <a:pt x="58615" y="14369"/>
                    <a:pt x="56179" y="22715"/>
                    <a:pt x="53598" y="31553"/>
                  </a:cubicBezTo>
                  <a:cubicBezTo>
                    <a:pt x="48704" y="48319"/>
                    <a:pt x="43646" y="65651"/>
                    <a:pt x="28844" y="65651"/>
                  </a:cubicBezTo>
                  <a:cubicBezTo>
                    <a:pt x="28643" y="65651"/>
                    <a:pt x="28440" y="65648"/>
                    <a:pt x="28235" y="65642"/>
                  </a:cubicBezTo>
                  <a:cubicBezTo>
                    <a:pt x="27877" y="65630"/>
                    <a:pt x="27523" y="65625"/>
                    <a:pt x="27172" y="65625"/>
                  </a:cubicBezTo>
                  <a:cubicBezTo>
                    <a:pt x="20303" y="65625"/>
                    <a:pt x="14665" y="67805"/>
                    <a:pt x="10392" y="72100"/>
                  </a:cubicBezTo>
                  <a:cubicBezTo>
                    <a:pt x="6347" y="76189"/>
                    <a:pt x="3632" y="82044"/>
                    <a:pt x="2325" y="89530"/>
                  </a:cubicBezTo>
                  <a:cubicBezTo>
                    <a:pt x="1" y="102792"/>
                    <a:pt x="2381" y="120021"/>
                    <a:pt x="8694" y="135618"/>
                  </a:cubicBezTo>
                  <a:cubicBezTo>
                    <a:pt x="11788" y="143249"/>
                    <a:pt x="15677" y="150032"/>
                    <a:pt x="19956" y="155238"/>
                  </a:cubicBezTo>
                  <a:cubicBezTo>
                    <a:pt x="24615" y="160925"/>
                    <a:pt x="29576" y="164646"/>
                    <a:pt x="34716" y="166322"/>
                  </a:cubicBezTo>
                  <a:cubicBezTo>
                    <a:pt x="36559" y="166925"/>
                    <a:pt x="38581" y="167305"/>
                    <a:pt x="40771" y="167305"/>
                  </a:cubicBezTo>
                  <a:cubicBezTo>
                    <a:pt x="49486" y="167305"/>
                    <a:pt x="60637" y="161193"/>
                    <a:pt x="71866" y="138356"/>
                  </a:cubicBezTo>
                  <a:cubicBezTo>
                    <a:pt x="76067" y="129808"/>
                    <a:pt x="83676" y="123931"/>
                    <a:pt x="91039" y="118255"/>
                  </a:cubicBezTo>
                  <a:cubicBezTo>
                    <a:pt x="98122" y="112781"/>
                    <a:pt x="104804" y="107619"/>
                    <a:pt x="108793" y="100245"/>
                  </a:cubicBezTo>
                  <a:cubicBezTo>
                    <a:pt x="110949" y="96278"/>
                    <a:pt x="112089" y="92066"/>
                    <a:pt x="112290" y="87351"/>
                  </a:cubicBezTo>
                  <a:cubicBezTo>
                    <a:pt x="112524" y="82088"/>
                    <a:pt x="111575" y="76323"/>
                    <a:pt x="109418" y="69753"/>
                  </a:cubicBezTo>
                  <a:cubicBezTo>
                    <a:pt x="105787" y="58748"/>
                    <a:pt x="104513" y="48055"/>
                    <a:pt x="103385" y="38625"/>
                  </a:cubicBezTo>
                  <a:cubicBezTo>
                    <a:pt x="102212" y="28804"/>
                    <a:pt x="101195" y="20324"/>
                    <a:pt x="97921" y="13676"/>
                  </a:cubicBezTo>
                  <a:cubicBezTo>
                    <a:pt x="94324" y="6402"/>
                    <a:pt x="88279" y="2168"/>
                    <a:pt x="78882" y="347"/>
                  </a:cubicBezTo>
                  <a:cubicBezTo>
                    <a:pt x="77695" y="116"/>
                    <a:pt x="76560" y="1"/>
                    <a:pt x="7547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9"/>
            <p:cNvSpPr/>
            <p:nvPr/>
          </p:nvSpPr>
          <p:spPr>
            <a:xfrm>
              <a:off x="2788400" y="-10025"/>
              <a:ext cx="2918975" cy="4133025"/>
            </a:xfrm>
            <a:custGeom>
              <a:avLst/>
              <a:gdLst/>
              <a:ahLst/>
              <a:cxnLst/>
              <a:rect l="l" t="t" r="r" b="b"/>
              <a:pathLst>
                <a:path w="116759" h="165321" extrusionOk="0">
                  <a:moveTo>
                    <a:pt x="76368" y="239"/>
                  </a:moveTo>
                  <a:cubicBezTo>
                    <a:pt x="77687" y="239"/>
                    <a:pt x="79083" y="429"/>
                    <a:pt x="80580" y="831"/>
                  </a:cubicBezTo>
                  <a:cubicBezTo>
                    <a:pt x="100871" y="6205"/>
                    <a:pt x="102714" y="22395"/>
                    <a:pt x="105049" y="42898"/>
                  </a:cubicBezTo>
                  <a:cubicBezTo>
                    <a:pt x="106010" y="51277"/>
                    <a:pt x="107083" y="60775"/>
                    <a:pt x="109608" y="70350"/>
                  </a:cubicBezTo>
                  <a:cubicBezTo>
                    <a:pt x="116759" y="97020"/>
                    <a:pt x="104055" y="107612"/>
                    <a:pt x="90603" y="118830"/>
                  </a:cubicBezTo>
                  <a:cubicBezTo>
                    <a:pt x="83865" y="124438"/>
                    <a:pt x="76916" y="130237"/>
                    <a:pt x="72670" y="138226"/>
                  </a:cubicBezTo>
                  <a:cubicBezTo>
                    <a:pt x="61458" y="159374"/>
                    <a:pt x="50379" y="165082"/>
                    <a:pt x="41693" y="165082"/>
                  </a:cubicBezTo>
                  <a:cubicBezTo>
                    <a:pt x="39429" y="165082"/>
                    <a:pt x="37329" y="164694"/>
                    <a:pt x="35430" y="164091"/>
                  </a:cubicBezTo>
                  <a:cubicBezTo>
                    <a:pt x="25643" y="160985"/>
                    <a:pt x="16179" y="150505"/>
                    <a:pt x="9475" y="135366"/>
                  </a:cubicBezTo>
                  <a:cubicBezTo>
                    <a:pt x="3062" y="120863"/>
                    <a:pt x="235" y="104383"/>
                    <a:pt x="1911" y="91266"/>
                  </a:cubicBezTo>
                  <a:cubicBezTo>
                    <a:pt x="4012" y="74819"/>
                    <a:pt x="12794" y="65344"/>
                    <a:pt x="26659" y="64607"/>
                  </a:cubicBezTo>
                  <a:cubicBezTo>
                    <a:pt x="41274" y="63825"/>
                    <a:pt x="47575" y="46752"/>
                    <a:pt x="53665" y="30227"/>
                  </a:cubicBezTo>
                  <a:cubicBezTo>
                    <a:pt x="59329" y="14853"/>
                    <a:pt x="64715" y="239"/>
                    <a:pt x="76357" y="239"/>
                  </a:cubicBezTo>
                  <a:close/>
                  <a:moveTo>
                    <a:pt x="76336" y="0"/>
                  </a:moveTo>
                  <a:cubicBezTo>
                    <a:pt x="64553" y="0"/>
                    <a:pt x="59136" y="14688"/>
                    <a:pt x="53441" y="30149"/>
                  </a:cubicBezTo>
                  <a:cubicBezTo>
                    <a:pt x="47374" y="46596"/>
                    <a:pt x="41106" y="63601"/>
                    <a:pt x="26637" y="64372"/>
                  </a:cubicBezTo>
                  <a:cubicBezTo>
                    <a:pt x="19274" y="64763"/>
                    <a:pt x="13364" y="67534"/>
                    <a:pt x="9051" y="72596"/>
                  </a:cubicBezTo>
                  <a:cubicBezTo>
                    <a:pt x="5151" y="77165"/>
                    <a:pt x="2671" y="83433"/>
                    <a:pt x="1677" y="91232"/>
                  </a:cubicBezTo>
                  <a:cubicBezTo>
                    <a:pt x="1" y="104394"/>
                    <a:pt x="2839" y="120930"/>
                    <a:pt x="9263" y="135455"/>
                  </a:cubicBezTo>
                  <a:cubicBezTo>
                    <a:pt x="15989" y="150661"/>
                    <a:pt x="25509" y="161186"/>
                    <a:pt x="35363" y="164315"/>
                  </a:cubicBezTo>
                  <a:cubicBezTo>
                    <a:pt x="37285" y="164918"/>
                    <a:pt x="39408" y="165309"/>
                    <a:pt x="41698" y="165309"/>
                  </a:cubicBezTo>
                  <a:lnTo>
                    <a:pt x="41698" y="165320"/>
                  </a:lnTo>
                  <a:cubicBezTo>
                    <a:pt x="50458" y="165320"/>
                    <a:pt x="61609" y="159578"/>
                    <a:pt x="72882" y="138338"/>
                  </a:cubicBezTo>
                  <a:cubicBezTo>
                    <a:pt x="77094" y="130382"/>
                    <a:pt x="84033" y="124595"/>
                    <a:pt x="90748" y="119008"/>
                  </a:cubicBezTo>
                  <a:cubicBezTo>
                    <a:pt x="97228" y="113601"/>
                    <a:pt x="103932" y="108014"/>
                    <a:pt x="107954" y="100562"/>
                  </a:cubicBezTo>
                  <a:cubicBezTo>
                    <a:pt x="110111" y="96551"/>
                    <a:pt x="111351" y="92327"/>
                    <a:pt x="111753" y="87646"/>
                  </a:cubicBezTo>
                  <a:cubicBezTo>
                    <a:pt x="112189" y="82405"/>
                    <a:pt x="111563" y="76730"/>
                    <a:pt x="109843" y="70283"/>
                  </a:cubicBezTo>
                  <a:cubicBezTo>
                    <a:pt x="107317" y="60730"/>
                    <a:pt x="106234" y="51244"/>
                    <a:pt x="105284" y="42875"/>
                  </a:cubicBezTo>
                  <a:cubicBezTo>
                    <a:pt x="102938" y="22283"/>
                    <a:pt x="101083" y="6016"/>
                    <a:pt x="80636" y="597"/>
                  </a:cubicBezTo>
                  <a:cubicBezTo>
                    <a:pt x="79113" y="192"/>
                    <a:pt x="77683" y="0"/>
                    <a:pt x="763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9"/>
            <p:cNvSpPr/>
            <p:nvPr/>
          </p:nvSpPr>
          <p:spPr>
            <a:xfrm>
              <a:off x="2797900" y="14525"/>
              <a:ext cx="2878750" cy="4084725"/>
            </a:xfrm>
            <a:custGeom>
              <a:avLst/>
              <a:gdLst/>
              <a:ahLst/>
              <a:cxnLst/>
              <a:rect l="l" t="t" r="r" b="b"/>
              <a:pathLst>
                <a:path w="115150" h="163389" extrusionOk="0">
                  <a:moveTo>
                    <a:pt x="77217" y="240"/>
                  </a:moveTo>
                  <a:cubicBezTo>
                    <a:pt x="78793" y="240"/>
                    <a:pt x="80457" y="531"/>
                    <a:pt x="82234" y="1145"/>
                  </a:cubicBezTo>
                  <a:cubicBezTo>
                    <a:pt x="102759" y="8184"/>
                    <a:pt x="104569" y="25748"/>
                    <a:pt x="106859" y="47994"/>
                  </a:cubicBezTo>
                  <a:cubicBezTo>
                    <a:pt x="107619" y="55390"/>
                    <a:pt x="108401" y="63044"/>
                    <a:pt x="109954" y="70921"/>
                  </a:cubicBezTo>
                  <a:cubicBezTo>
                    <a:pt x="115150" y="97189"/>
                    <a:pt x="102993" y="108183"/>
                    <a:pt x="90111" y="119814"/>
                  </a:cubicBezTo>
                  <a:cubicBezTo>
                    <a:pt x="84077" y="125266"/>
                    <a:pt x="77832" y="130909"/>
                    <a:pt x="73620" y="138249"/>
                  </a:cubicBezTo>
                  <a:cubicBezTo>
                    <a:pt x="62402" y="157825"/>
                    <a:pt x="51329" y="163154"/>
                    <a:pt x="42614" y="163154"/>
                  </a:cubicBezTo>
                  <a:cubicBezTo>
                    <a:pt x="40235" y="163154"/>
                    <a:pt x="38033" y="162752"/>
                    <a:pt x="36045" y="162149"/>
                  </a:cubicBezTo>
                  <a:cubicBezTo>
                    <a:pt x="26358" y="159154"/>
                    <a:pt x="16872" y="149389"/>
                    <a:pt x="10045" y="135333"/>
                  </a:cubicBezTo>
                  <a:cubicBezTo>
                    <a:pt x="3531" y="121926"/>
                    <a:pt x="246" y="106205"/>
                    <a:pt x="1252" y="93267"/>
                  </a:cubicBezTo>
                  <a:cubicBezTo>
                    <a:pt x="2581" y="76038"/>
                    <a:pt x="11017" y="65435"/>
                    <a:pt x="25006" y="63401"/>
                  </a:cubicBezTo>
                  <a:cubicBezTo>
                    <a:pt x="38670" y="61424"/>
                    <a:pt x="46022" y="45078"/>
                    <a:pt x="53128" y="29268"/>
                  </a:cubicBezTo>
                  <a:cubicBezTo>
                    <a:pt x="59810" y="14397"/>
                    <a:pt x="66167" y="240"/>
                    <a:pt x="77217" y="240"/>
                  </a:cubicBezTo>
                  <a:close/>
                  <a:moveTo>
                    <a:pt x="77184" y="0"/>
                  </a:moveTo>
                  <a:cubicBezTo>
                    <a:pt x="66014" y="0"/>
                    <a:pt x="59627" y="14221"/>
                    <a:pt x="52916" y="29167"/>
                  </a:cubicBezTo>
                  <a:cubicBezTo>
                    <a:pt x="45832" y="44921"/>
                    <a:pt x="38514" y="61211"/>
                    <a:pt x="24972" y="63178"/>
                  </a:cubicBezTo>
                  <a:cubicBezTo>
                    <a:pt x="10872" y="65223"/>
                    <a:pt x="2358" y="75904"/>
                    <a:pt x="1017" y="93256"/>
                  </a:cubicBezTo>
                  <a:cubicBezTo>
                    <a:pt x="0" y="106228"/>
                    <a:pt x="3308" y="121993"/>
                    <a:pt x="9833" y="135434"/>
                  </a:cubicBezTo>
                  <a:cubicBezTo>
                    <a:pt x="13084" y="142126"/>
                    <a:pt x="17073" y="148059"/>
                    <a:pt x="21352" y="152596"/>
                  </a:cubicBezTo>
                  <a:cubicBezTo>
                    <a:pt x="26000" y="157523"/>
                    <a:pt x="30916" y="160808"/>
                    <a:pt x="35978" y="162372"/>
                  </a:cubicBezTo>
                  <a:cubicBezTo>
                    <a:pt x="37978" y="162987"/>
                    <a:pt x="40212" y="163389"/>
                    <a:pt x="42626" y="163389"/>
                  </a:cubicBezTo>
                  <a:cubicBezTo>
                    <a:pt x="51408" y="163389"/>
                    <a:pt x="62558" y="158037"/>
                    <a:pt x="73832" y="138372"/>
                  </a:cubicBezTo>
                  <a:cubicBezTo>
                    <a:pt x="78022" y="131065"/>
                    <a:pt x="84245" y="125434"/>
                    <a:pt x="90267" y="119993"/>
                  </a:cubicBezTo>
                  <a:cubicBezTo>
                    <a:pt x="96468" y="114395"/>
                    <a:pt x="102870" y="108607"/>
                    <a:pt x="106926" y="101054"/>
                  </a:cubicBezTo>
                  <a:cubicBezTo>
                    <a:pt x="109105" y="96987"/>
                    <a:pt x="110457" y="92742"/>
                    <a:pt x="111060" y="88071"/>
                  </a:cubicBezTo>
                  <a:cubicBezTo>
                    <a:pt x="111731" y="82842"/>
                    <a:pt x="111440" y="77222"/>
                    <a:pt x="110189" y="70876"/>
                  </a:cubicBezTo>
                  <a:cubicBezTo>
                    <a:pt x="108636" y="63010"/>
                    <a:pt x="107854" y="55368"/>
                    <a:pt x="107094" y="47971"/>
                  </a:cubicBezTo>
                  <a:cubicBezTo>
                    <a:pt x="105988" y="37223"/>
                    <a:pt x="104949" y="27078"/>
                    <a:pt x="101619" y="18933"/>
                  </a:cubicBezTo>
                  <a:cubicBezTo>
                    <a:pt x="97932" y="9894"/>
                    <a:pt x="91798" y="4173"/>
                    <a:pt x="82312" y="922"/>
                  </a:cubicBezTo>
                  <a:cubicBezTo>
                    <a:pt x="80494" y="294"/>
                    <a:pt x="78789" y="0"/>
                    <a:pt x="77184"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9"/>
            <p:cNvSpPr/>
            <p:nvPr/>
          </p:nvSpPr>
          <p:spPr>
            <a:xfrm>
              <a:off x="2809900" y="37300"/>
              <a:ext cx="2836025" cy="4038775"/>
            </a:xfrm>
            <a:custGeom>
              <a:avLst/>
              <a:gdLst/>
              <a:ahLst/>
              <a:cxnLst/>
              <a:rect l="l" t="t" r="r" b="b"/>
              <a:pathLst>
                <a:path w="113441" h="161551" extrusionOk="0">
                  <a:moveTo>
                    <a:pt x="77989" y="234"/>
                  </a:moveTo>
                  <a:cubicBezTo>
                    <a:pt x="79821" y="234"/>
                    <a:pt x="81754" y="648"/>
                    <a:pt x="83787" y="1530"/>
                  </a:cubicBezTo>
                  <a:cubicBezTo>
                    <a:pt x="105005" y="10636"/>
                    <a:pt x="106681" y="31184"/>
                    <a:pt x="108614" y="54971"/>
                  </a:cubicBezTo>
                  <a:cubicBezTo>
                    <a:pt x="109050" y="60368"/>
                    <a:pt x="109508" y="65943"/>
                    <a:pt x="110200" y="71563"/>
                  </a:cubicBezTo>
                  <a:cubicBezTo>
                    <a:pt x="113441" y="97563"/>
                    <a:pt x="101754" y="109015"/>
                    <a:pt x="89385" y="121138"/>
                  </a:cubicBezTo>
                  <a:cubicBezTo>
                    <a:pt x="84078" y="126344"/>
                    <a:pt x="78570" y="131741"/>
                    <a:pt x="74469" y="138355"/>
                  </a:cubicBezTo>
                  <a:cubicBezTo>
                    <a:pt x="63290" y="156365"/>
                    <a:pt x="52253" y="161308"/>
                    <a:pt x="43504" y="161308"/>
                  </a:cubicBezTo>
                  <a:cubicBezTo>
                    <a:pt x="40991" y="161308"/>
                    <a:pt x="38666" y="160900"/>
                    <a:pt x="36581" y="160277"/>
                  </a:cubicBezTo>
                  <a:cubicBezTo>
                    <a:pt x="26872" y="157372"/>
                    <a:pt x="17643" y="148534"/>
                    <a:pt x="10604" y="135406"/>
                  </a:cubicBezTo>
                  <a:cubicBezTo>
                    <a:pt x="3889" y="122892"/>
                    <a:pt x="236" y="108367"/>
                    <a:pt x="571" y="95551"/>
                  </a:cubicBezTo>
                  <a:cubicBezTo>
                    <a:pt x="1040" y="77540"/>
                    <a:pt x="9096" y="65719"/>
                    <a:pt x="23252" y="62278"/>
                  </a:cubicBezTo>
                  <a:cubicBezTo>
                    <a:pt x="35855" y="59206"/>
                    <a:pt x="44101" y="43742"/>
                    <a:pt x="52067" y="28781"/>
                  </a:cubicBezTo>
                  <a:cubicBezTo>
                    <a:pt x="59866" y="14167"/>
                    <a:pt x="67285" y="234"/>
                    <a:pt x="77989" y="234"/>
                  </a:cubicBezTo>
                  <a:close/>
                  <a:moveTo>
                    <a:pt x="77967" y="1"/>
                  </a:moveTo>
                  <a:cubicBezTo>
                    <a:pt x="67147" y="1"/>
                    <a:pt x="59689" y="13987"/>
                    <a:pt x="51866" y="28681"/>
                  </a:cubicBezTo>
                  <a:cubicBezTo>
                    <a:pt x="43922" y="43586"/>
                    <a:pt x="35699" y="59004"/>
                    <a:pt x="23196" y="62043"/>
                  </a:cubicBezTo>
                  <a:cubicBezTo>
                    <a:pt x="15721" y="63865"/>
                    <a:pt x="9934" y="67965"/>
                    <a:pt x="6012" y="74233"/>
                  </a:cubicBezTo>
                  <a:cubicBezTo>
                    <a:pt x="2470" y="79898"/>
                    <a:pt x="560" y="87060"/>
                    <a:pt x="336" y="95540"/>
                  </a:cubicBezTo>
                  <a:cubicBezTo>
                    <a:pt x="1" y="108400"/>
                    <a:pt x="3666" y="122970"/>
                    <a:pt x="10392" y="135517"/>
                  </a:cubicBezTo>
                  <a:cubicBezTo>
                    <a:pt x="13766" y="141808"/>
                    <a:pt x="17677" y="147160"/>
                    <a:pt x="22012" y="151416"/>
                  </a:cubicBezTo>
                  <a:cubicBezTo>
                    <a:pt x="26626" y="155953"/>
                    <a:pt x="31509" y="159003"/>
                    <a:pt x="36514" y="160500"/>
                  </a:cubicBezTo>
                  <a:cubicBezTo>
                    <a:pt x="38615" y="161137"/>
                    <a:pt x="40961" y="161550"/>
                    <a:pt x="43509" y="161550"/>
                  </a:cubicBezTo>
                  <a:cubicBezTo>
                    <a:pt x="52324" y="161550"/>
                    <a:pt x="63430" y="156578"/>
                    <a:pt x="74670" y="138478"/>
                  </a:cubicBezTo>
                  <a:cubicBezTo>
                    <a:pt x="78760" y="131886"/>
                    <a:pt x="84246" y="126501"/>
                    <a:pt x="89553" y="121305"/>
                  </a:cubicBezTo>
                  <a:cubicBezTo>
                    <a:pt x="95497" y="115484"/>
                    <a:pt x="101642" y="109462"/>
                    <a:pt x="105754" y="101764"/>
                  </a:cubicBezTo>
                  <a:cubicBezTo>
                    <a:pt x="110368" y="93149"/>
                    <a:pt x="111899" y="83261"/>
                    <a:pt x="110435" y="71541"/>
                  </a:cubicBezTo>
                  <a:cubicBezTo>
                    <a:pt x="109742" y="65921"/>
                    <a:pt x="109284" y="60345"/>
                    <a:pt x="108848" y="54949"/>
                  </a:cubicBezTo>
                  <a:cubicBezTo>
                    <a:pt x="106904" y="31094"/>
                    <a:pt x="105228" y="10480"/>
                    <a:pt x="83888" y="1318"/>
                  </a:cubicBezTo>
                  <a:cubicBezTo>
                    <a:pt x="81802" y="417"/>
                    <a:pt x="79834" y="1"/>
                    <a:pt x="7796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9"/>
            <p:cNvSpPr/>
            <p:nvPr/>
          </p:nvSpPr>
          <p:spPr>
            <a:xfrm>
              <a:off x="2811025" y="57800"/>
              <a:ext cx="2801675" cy="3995375"/>
            </a:xfrm>
            <a:custGeom>
              <a:avLst/>
              <a:gdLst/>
              <a:ahLst/>
              <a:cxnLst/>
              <a:rect l="l" t="t" r="r" b="b"/>
              <a:pathLst>
                <a:path w="112067" h="159815" extrusionOk="0">
                  <a:moveTo>
                    <a:pt x="79206" y="241"/>
                  </a:moveTo>
                  <a:cubicBezTo>
                    <a:pt x="81307" y="241"/>
                    <a:pt x="83497" y="800"/>
                    <a:pt x="85787" y="2006"/>
                  </a:cubicBezTo>
                  <a:cubicBezTo>
                    <a:pt x="108558" y="13962"/>
                    <a:pt x="109552" y="38989"/>
                    <a:pt x="110602" y="65480"/>
                  </a:cubicBezTo>
                  <a:cubicBezTo>
                    <a:pt x="110692" y="67715"/>
                    <a:pt x="110781" y="70028"/>
                    <a:pt x="110882" y="72307"/>
                  </a:cubicBezTo>
                  <a:cubicBezTo>
                    <a:pt x="112066" y="98307"/>
                    <a:pt x="100770" y="110318"/>
                    <a:pt x="88804" y="123044"/>
                  </a:cubicBezTo>
                  <a:cubicBezTo>
                    <a:pt x="84290" y="127837"/>
                    <a:pt x="79620" y="132798"/>
                    <a:pt x="75754" y="138541"/>
                  </a:cubicBezTo>
                  <a:cubicBezTo>
                    <a:pt x="64654" y="155010"/>
                    <a:pt x="53673" y="159584"/>
                    <a:pt x="44903" y="159584"/>
                  </a:cubicBezTo>
                  <a:cubicBezTo>
                    <a:pt x="42232" y="159584"/>
                    <a:pt x="39766" y="159160"/>
                    <a:pt x="37564" y="158518"/>
                  </a:cubicBezTo>
                  <a:cubicBezTo>
                    <a:pt x="27989" y="155725"/>
                    <a:pt x="18794" y="147569"/>
                    <a:pt x="11665" y="135546"/>
                  </a:cubicBezTo>
                  <a:cubicBezTo>
                    <a:pt x="4872" y="124105"/>
                    <a:pt x="794" y="110418"/>
                    <a:pt x="470" y="98005"/>
                  </a:cubicBezTo>
                  <a:cubicBezTo>
                    <a:pt x="179" y="87178"/>
                    <a:pt x="2582" y="68005"/>
                    <a:pt x="21933" y="61235"/>
                  </a:cubicBezTo>
                  <a:cubicBezTo>
                    <a:pt x="33363" y="57235"/>
                    <a:pt x="42268" y="42822"/>
                    <a:pt x="50883" y="28878"/>
                  </a:cubicBezTo>
                  <a:cubicBezTo>
                    <a:pt x="59944" y="14219"/>
                    <a:pt x="68581" y="241"/>
                    <a:pt x="79206" y="241"/>
                  </a:cubicBezTo>
                  <a:close/>
                  <a:moveTo>
                    <a:pt x="79192" y="0"/>
                  </a:moveTo>
                  <a:cubicBezTo>
                    <a:pt x="68464" y="0"/>
                    <a:pt x="59786" y="14036"/>
                    <a:pt x="50681" y="28755"/>
                  </a:cubicBezTo>
                  <a:cubicBezTo>
                    <a:pt x="42089" y="42665"/>
                    <a:pt x="33207" y="57045"/>
                    <a:pt x="21855" y="61011"/>
                  </a:cubicBezTo>
                  <a:cubicBezTo>
                    <a:pt x="14302" y="63659"/>
                    <a:pt x="8604" y="68497"/>
                    <a:pt x="4906" y="75402"/>
                  </a:cubicBezTo>
                  <a:cubicBezTo>
                    <a:pt x="1621" y="81547"/>
                    <a:pt x="1" y="89368"/>
                    <a:pt x="224" y="98016"/>
                  </a:cubicBezTo>
                  <a:cubicBezTo>
                    <a:pt x="559" y="110463"/>
                    <a:pt x="4660" y="124183"/>
                    <a:pt x="11464" y="135669"/>
                  </a:cubicBezTo>
                  <a:cubicBezTo>
                    <a:pt x="18626" y="147747"/>
                    <a:pt x="27866" y="155937"/>
                    <a:pt x="37497" y="158742"/>
                  </a:cubicBezTo>
                  <a:cubicBezTo>
                    <a:pt x="39721" y="159390"/>
                    <a:pt x="42212" y="159814"/>
                    <a:pt x="44905" y="159814"/>
                  </a:cubicBezTo>
                  <a:cubicBezTo>
                    <a:pt x="53732" y="159814"/>
                    <a:pt x="64793" y="155222"/>
                    <a:pt x="75944" y="138675"/>
                  </a:cubicBezTo>
                  <a:cubicBezTo>
                    <a:pt x="79798" y="132954"/>
                    <a:pt x="84457" y="127993"/>
                    <a:pt x="88971" y="123211"/>
                  </a:cubicBezTo>
                  <a:cubicBezTo>
                    <a:pt x="94714" y="117089"/>
                    <a:pt x="100670" y="110776"/>
                    <a:pt x="104882" y="102865"/>
                  </a:cubicBezTo>
                  <a:cubicBezTo>
                    <a:pt x="109619" y="94005"/>
                    <a:pt x="111653" y="84016"/>
                    <a:pt x="111116" y="72296"/>
                  </a:cubicBezTo>
                  <a:cubicBezTo>
                    <a:pt x="111016" y="70017"/>
                    <a:pt x="110926" y="67704"/>
                    <a:pt x="110837" y="65480"/>
                  </a:cubicBezTo>
                  <a:cubicBezTo>
                    <a:pt x="109776" y="38911"/>
                    <a:pt x="108781" y="13816"/>
                    <a:pt x="85899" y="1794"/>
                  </a:cubicBezTo>
                  <a:cubicBezTo>
                    <a:pt x="83568" y="562"/>
                    <a:pt x="81339" y="0"/>
                    <a:pt x="79192"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9"/>
            <p:cNvSpPr/>
            <p:nvPr/>
          </p:nvSpPr>
          <p:spPr>
            <a:xfrm>
              <a:off x="2787575" y="76575"/>
              <a:ext cx="2839625" cy="3954800"/>
            </a:xfrm>
            <a:custGeom>
              <a:avLst/>
              <a:gdLst/>
              <a:ahLst/>
              <a:cxnLst/>
              <a:rect l="l" t="t" r="r" b="b"/>
              <a:pathLst>
                <a:path w="113585" h="158192" extrusionOk="0">
                  <a:moveTo>
                    <a:pt x="81384" y="228"/>
                  </a:moveTo>
                  <a:cubicBezTo>
                    <a:pt x="83798" y="228"/>
                    <a:pt x="86256" y="954"/>
                    <a:pt x="88759" y="2552"/>
                  </a:cubicBezTo>
                  <a:cubicBezTo>
                    <a:pt x="112680" y="17680"/>
                    <a:pt x="113585" y="46908"/>
                    <a:pt x="112546" y="73109"/>
                  </a:cubicBezTo>
                  <a:cubicBezTo>
                    <a:pt x="111507" y="99723"/>
                    <a:pt x="100323" y="112516"/>
                    <a:pt x="88502" y="126069"/>
                  </a:cubicBezTo>
                  <a:cubicBezTo>
                    <a:pt x="84982" y="130103"/>
                    <a:pt x="81351" y="134259"/>
                    <a:pt x="78010" y="138807"/>
                  </a:cubicBezTo>
                  <a:cubicBezTo>
                    <a:pt x="67038" y="153745"/>
                    <a:pt x="56145" y="157946"/>
                    <a:pt x="47363" y="157946"/>
                  </a:cubicBezTo>
                  <a:cubicBezTo>
                    <a:pt x="44502" y="157946"/>
                    <a:pt x="41865" y="157499"/>
                    <a:pt x="39519" y="156840"/>
                  </a:cubicBezTo>
                  <a:cubicBezTo>
                    <a:pt x="20581" y="151443"/>
                    <a:pt x="3531" y="126181"/>
                    <a:pt x="1497" y="100505"/>
                  </a:cubicBezTo>
                  <a:cubicBezTo>
                    <a:pt x="0" y="81567"/>
                    <a:pt x="7330" y="66897"/>
                    <a:pt x="21598" y="60260"/>
                  </a:cubicBezTo>
                  <a:cubicBezTo>
                    <a:pt x="31731" y="55556"/>
                    <a:pt x="40983" y="42372"/>
                    <a:pt x="49932" y="29635"/>
                  </a:cubicBezTo>
                  <a:cubicBezTo>
                    <a:pt x="60491" y="14596"/>
                    <a:pt x="70580" y="239"/>
                    <a:pt x="81373" y="239"/>
                  </a:cubicBezTo>
                  <a:lnTo>
                    <a:pt x="81384" y="228"/>
                  </a:lnTo>
                  <a:close/>
                  <a:moveTo>
                    <a:pt x="81422" y="1"/>
                  </a:moveTo>
                  <a:cubicBezTo>
                    <a:pt x="80525" y="1"/>
                    <a:pt x="79620" y="99"/>
                    <a:pt x="78703" y="295"/>
                  </a:cubicBezTo>
                  <a:cubicBezTo>
                    <a:pt x="75574" y="965"/>
                    <a:pt x="72368" y="2753"/>
                    <a:pt x="68904" y="5769"/>
                  </a:cubicBezTo>
                  <a:cubicBezTo>
                    <a:pt x="62468" y="11367"/>
                    <a:pt x="56290" y="20171"/>
                    <a:pt x="49742" y="29501"/>
                  </a:cubicBezTo>
                  <a:cubicBezTo>
                    <a:pt x="40815" y="42216"/>
                    <a:pt x="31575" y="55366"/>
                    <a:pt x="21508" y="60048"/>
                  </a:cubicBezTo>
                  <a:cubicBezTo>
                    <a:pt x="13899" y="63579"/>
                    <a:pt x="8313" y="69187"/>
                    <a:pt x="4872" y="76718"/>
                  </a:cubicBezTo>
                  <a:cubicBezTo>
                    <a:pt x="1810" y="83422"/>
                    <a:pt x="559" y="91656"/>
                    <a:pt x="1263" y="100528"/>
                  </a:cubicBezTo>
                  <a:cubicBezTo>
                    <a:pt x="2212" y="112472"/>
                    <a:pt x="6693" y="125332"/>
                    <a:pt x="13564" y="135812"/>
                  </a:cubicBezTo>
                  <a:cubicBezTo>
                    <a:pt x="20782" y="146818"/>
                    <a:pt x="29988" y="154371"/>
                    <a:pt x="39463" y="157063"/>
                  </a:cubicBezTo>
                  <a:cubicBezTo>
                    <a:pt x="41821" y="157734"/>
                    <a:pt x="44480" y="158181"/>
                    <a:pt x="47374" y="158181"/>
                  </a:cubicBezTo>
                  <a:lnTo>
                    <a:pt x="47374" y="158192"/>
                  </a:lnTo>
                  <a:cubicBezTo>
                    <a:pt x="56212" y="158192"/>
                    <a:pt x="67172" y="153957"/>
                    <a:pt x="78200" y="138941"/>
                  </a:cubicBezTo>
                  <a:cubicBezTo>
                    <a:pt x="81530" y="134404"/>
                    <a:pt x="85161" y="130248"/>
                    <a:pt x="88669" y="126226"/>
                  </a:cubicBezTo>
                  <a:cubicBezTo>
                    <a:pt x="94647" y="119388"/>
                    <a:pt x="100278" y="112941"/>
                    <a:pt x="104714" y="104673"/>
                  </a:cubicBezTo>
                  <a:cubicBezTo>
                    <a:pt x="109741" y="95299"/>
                    <a:pt x="112311" y="85277"/>
                    <a:pt x="112781" y="73120"/>
                  </a:cubicBezTo>
                  <a:cubicBezTo>
                    <a:pt x="113295" y="60350"/>
                    <a:pt x="113362" y="45556"/>
                    <a:pt x="110054" y="32741"/>
                  </a:cubicBezTo>
                  <a:cubicBezTo>
                    <a:pt x="106524" y="19065"/>
                    <a:pt x="99596" y="9121"/>
                    <a:pt x="88893" y="2350"/>
                  </a:cubicBezTo>
                  <a:cubicBezTo>
                    <a:pt x="86417" y="783"/>
                    <a:pt x="83954" y="1"/>
                    <a:pt x="81422"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9"/>
            <p:cNvSpPr/>
            <p:nvPr/>
          </p:nvSpPr>
          <p:spPr>
            <a:xfrm>
              <a:off x="2768300" y="93525"/>
              <a:ext cx="2958350" cy="3916625"/>
            </a:xfrm>
            <a:custGeom>
              <a:avLst/>
              <a:gdLst/>
              <a:ahLst/>
              <a:cxnLst/>
              <a:rect l="l" t="t" r="r" b="b"/>
              <a:pathLst>
                <a:path w="118334" h="156665" extrusionOk="0">
                  <a:moveTo>
                    <a:pt x="83463" y="265"/>
                  </a:moveTo>
                  <a:cubicBezTo>
                    <a:pt x="86323" y="265"/>
                    <a:pt x="89027" y="1237"/>
                    <a:pt x="91574" y="3170"/>
                  </a:cubicBezTo>
                  <a:cubicBezTo>
                    <a:pt x="110769" y="17616"/>
                    <a:pt x="118334" y="41448"/>
                    <a:pt x="114043" y="73984"/>
                  </a:cubicBezTo>
                  <a:cubicBezTo>
                    <a:pt x="110256" y="102844"/>
                    <a:pt x="98457" y="117012"/>
                    <a:pt x="85977" y="132006"/>
                  </a:cubicBezTo>
                  <a:cubicBezTo>
                    <a:pt x="84055" y="134307"/>
                    <a:pt x="82077" y="136687"/>
                    <a:pt x="80111" y="139134"/>
                  </a:cubicBezTo>
                  <a:cubicBezTo>
                    <a:pt x="69310" y="152583"/>
                    <a:pt x="58547" y="156423"/>
                    <a:pt x="49768" y="156423"/>
                  </a:cubicBezTo>
                  <a:cubicBezTo>
                    <a:pt x="46658" y="156423"/>
                    <a:pt x="43798" y="155942"/>
                    <a:pt x="41273" y="155234"/>
                  </a:cubicBezTo>
                  <a:cubicBezTo>
                    <a:pt x="22380" y="149938"/>
                    <a:pt x="5710" y="127436"/>
                    <a:pt x="2514" y="102889"/>
                  </a:cubicBezTo>
                  <a:cubicBezTo>
                    <a:pt x="0" y="83671"/>
                    <a:pt x="6782" y="67806"/>
                    <a:pt x="21106" y="59359"/>
                  </a:cubicBezTo>
                  <a:cubicBezTo>
                    <a:pt x="29810" y="54219"/>
                    <a:pt x="38949" y="42532"/>
                    <a:pt x="47787" y="31225"/>
                  </a:cubicBezTo>
                  <a:cubicBezTo>
                    <a:pt x="55184" y="21762"/>
                    <a:pt x="62837" y="11974"/>
                    <a:pt x="70211" y="6063"/>
                  </a:cubicBezTo>
                  <a:cubicBezTo>
                    <a:pt x="75027" y="2198"/>
                    <a:pt x="79418" y="265"/>
                    <a:pt x="83463" y="265"/>
                  </a:cubicBezTo>
                  <a:close/>
                  <a:moveTo>
                    <a:pt x="83466" y="1"/>
                  </a:moveTo>
                  <a:cubicBezTo>
                    <a:pt x="82675" y="1"/>
                    <a:pt x="81870" y="74"/>
                    <a:pt x="81049" y="220"/>
                  </a:cubicBezTo>
                  <a:cubicBezTo>
                    <a:pt x="77641" y="823"/>
                    <a:pt x="74055" y="2678"/>
                    <a:pt x="70066" y="5873"/>
                  </a:cubicBezTo>
                  <a:cubicBezTo>
                    <a:pt x="62670" y="11806"/>
                    <a:pt x="55016" y="21605"/>
                    <a:pt x="47608" y="31080"/>
                  </a:cubicBezTo>
                  <a:cubicBezTo>
                    <a:pt x="38782" y="42376"/>
                    <a:pt x="29653" y="54040"/>
                    <a:pt x="20983" y="59158"/>
                  </a:cubicBezTo>
                  <a:cubicBezTo>
                    <a:pt x="13374" y="63649"/>
                    <a:pt x="7922" y="70029"/>
                    <a:pt x="4771" y="78129"/>
                  </a:cubicBezTo>
                  <a:cubicBezTo>
                    <a:pt x="1967" y="85358"/>
                    <a:pt x="1106" y="93928"/>
                    <a:pt x="2279" y="102922"/>
                  </a:cubicBezTo>
                  <a:cubicBezTo>
                    <a:pt x="3788" y="114464"/>
                    <a:pt x="8480" y="126162"/>
                    <a:pt x="15508" y="135883"/>
                  </a:cubicBezTo>
                  <a:cubicBezTo>
                    <a:pt x="22760" y="145894"/>
                    <a:pt x="31888" y="152855"/>
                    <a:pt x="41217" y="155469"/>
                  </a:cubicBezTo>
                  <a:cubicBezTo>
                    <a:pt x="43754" y="156184"/>
                    <a:pt x="46636" y="156665"/>
                    <a:pt x="49765" y="156665"/>
                  </a:cubicBezTo>
                  <a:cubicBezTo>
                    <a:pt x="58603" y="156665"/>
                    <a:pt x="69440" y="152799"/>
                    <a:pt x="80301" y="139279"/>
                  </a:cubicBezTo>
                  <a:cubicBezTo>
                    <a:pt x="82256" y="136844"/>
                    <a:pt x="84234" y="134464"/>
                    <a:pt x="86155" y="132162"/>
                  </a:cubicBezTo>
                  <a:cubicBezTo>
                    <a:pt x="92546" y="124486"/>
                    <a:pt x="98580" y="117235"/>
                    <a:pt x="103552" y="108230"/>
                  </a:cubicBezTo>
                  <a:cubicBezTo>
                    <a:pt x="109138" y="98096"/>
                    <a:pt x="112546" y="87224"/>
                    <a:pt x="114278" y="74018"/>
                  </a:cubicBezTo>
                  <a:cubicBezTo>
                    <a:pt x="116233" y="59146"/>
                    <a:pt x="115674" y="45873"/>
                    <a:pt x="112613" y="34555"/>
                  </a:cubicBezTo>
                  <a:cubicBezTo>
                    <a:pt x="109038" y="21348"/>
                    <a:pt x="101999" y="10723"/>
                    <a:pt x="91708" y="2980"/>
                  </a:cubicBezTo>
                  <a:cubicBezTo>
                    <a:pt x="89083" y="987"/>
                    <a:pt x="86368" y="1"/>
                    <a:pt x="83466"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9"/>
            <p:cNvSpPr/>
            <p:nvPr/>
          </p:nvSpPr>
          <p:spPr>
            <a:xfrm>
              <a:off x="2753775" y="108575"/>
              <a:ext cx="3043275" cy="3881475"/>
            </a:xfrm>
            <a:custGeom>
              <a:avLst/>
              <a:gdLst/>
              <a:ahLst/>
              <a:cxnLst/>
              <a:rect l="l" t="t" r="r" b="b"/>
              <a:pathLst>
                <a:path w="121731" h="155259" extrusionOk="0">
                  <a:moveTo>
                    <a:pt x="85217" y="244"/>
                  </a:moveTo>
                  <a:cubicBezTo>
                    <a:pt x="88490" y="244"/>
                    <a:pt x="91507" y="1450"/>
                    <a:pt x="94189" y="3852"/>
                  </a:cubicBezTo>
                  <a:cubicBezTo>
                    <a:pt x="114021" y="21495"/>
                    <a:pt x="121730" y="47405"/>
                    <a:pt x="115362" y="74946"/>
                  </a:cubicBezTo>
                  <a:cubicBezTo>
                    <a:pt x="108278" y="105505"/>
                    <a:pt x="98177" y="121225"/>
                    <a:pt x="82021" y="139549"/>
                  </a:cubicBezTo>
                  <a:cubicBezTo>
                    <a:pt x="71440" y="151537"/>
                    <a:pt x="60837" y="155023"/>
                    <a:pt x="52078" y="155023"/>
                  </a:cubicBezTo>
                  <a:cubicBezTo>
                    <a:pt x="48647" y="155023"/>
                    <a:pt x="45508" y="154498"/>
                    <a:pt x="42748" y="153727"/>
                  </a:cubicBezTo>
                  <a:cubicBezTo>
                    <a:pt x="24123" y="148521"/>
                    <a:pt x="7598" y="128052"/>
                    <a:pt x="3464" y="105047"/>
                  </a:cubicBezTo>
                  <a:cubicBezTo>
                    <a:pt x="0" y="85829"/>
                    <a:pt x="6179" y="68868"/>
                    <a:pt x="20413" y="58533"/>
                  </a:cubicBezTo>
                  <a:cubicBezTo>
                    <a:pt x="27530" y="53360"/>
                    <a:pt x="35542" y="43952"/>
                    <a:pt x="44022" y="33997"/>
                  </a:cubicBezTo>
                  <a:cubicBezTo>
                    <a:pt x="57798" y="17830"/>
                    <a:pt x="72033" y="1104"/>
                    <a:pt x="84312" y="277"/>
                  </a:cubicBezTo>
                  <a:cubicBezTo>
                    <a:pt x="84613" y="255"/>
                    <a:pt x="84915" y="244"/>
                    <a:pt x="85217" y="244"/>
                  </a:cubicBezTo>
                  <a:close/>
                  <a:moveTo>
                    <a:pt x="85208" y="1"/>
                  </a:moveTo>
                  <a:cubicBezTo>
                    <a:pt x="84904" y="1"/>
                    <a:pt x="84598" y="11"/>
                    <a:pt x="84289" y="31"/>
                  </a:cubicBezTo>
                  <a:cubicBezTo>
                    <a:pt x="71921" y="869"/>
                    <a:pt x="57642" y="17640"/>
                    <a:pt x="43843" y="33852"/>
                  </a:cubicBezTo>
                  <a:cubicBezTo>
                    <a:pt x="35374" y="43796"/>
                    <a:pt x="27374" y="53181"/>
                    <a:pt x="20268" y="58343"/>
                  </a:cubicBezTo>
                  <a:cubicBezTo>
                    <a:pt x="12715" y="63829"/>
                    <a:pt x="7453" y="70969"/>
                    <a:pt x="4626" y="79572"/>
                  </a:cubicBezTo>
                  <a:cubicBezTo>
                    <a:pt x="2090" y="87259"/>
                    <a:pt x="1609" y="96086"/>
                    <a:pt x="3229" y="105091"/>
                  </a:cubicBezTo>
                  <a:cubicBezTo>
                    <a:pt x="5196" y="116018"/>
                    <a:pt x="10168" y="126946"/>
                    <a:pt x="17229" y="135839"/>
                  </a:cubicBezTo>
                  <a:cubicBezTo>
                    <a:pt x="24469" y="144957"/>
                    <a:pt x="33508" y="151381"/>
                    <a:pt x="42692" y="153951"/>
                  </a:cubicBezTo>
                  <a:cubicBezTo>
                    <a:pt x="45821" y="154822"/>
                    <a:pt x="48938" y="155258"/>
                    <a:pt x="52033" y="155258"/>
                  </a:cubicBezTo>
                  <a:cubicBezTo>
                    <a:pt x="55541" y="155258"/>
                    <a:pt x="59016" y="154699"/>
                    <a:pt x="62424" y="153582"/>
                  </a:cubicBezTo>
                  <a:cubicBezTo>
                    <a:pt x="69463" y="151269"/>
                    <a:pt x="76111" y="146599"/>
                    <a:pt x="82200" y="139694"/>
                  </a:cubicBezTo>
                  <a:cubicBezTo>
                    <a:pt x="88937" y="132052"/>
                    <a:pt x="95999" y="123493"/>
                    <a:pt x="101898" y="112745"/>
                  </a:cubicBezTo>
                  <a:cubicBezTo>
                    <a:pt x="107730" y="102130"/>
                    <a:pt x="112077" y="90142"/>
                    <a:pt x="115585" y="74991"/>
                  </a:cubicBezTo>
                  <a:cubicBezTo>
                    <a:pt x="118624" y="61874"/>
                    <a:pt x="118423" y="48545"/>
                    <a:pt x="114993" y="36455"/>
                  </a:cubicBezTo>
                  <a:cubicBezTo>
                    <a:pt x="113228" y="30243"/>
                    <a:pt x="110624" y="24333"/>
                    <a:pt x="107239" y="18914"/>
                  </a:cubicBezTo>
                  <a:cubicBezTo>
                    <a:pt x="103753" y="13316"/>
                    <a:pt x="99407" y="8188"/>
                    <a:pt x="94345" y="3685"/>
                  </a:cubicBezTo>
                  <a:cubicBezTo>
                    <a:pt x="91611" y="1237"/>
                    <a:pt x="88548" y="1"/>
                    <a:pt x="85208"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9"/>
            <p:cNvSpPr/>
            <p:nvPr/>
          </p:nvSpPr>
          <p:spPr>
            <a:xfrm>
              <a:off x="2742875" y="121875"/>
              <a:ext cx="3112000" cy="3849450"/>
            </a:xfrm>
            <a:custGeom>
              <a:avLst/>
              <a:gdLst/>
              <a:ahLst/>
              <a:cxnLst/>
              <a:rect l="l" t="t" r="r" b="b"/>
              <a:pathLst>
                <a:path w="124480" h="153978" extrusionOk="0">
                  <a:moveTo>
                    <a:pt x="86848" y="226"/>
                  </a:moveTo>
                  <a:cubicBezTo>
                    <a:pt x="90602" y="226"/>
                    <a:pt x="93898" y="1712"/>
                    <a:pt x="96669" y="4617"/>
                  </a:cubicBezTo>
                  <a:cubicBezTo>
                    <a:pt x="117060" y="25935"/>
                    <a:pt x="124479" y="52605"/>
                    <a:pt x="116524" y="75967"/>
                  </a:cubicBezTo>
                  <a:cubicBezTo>
                    <a:pt x="106334" y="105878"/>
                    <a:pt x="99787" y="123609"/>
                    <a:pt x="83787" y="140022"/>
                  </a:cubicBezTo>
                  <a:cubicBezTo>
                    <a:pt x="73482" y="150599"/>
                    <a:pt x="63096" y="153754"/>
                    <a:pt x="54367" y="153754"/>
                  </a:cubicBezTo>
                  <a:cubicBezTo>
                    <a:pt x="50517" y="153754"/>
                    <a:pt x="46989" y="153141"/>
                    <a:pt x="43933" y="152279"/>
                  </a:cubicBezTo>
                  <a:cubicBezTo>
                    <a:pt x="25486" y="147073"/>
                    <a:pt x="9207" y="128414"/>
                    <a:pt x="4347" y="106906"/>
                  </a:cubicBezTo>
                  <a:cubicBezTo>
                    <a:pt x="0" y="87643"/>
                    <a:pt x="5408" y="70191"/>
                    <a:pt x="19576" y="57778"/>
                  </a:cubicBezTo>
                  <a:cubicBezTo>
                    <a:pt x="24805" y="53186"/>
                    <a:pt x="31162" y="46147"/>
                    <a:pt x="37888" y="38705"/>
                  </a:cubicBezTo>
                  <a:cubicBezTo>
                    <a:pt x="45676" y="30080"/>
                    <a:pt x="54502" y="20303"/>
                    <a:pt x="62938" y="12907"/>
                  </a:cubicBezTo>
                  <a:cubicBezTo>
                    <a:pt x="72592" y="4460"/>
                    <a:pt x="80346" y="315"/>
                    <a:pt x="86670" y="237"/>
                  </a:cubicBezTo>
                  <a:lnTo>
                    <a:pt x="86848" y="237"/>
                  </a:lnTo>
                  <a:lnTo>
                    <a:pt x="86848" y="226"/>
                  </a:lnTo>
                  <a:close/>
                  <a:moveTo>
                    <a:pt x="86877" y="1"/>
                  </a:moveTo>
                  <a:cubicBezTo>
                    <a:pt x="86808" y="1"/>
                    <a:pt x="86739" y="1"/>
                    <a:pt x="86670" y="2"/>
                  </a:cubicBezTo>
                  <a:cubicBezTo>
                    <a:pt x="80290" y="80"/>
                    <a:pt x="72480" y="4248"/>
                    <a:pt x="62793" y="12739"/>
                  </a:cubicBezTo>
                  <a:cubicBezTo>
                    <a:pt x="54335" y="20136"/>
                    <a:pt x="45508" y="29912"/>
                    <a:pt x="37721" y="38549"/>
                  </a:cubicBezTo>
                  <a:cubicBezTo>
                    <a:pt x="30994" y="45990"/>
                    <a:pt x="24648" y="53018"/>
                    <a:pt x="19419" y="57599"/>
                  </a:cubicBezTo>
                  <a:cubicBezTo>
                    <a:pt x="12000" y="64102"/>
                    <a:pt x="6972" y="71968"/>
                    <a:pt x="4470" y="80973"/>
                  </a:cubicBezTo>
                  <a:cubicBezTo>
                    <a:pt x="2224" y="89040"/>
                    <a:pt x="2101" y="98034"/>
                    <a:pt x="4123" y="106961"/>
                  </a:cubicBezTo>
                  <a:cubicBezTo>
                    <a:pt x="8995" y="128548"/>
                    <a:pt x="25341" y="147274"/>
                    <a:pt x="43866" y="152503"/>
                  </a:cubicBezTo>
                  <a:cubicBezTo>
                    <a:pt x="47352" y="153486"/>
                    <a:pt x="50838" y="153978"/>
                    <a:pt x="54279" y="153978"/>
                  </a:cubicBezTo>
                  <a:cubicBezTo>
                    <a:pt x="57553" y="153978"/>
                    <a:pt x="60793" y="153542"/>
                    <a:pt x="63977" y="152648"/>
                  </a:cubicBezTo>
                  <a:cubicBezTo>
                    <a:pt x="71117" y="150659"/>
                    <a:pt x="77832" y="146469"/>
                    <a:pt x="83954" y="140190"/>
                  </a:cubicBezTo>
                  <a:cubicBezTo>
                    <a:pt x="91619" y="132324"/>
                    <a:pt x="97340" y="124034"/>
                    <a:pt x="102491" y="113319"/>
                  </a:cubicBezTo>
                  <a:cubicBezTo>
                    <a:pt x="107429" y="103073"/>
                    <a:pt x="111686" y="90895"/>
                    <a:pt x="116747" y="76046"/>
                  </a:cubicBezTo>
                  <a:cubicBezTo>
                    <a:pt x="118837" y="69923"/>
                    <a:pt x="119909" y="63554"/>
                    <a:pt x="119954" y="57119"/>
                  </a:cubicBezTo>
                  <a:cubicBezTo>
                    <a:pt x="119999" y="50929"/>
                    <a:pt x="119082" y="44638"/>
                    <a:pt x="117228" y="38415"/>
                  </a:cubicBezTo>
                  <a:cubicBezTo>
                    <a:pt x="113675" y="26426"/>
                    <a:pt x="106625" y="14683"/>
                    <a:pt x="96837" y="4460"/>
                  </a:cubicBezTo>
                  <a:cubicBezTo>
                    <a:pt x="94028" y="1508"/>
                    <a:pt x="90680" y="1"/>
                    <a:pt x="86877"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9"/>
            <p:cNvSpPr/>
            <p:nvPr/>
          </p:nvSpPr>
          <p:spPr>
            <a:xfrm>
              <a:off x="2590650" y="133100"/>
              <a:ext cx="3318950" cy="3820900"/>
            </a:xfrm>
            <a:custGeom>
              <a:avLst/>
              <a:gdLst/>
              <a:ahLst/>
              <a:cxnLst/>
              <a:rect l="l" t="t" r="r" b="b"/>
              <a:pathLst>
                <a:path w="132758" h="152836" extrusionOk="0">
                  <a:moveTo>
                    <a:pt x="94066" y="235"/>
                  </a:moveTo>
                  <a:cubicBezTo>
                    <a:pt x="94222" y="235"/>
                    <a:pt x="94379" y="235"/>
                    <a:pt x="94535" y="246"/>
                  </a:cubicBezTo>
                  <a:cubicBezTo>
                    <a:pt x="98636" y="369"/>
                    <a:pt x="102088" y="2123"/>
                    <a:pt x="104792" y="5464"/>
                  </a:cubicBezTo>
                  <a:cubicBezTo>
                    <a:pt x="126345" y="31854"/>
                    <a:pt x="132758" y="56614"/>
                    <a:pt x="123350" y="77083"/>
                  </a:cubicBezTo>
                  <a:cubicBezTo>
                    <a:pt x="119105" y="86300"/>
                    <a:pt x="115965" y="94624"/>
                    <a:pt x="113194" y="101976"/>
                  </a:cubicBezTo>
                  <a:cubicBezTo>
                    <a:pt x="107261" y="117685"/>
                    <a:pt x="102580" y="130099"/>
                    <a:pt x="91205" y="140590"/>
                  </a:cubicBezTo>
                  <a:cubicBezTo>
                    <a:pt x="82019" y="149061"/>
                    <a:pt x="72054" y="152585"/>
                    <a:pt x="62381" y="152585"/>
                  </a:cubicBezTo>
                  <a:cubicBezTo>
                    <a:pt x="49102" y="152585"/>
                    <a:pt x="36373" y="145944"/>
                    <a:pt x="26961" y="136344"/>
                  </a:cubicBezTo>
                  <a:cubicBezTo>
                    <a:pt x="7218" y="116199"/>
                    <a:pt x="0" y="82513"/>
                    <a:pt x="24391" y="57105"/>
                  </a:cubicBezTo>
                  <a:cubicBezTo>
                    <a:pt x="26972" y="54413"/>
                    <a:pt x="30033" y="51072"/>
                    <a:pt x="33273" y="47530"/>
                  </a:cubicBezTo>
                  <a:cubicBezTo>
                    <a:pt x="50558" y="28659"/>
                    <a:pt x="76591" y="235"/>
                    <a:pt x="94066" y="235"/>
                  </a:cubicBezTo>
                  <a:close/>
                  <a:moveTo>
                    <a:pt x="94066" y="0"/>
                  </a:moveTo>
                  <a:cubicBezTo>
                    <a:pt x="76491" y="0"/>
                    <a:pt x="50413" y="28480"/>
                    <a:pt x="33095" y="47374"/>
                  </a:cubicBezTo>
                  <a:cubicBezTo>
                    <a:pt x="29854" y="50915"/>
                    <a:pt x="26804" y="54245"/>
                    <a:pt x="24212" y="56938"/>
                  </a:cubicBezTo>
                  <a:cubicBezTo>
                    <a:pt x="12838" y="68792"/>
                    <a:pt x="7564" y="83295"/>
                    <a:pt x="8983" y="98881"/>
                  </a:cubicBezTo>
                  <a:cubicBezTo>
                    <a:pt x="10212" y="112501"/>
                    <a:pt x="16704" y="126210"/>
                    <a:pt x="26793" y="136512"/>
                  </a:cubicBezTo>
                  <a:cubicBezTo>
                    <a:pt x="35664" y="145551"/>
                    <a:pt x="46558" y="151249"/>
                    <a:pt x="57474" y="152545"/>
                  </a:cubicBezTo>
                  <a:cubicBezTo>
                    <a:pt x="59083" y="152735"/>
                    <a:pt x="60692" y="152836"/>
                    <a:pt x="62290" y="152836"/>
                  </a:cubicBezTo>
                  <a:cubicBezTo>
                    <a:pt x="72770" y="152836"/>
                    <a:pt x="82736" y="148713"/>
                    <a:pt x="91362" y="140758"/>
                  </a:cubicBezTo>
                  <a:cubicBezTo>
                    <a:pt x="102770" y="130233"/>
                    <a:pt x="107462" y="117797"/>
                    <a:pt x="113406" y="102054"/>
                  </a:cubicBezTo>
                  <a:cubicBezTo>
                    <a:pt x="116177" y="94714"/>
                    <a:pt x="119317" y="86390"/>
                    <a:pt x="123563" y="77172"/>
                  </a:cubicBezTo>
                  <a:cubicBezTo>
                    <a:pt x="128691" y="66010"/>
                    <a:pt x="129227" y="53664"/>
                    <a:pt x="125138" y="40469"/>
                  </a:cubicBezTo>
                  <a:cubicBezTo>
                    <a:pt x="121663" y="29273"/>
                    <a:pt x="114881" y="17441"/>
                    <a:pt x="104982" y="5318"/>
                  </a:cubicBezTo>
                  <a:cubicBezTo>
                    <a:pt x="102222" y="1922"/>
                    <a:pt x="98714" y="134"/>
                    <a:pt x="94546" y="11"/>
                  </a:cubicBezTo>
                  <a:cubicBezTo>
                    <a:pt x="94379" y="0"/>
                    <a:pt x="94222" y="0"/>
                    <a:pt x="9406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9"/>
            <p:cNvSpPr/>
            <p:nvPr/>
          </p:nvSpPr>
          <p:spPr>
            <a:xfrm>
              <a:off x="2587000" y="142525"/>
              <a:ext cx="3453625" cy="3795850"/>
            </a:xfrm>
            <a:custGeom>
              <a:avLst/>
              <a:gdLst/>
              <a:ahLst/>
              <a:cxnLst/>
              <a:rect l="l" t="t" r="r" b="b"/>
              <a:pathLst>
                <a:path w="138145" h="151834" extrusionOk="0">
                  <a:moveTo>
                    <a:pt x="95240" y="226"/>
                  </a:moveTo>
                  <a:cubicBezTo>
                    <a:pt x="95474" y="226"/>
                    <a:pt x="95709" y="238"/>
                    <a:pt x="95932" y="249"/>
                  </a:cubicBezTo>
                  <a:cubicBezTo>
                    <a:pt x="100569" y="427"/>
                    <a:pt x="104290" y="2494"/>
                    <a:pt x="106983" y="6383"/>
                  </a:cubicBezTo>
                  <a:cubicBezTo>
                    <a:pt x="122625" y="28807"/>
                    <a:pt x="138144" y="54706"/>
                    <a:pt x="124223" y="78259"/>
                  </a:cubicBezTo>
                  <a:cubicBezTo>
                    <a:pt x="117318" y="89935"/>
                    <a:pt x="113720" y="100527"/>
                    <a:pt x="110547" y="109867"/>
                  </a:cubicBezTo>
                  <a:cubicBezTo>
                    <a:pt x="106334" y="122280"/>
                    <a:pt x="102692" y="132995"/>
                    <a:pt x="92681" y="141219"/>
                  </a:cubicBezTo>
                  <a:cubicBezTo>
                    <a:pt x="83784" y="148520"/>
                    <a:pt x="74104" y="151547"/>
                    <a:pt x="64664" y="151547"/>
                  </a:cubicBezTo>
                  <a:cubicBezTo>
                    <a:pt x="50314" y="151547"/>
                    <a:pt x="36521" y="144551"/>
                    <a:pt x="26883" y="134939"/>
                  </a:cubicBezTo>
                  <a:cubicBezTo>
                    <a:pt x="8325" y="116426"/>
                    <a:pt x="1" y="84996"/>
                    <a:pt x="23252" y="56494"/>
                  </a:cubicBezTo>
                  <a:cubicBezTo>
                    <a:pt x="27095" y="51801"/>
                    <a:pt x="40883" y="35366"/>
                    <a:pt x="57274" y="21086"/>
                  </a:cubicBezTo>
                  <a:cubicBezTo>
                    <a:pt x="64726" y="14606"/>
                    <a:pt x="71598" y="9545"/>
                    <a:pt x="77709" y="6059"/>
                  </a:cubicBezTo>
                  <a:cubicBezTo>
                    <a:pt x="84502" y="2193"/>
                    <a:pt x="90391" y="238"/>
                    <a:pt x="95240" y="238"/>
                  </a:cubicBezTo>
                  <a:lnTo>
                    <a:pt x="95240" y="226"/>
                  </a:lnTo>
                  <a:close/>
                  <a:moveTo>
                    <a:pt x="95236" y="0"/>
                  </a:moveTo>
                  <a:cubicBezTo>
                    <a:pt x="90341" y="0"/>
                    <a:pt x="84416" y="1969"/>
                    <a:pt x="77597" y="5858"/>
                  </a:cubicBezTo>
                  <a:cubicBezTo>
                    <a:pt x="71463" y="9355"/>
                    <a:pt x="64581" y="14416"/>
                    <a:pt x="57117" y="20908"/>
                  </a:cubicBezTo>
                  <a:cubicBezTo>
                    <a:pt x="40715" y="35198"/>
                    <a:pt x="26917" y="51645"/>
                    <a:pt x="23073" y="56348"/>
                  </a:cubicBezTo>
                  <a:cubicBezTo>
                    <a:pt x="12459" y="69365"/>
                    <a:pt x="7654" y="84180"/>
                    <a:pt x="9196" y="99197"/>
                  </a:cubicBezTo>
                  <a:cubicBezTo>
                    <a:pt x="10548" y="112437"/>
                    <a:pt x="16772" y="125197"/>
                    <a:pt x="26727" y="135118"/>
                  </a:cubicBezTo>
                  <a:cubicBezTo>
                    <a:pt x="35699" y="144068"/>
                    <a:pt x="46905" y="149855"/>
                    <a:pt x="58291" y="151409"/>
                  </a:cubicBezTo>
                  <a:cubicBezTo>
                    <a:pt x="60380" y="151699"/>
                    <a:pt x="62447" y="151833"/>
                    <a:pt x="64503" y="151833"/>
                  </a:cubicBezTo>
                  <a:cubicBezTo>
                    <a:pt x="74748" y="151833"/>
                    <a:pt x="84447" y="148280"/>
                    <a:pt x="92826" y="141397"/>
                  </a:cubicBezTo>
                  <a:cubicBezTo>
                    <a:pt x="102893" y="133129"/>
                    <a:pt x="106547" y="122381"/>
                    <a:pt x="110770" y="109945"/>
                  </a:cubicBezTo>
                  <a:cubicBezTo>
                    <a:pt x="113943" y="100616"/>
                    <a:pt x="117530" y="90035"/>
                    <a:pt x="124424" y="78370"/>
                  </a:cubicBezTo>
                  <a:cubicBezTo>
                    <a:pt x="130625" y="67901"/>
                    <a:pt x="131496" y="56192"/>
                    <a:pt x="127094" y="42583"/>
                  </a:cubicBezTo>
                  <a:cubicBezTo>
                    <a:pt x="122971" y="29813"/>
                    <a:pt x="114714" y="17053"/>
                    <a:pt x="107172" y="6249"/>
                  </a:cubicBezTo>
                  <a:cubicBezTo>
                    <a:pt x="104435" y="2293"/>
                    <a:pt x="100659" y="193"/>
                    <a:pt x="95944" y="14"/>
                  </a:cubicBezTo>
                  <a:cubicBezTo>
                    <a:pt x="95710" y="5"/>
                    <a:pt x="95474" y="0"/>
                    <a:pt x="95236"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9"/>
            <p:cNvSpPr/>
            <p:nvPr/>
          </p:nvSpPr>
          <p:spPr>
            <a:xfrm>
              <a:off x="2578075" y="150050"/>
              <a:ext cx="3339350" cy="3774900"/>
            </a:xfrm>
            <a:custGeom>
              <a:avLst/>
              <a:gdLst/>
              <a:ahLst/>
              <a:cxnLst/>
              <a:rect l="l" t="t" r="r" b="b"/>
              <a:pathLst>
                <a:path w="133574" h="150996" extrusionOk="0">
                  <a:moveTo>
                    <a:pt x="96524" y="227"/>
                  </a:moveTo>
                  <a:cubicBezTo>
                    <a:pt x="96781" y="227"/>
                    <a:pt x="97038" y="238"/>
                    <a:pt x="97284" y="238"/>
                  </a:cubicBezTo>
                  <a:cubicBezTo>
                    <a:pt x="102636" y="451"/>
                    <a:pt x="106703" y="2842"/>
                    <a:pt x="109373" y="7378"/>
                  </a:cubicBezTo>
                  <a:cubicBezTo>
                    <a:pt x="110289" y="8920"/>
                    <a:pt x="111217" y="10462"/>
                    <a:pt x="112144" y="11992"/>
                  </a:cubicBezTo>
                  <a:cubicBezTo>
                    <a:pt x="119451" y="24193"/>
                    <a:pt x="126356" y="35713"/>
                    <a:pt x="129741" y="47064"/>
                  </a:cubicBezTo>
                  <a:cubicBezTo>
                    <a:pt x="133574" y="59891"/>
                    <a:pt x="132166" y="70204"/>
                    <a:pt x="125306" y="79511"/>
                  </a:cubicBezTo>
                  <a:cubicBezTo>
                    <a:pt x="116233" y="91846"/>
                    <a:pt x="112904" y="103533"/>
                    <a:pt x="109976" y="113857"/>
                  </a:cubicBezTo>
                  <a:cubicBezTo>
                    <a:pt x="106747" y="125197"/>
                    <a:pt x="103954" y="135007"/>
                    <a:pt x="94368" y="141934"/>
                  </a:cubicBezTo>
                  <a:cubicBezTo>
                    <a:pt x="85854" y="148068"/>
                    <a:pt x="76468" y="150694"/>
                    <a:pt x="67161" y="150694"/>
                  </a:cubicBezTo>
                  <a:cubicBezTo>
                    <a:pt x="52011" y="150694"/>
                    <a:pt x="37117" y="143711"/>
                    <a:pt x="26793" y="133544"/>
                  </a:cubicBezTo>
                  <a:cubicBezTo>
                    <a:pt x="9989" y="116996"/>
                    <a:pt x="0" y="87924"/>
                    <a:pt x="22335" y="55980"/>
                  </a:cubicBezTo>
                  <a:cubicBezTo>
                    <a:pt x="29955" y="45076"/>
                    <a:pt x="43463" y="31076"/>
                    <a:pt x="56748" y="20294"/>
                  </a:cubicBezTo>
                  <a:cubicBezTo>
                    <a:pt x="64402" y="14082"/>
                    <a:pt x="71631" y="9199"/>
                    <a:pt x="78211" y="5780"/>
                  </a:cubicBezTo>
                  <a:cubicBezTo>
                    <a:pt x="85306" y="2093"/>
                    <a:pt x="91463" y="227"/>
                    <a:pt x="96524" y="227"/>
                  </a:cubicBezTo>
                  <a:close/>
                  <a:moveTo>
                    <a:pt x="96520" y="0"/>
                  </a:moveTo>
                  <a:cubicBezTo>
                    <a:pt x="91413" y="0"/>
                    <a:pt x="85221" y="1869"/>
                    <a:pt x="78100" y="5568"/>
                  </a:cubicBezTo>
                  <a:cubicBezTo>
                    <a:pt x="71508" y="8998"/>
                    <a:pt x="64268" y="13892"/>
                    <a:pt x="56603" y="20115"/>
                  </a:cubicBezTo>
                  <a:cubicBezTo>
                    <a:pt x="43296" y="30908"/>
                    <a:pt x="29776" y="44930"/>
                    <a:pt x="22145" y="55846"/>
                  </a:cubicBezTo>
                  <a:cubicBezTo>
                    <a:pt x="17050" y="63131"/>
                    <a:pt x="13419" y="70673"/>
                    <a:pt x="11341" y="78271"/>
                  </a:cubicBezTo>
                  <a:cubicBezTo>
                    <a:pt x="9419" y="85332"/>
                    <a:pt x="8838" y="92449"/>
                    <a:pt x="9609" y="99421"/>
                  </a:cubicBezTo>
                  <a:cubicBezTo>
                    <a:pt x="10347" y="105946"/>
                    <a:pt x="12246" y="112281"/>
                    <a:pt x="15274" y="118248"/>
                  </a:cubicBezTo>
                  <a:cubicBezTo>
                    <a:pt x="18156" y="123924"/>
                    <a:pt x="21978" y="129130"/>
                    <a:pt x="26637" y="133711"/>
                  </a:cubicBezTo>
                  <a:cubicBezTo>
                    <a:pt x="35687" y="142638"/>
                    <a:pt x="47262" y="148560"/>
                    <a:pt x="59195" y="150381"/>
                  </a:cubicBezTo>
                  <a:cubicBezTo>
                    <a:pt x="61843" y="150795"/>
                    <a:pt x="64457" y="150996"/>
                    <a:pt x="67038" y="150996"/>
                  </a:cubicBezTo>
                  <a:cubicBezTo>
                    <a:pt x="77005" y="150996"/>
                    <a:pt x="86379" y="147979"/>
                    <a:pt x="94502" y="142124"/>
                  </a:cubicBezTo>
                  <a:cubicBezTo>
                    <a:pt x="104166" y="135141"/>
                    <a:pt x="106960" y="125309"/>
                    <a:pt x="110200" y="113924"/>
                  </a:cubicBezTo>
                  <a:cubicBezTo>
                    <a:pt x="113127" y="103622"/>
                    <a:pt x="116446" y="91946"/>
                    <a:pt x="125496" y="79656"/>
                  </a:cubicBezTo>
                  <a:cubicBezTo>
                    <a:pt x="129149" y="74706"/>
                    <a:pt x="131227" y="69500"/>
                    <a:pt x="131853" y="63734"/>
                  </a:cubicBezTo>
                  <a:cubicBezTo>
                    <a:pt x="132412" y="58595"/>
                    <a:pt x="131797" y="53120"/>
                    <a:pt x="129976" y="46997"/>
                  </a:cubicBezTo>
                  <a:cubicBezTo>
                    <a:pt x="126579" y="35623"/>
                    <a:pt x="119663" y="24081"/>
                    <a:pt x="112345" y="11881"/>
                  </a:cubicBezTo>
                  <a:cubicBezTo>
                    <a:pt x="111418" y="10339"/>
                    <a:pt x="110501" y="8797"/>
                    <a:pt x="109585" y="7255"/>
                  </a:cubicBezTo>
                  <a:cubicBezTo>
                    <a:pt x="106859" y="2652"/>
                    <a:pt x="102725" y="216"/>
                    <a:pt x="97295" y="15"/>
                  </a:cubicBezTo>
                  <a:cubicBezTo>
                    <a:pt x="97039" y="5"/>
                    <a:pt x="96781" y="0"/>
                    <a:pt x="9652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9"/>
            <p:cNvSpPr/>
            <p:nvPr/>
          </p:nvSpPr>
          <p:spPr>
            <a:xfrm>
              <a:off x="2680300" y="155575"/>
              <a:ext cx="3277925" cy="3757375"/>
            </a:xfrm>
            <a:custGeom>
              <a:avLst/>
              <a:gdLst/>
              <a:ahLst/>
              <a:cxnLst/>
              <a:rect l="l" t="t" r="r" b="b"/>
              <a:pathLst>
                <a:path w="131117" h="150295" extrusionOk="0">
                  <a:moveTo>
                    <a:pt x="93251" y="230"/>
                  </a:moveTo>
                  <a:cubicBezTo>
                    <a:pt x="93552" y="230"/>
                    <a:pt x="93843" y="241"/>
                    <a:pt x="94133" y="252"/>
                  </a:cubicBezTo>
                  <a:cubicBezTo>
                    <a:pt x="100267" y="486"/>
                    <a:pt x="104714" y="3235"/>
                    <a:pt x="107329" y="8442"/>
                  </a:cubicBezTo>
                  <a:cubicBezTo>
                    <a:pt x="109619" y="12967"/>
                    <a:pt x="112077" y="17447"/>
                    <a:pt x="114457" y="21782"/>
                  </a:cubicBezTo>
                  <a:cubicBezTo>
                    <a:pt x="120524" y="32810"/>
                    <a:pt x="126245" y="43234"/>
                    <a:pt x="128535" y="53111"/>
                  </a:cubicBezTo>
                  <a:cubicBezTo>
                    <a:pt x="131116" y="64162"/>
                    <a:pt x="129027" y="72977"/>
                    <a:pt x="121965" y="80843"/>
                  </a:cubicBezTo>
                  <a:cubicBezTo>
                    <a:pt x="110893" y="93178"/>
                    <a:pt x="108111" y="105625"/>
                    <a:pt x="105653" y="116619"/>
                  </a:cubicBezTo>
                  <a:cubicBezTo>
                    <a:pt x="103228" y="127434"/>
                    <a:pt x="101139" y="136775"/>
                    <a:pt x="91608" y="142719"/>
                  </a:cubicBezTo>
                  <a:cubicBezTo>
                    <a:pt x="83756" y="147619"/>
                    <a:pt x="74534" y="149984"/>
                    <a:pt x="65070" y="149984"/>
                  </a:cubicBezTo>
                  <a:cubicBezTo>
                    <a:pt x="49783" y="149984"/>
                    <a:pt x="33863" y="143815"/>
                    <a:pt x="22056" y="132194"/>
                  </a:cubicBezTo>
                  <a:cubicBezTo>
                    <a:pt x="1900" y="112351"/>
                    <a:pt x="1" y="83692"/>
                    <a:pt x="16972" y="55525"/>
                  </a:cubicBezTo>
                  <a:cubicBezTo>
                    <a:pt x="23408" y="44843"/>
                    <a:pt x="37050" y="30721"/>
                    <a:pt x="51721" y="19559"/>
                  </a:cubicBezTo>
                  <a:cubicBezTo>
                    <a:pt x="59463" y="13659"/>
                    <a:pt x="67218" y="8799"/>
                    <a:pt x="74156" y="5514"/>
                  </a:cubicBezTo>
                  <a:cubicBezTo>
                    <a:pt x="81530" y="2006"/>
                    <a:pt x="87955" y="230"/>
                    <a:pt x="93251" y="230"/>
                  </a:cubicBezTo>
                  <a:close/>
                  <a:moveTo>
                    <a:pt x="93240" y="0"/>
                  </a:moveTo>
                  <a:cubicBezTo>
                    <a:pt x="87901" y="0"/>
                    <a:pt x="81459" y="1780"/>
                    <a:pt x="74055" y="5302"/>
                  </a:cubicBezTo>
                  <a:cubicBezTo>
                    <a:pt x="67106" y="8598"/>
                    <a:pt x="59329" y="13458"/>
                    <a:pt x="51575" y="19369"/>
                  </a:cubicBezTo>
                  <a:cubicBezTo>
                    <a:pt x="36883" y="30553"/>
                    <a:pt x="23218" y="44698"/>
                    <a:pt x="16771" y="55402"/>
                  </a:cubicBezTo>
                  <a:cubicBezTo>
                    <a:pt x="12101" y="63145"/>
                    <a:pt x="8805" y="70944"/>
                    <a:pt x="6961" y="78586"/>
                  </a:cubicBezTo>
                  <a:cubicBezTo>
                    <a:pt x="5241" y="85714"/>
                    <a:pt x="4772" y="92764"/>
                    <a:pt x="5565" y="99535"/>
                  </a:cubicBezTo>
                  <a:cubicBezTo>
                    <a:pt x="7017" y="111937"/>
                    <a:pt x="12660" y="123278"/>
                    <a:pt x="21889" y="132362"/>
                  </a:cubicBezTo>
                  <a:cubicBezTo>
                    <a:pt x="30972" y="141311"/>
                    <a:pt x="42927" y="147389"/>
                    <a:pt x="55553" y="149501"/>
                  </a:cubicBezTo>
                  <a:cubicBezTo>
                    <a:pt x="58771" y="150026"/>
                    <a:pt x="61955" y="150294"/>
                    <a:pt x="65106" y="150294"/>
                  </a:cubicBezTo>
                  <a:cubicBezTo>
                    <a:pt x="68201" y="150294"/>
                    <a:pt x="71251" y="150037"/>
                    <a:pt x="74245" y="149523"/>
                  </a:cubicBezTo>
                  <a:cubicBezTo>
                    <a:pt x="80569" y="148440"/>
                    <a:pt x="86457" y="146216"/>
                    <a:pt x="91731" y="142920"/>
                  </a:cubicBezTo>
                  <a:cubicBezTo>
                    <a:pt x="101340" y="136920"/>
                    <a:pt x="103440" y="127535"/>
                    <a:pt x="105876" y="116675"/>
                  </a:cubicBezTo>
                  <a:cubicBezTo>
                    <a:pt x="108323" y="105714"/>
                    <a:pt x="111105" y="93290"/>
                    <a:pt x="122133" y="81010"/>
                  </a:cubicBezTo>
                  <a:cubicBezTo>
                    <a:pt x="125887" y="76821"/>
                    <a:pt x="128211" y="72396"/>
                    <a:pt x="129239" y="67491"/>
                  </a:cubicBezTo>
                  <a:cubicBezTo>
                    <a:pt x="130155" y="63089"/>
                    <a:pt x="129999" y="58363"/>
                    <a:pt x="128770" y="53056"/>
                  </a:cubicBezTo>
                  <a:cubicBezTo>
                    <a:pt x="126457" y="43145"/>
                    <a:pt x="120725" y="32721"/>
                    <a:pt x="114669" y="21671"/>
                  </a:cubicBezTo>
                  <a:cubicBezTo>
                    <a:pt x="112290" y="17335"/>
                    <a:pt x="109831" y="12866"/>
                    <a:pt x="107541" y="8341"/>
                  </a:cubicBezTo>
                  <a:cubicBezTo>
                    <a:pt x="104882" y="3056"/>
                    <a:pt x="100368" y="252"/>
                    <a:pt x="94133" y="17"/>
                  </a:cubicBezTo>
                  <a:cubicBezTo>
                    <a:pt x="93839" y="6"/>
                    <a:pt x="93541" y="0"/>
                    <a:pt x="93240"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9"/>
            <p:cNvSpPr/>
            <p:nvPr/>
          </p:nvSpPr>
          <p:spPr>
            <a:xfrm>
              <a:off x="2689525" y="159350"/>
              <a:ext cx="3470925" cy="3744375"/>
            </a:xfrm>
            <a:custGeom>
              <a:avLst/>
              <a:gdLst/>
              <a:ahLst/>
              <a:cxnLst/>
              <a:rect l="l" t="t" r="r" b="b"/>
              <a:pathLst>
                <a:path w="138837" h="149775" extrusionOk="0">
                  <a:moveTo>
                    <a:pt x="93597" y="224"/>
                  </a:moveTo>
                  <a:cubicBezTo>
                    <a:pt x="93932" y="224"/>
                    <a:pt x="94267" y="235"/>
                    <a:pt x="94602" y="246"/>
                  </a:cubicBezTo>
                  <a:cubicBezTo>
                    <a:pt x="101641" y="525"/>
                    <a:pt x="106490" y="3665"/>
                    <a:pt x="109004" y="9587"/>
                  </a:cubicBezTo>
                  <a:cubicBezTo>
                    <a:pt x="111865" y="16279"/>
                    <a:pt x="115217" y="22682"/>
                    <a:pt x="118468" y="28871"/>
                  </a:cubicBezTo>
                  <a:cubicBezTo>
                    <a:pt x="129239" y="49441"/>
                    <a:pt x="138546" y="67195"/>
                    <a:pt x="122323" y="82256"/>
                  </a:cubicBezTo>
                  <a:cubicBezTo>
                    <a:pt x="109362" y="94289"/>
                    <a:pt x="107239" y="107373"/>
                    <a:pt x="105373" y="118915"/>
                  </a:cubicBezTo>
                  <a:cubicBezTo>
                    <a:pt x="103664" y="129429"/>
                    <a:pt x="102200" y="138501"/>
                    <a:pt x="92569" y="143574"/>
                  </a:cubicBezTo>
                  <a:cubicBezTo>
                    <a:pt x="84980" y="147576"/>
                    <a:pt x="76174" y="149491"/>
                    <a:pt x="67138" y="149491"/>
                  </a:cubicBezTo>
                  <a:cubicBezTo>
                    <a:pt x="50418" y="149491"/>
                    <a:pt x="32907" y="142937"/>
                    <a:pt x="20838" y="130926"/>
                  </a:cubicBezTo>
                  <a:cubicBezTo>
                    <a:pt x="2011" y="112189"/>
                    <a:pt x="0" y="84569"/>
                    <a:pt x="15319" y="55150"/>
                  </a:cubicBezTo>
                  <a:cubicBezTo>
                    <a:pt x="21039" y="44178"/>
                    <a:pt x="34458" y="30268"/>
                    <a:pt x="50346" y="18860"/>
                  </a:cubicBezTo>
                  <a:cubicBezTo>
                    <a:pt x="66893" y="6972"/>
                    <a:pt x="82569" y="235"/>
                    <a:pt x="93597" y="235"/>
                  </a:cubicBezTo>
                  <a:lnTo>
                    <a:pt x="93597" y="224"/>
                  </a:lnTo>
                  <a:close/>
                  <a:moveTo>
                    <a:pt x="93597" y="0"/>
                  </a:moveTo>
                  <a:cubicBezTo>
                    <a:pt x="82524" y="0"/>
                    <a:pt x="66793" y="6749"/>
                    <a:pt x="50201" y="18670"/>
                  </a:cubicBezTo>
                  <a:cubicBezTo>
                    <a:pt x="34290" y="30100"/>
                    <a:pt x="20849" y="44033"/>
                    <a:pt x="15117" y="55050"/>
                  </a:cubicBezTo>
                  <a:cubicBezTo>
                    <a:pt x="6883" y="70837"/>
                    <a:pt x="3553" y="85820"/>
                    <a:pt x="5207" y="99574"/>
                  </a:cubicBezTo>
                  <a:cubicBezTo>
                    <a:pt x="6648" y="111563"/>
                    <a:pt x="12000" y="122457"/>
                    <a:pt x="20682" y="131093"/>
                  </a:cubicBezTo>
                  <a:cubicBezTo>
                    <a:pt x="29743" y="140121"/>
                    <a:pt x="42123" y="146389"/>
                    <a:pt x="55530" y="148758"/>
                  </a:cubicBezTo>
                  <a:cubicBezTo>
                    <a:pt x="59407" y="149439"/>
                    <a:pt x="63273" y="149775"/>
                    <a:pt x="67050" y="149775"/>
                  </a:cubicBezTo>
                  <a:cubicBezTo>
                    <a:pt x="76346" y="149775"/>
                    <a:pt x="85183" y="147741"/>
                    <a:pt x="92681" y="143786"/>
                  </a:cubicBezTo>
                  <a:cubicBezTo>
                    <a:pt x="102401" y="138657"/>
                    <a:pt x="103887" y="129529"/>
                    <a:pt x="105597" y="118959"/>
                  </a:cubicBezTo>
                  <a:cubicBezTo>
                    <a:pt x="107462" y="107451"/>
                    <a:pt x="109574" y="94412"/>
                    <a:pt x="122490" y="82435"/>
                  </a:cubicBezTo>
                  <a:cubicBezTo>
                    <a:pt x="138836" y="67251"/>
                    <a:pt x="129496" y="49419"/>
                    <a:pt x="118669" y="28760"/>
                  </a:cubicBezTo>
                  <a:cubicBezTo>
                    <a:pt x="115429" y="22570"/>
                    <a:pt x="112077" y="16179"/>
                    <a:pt x="109228" y="9497"/>
                  </a:cubicBezTo>
                  <a:cubicBezTo>
                    <a:pt x="106669" y="3486"/>
                    <a:pt x="101753" y="291"/>
                    <a:pt x="94613" y="11"/>
                  </a:cubicBezTo>
                  <a:cubicBezTo>
                    <a:pt x="94278" y="0"/>
                    <a:pt x="93943" y="0"/>
                    <a:pt x="93597"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9"/>
            <p:cNvSpPr/>
            <p:nvPr/>
          </p:nvSpPr>
          <p:spPr>
            <a:xfrm>
              <a:off x="2696500" y="161000"/>
              <a:ext cx="3348300" cy="3735750"/>
            </a:xfrm>
            <a:custGeom>
              <a:avLst/>
              <a:gdLst/>
              <a:ahLst/>
              <a:cxnLst/>
              <a:rect l="l" t="t" r="r" b="b"/>
              <a:pathLst>
                <a:path w="133932" h="149430" extrusionOk="0">
                  <a:moveTo>
                    <a:pt x="93899" y="236"/>
                  </a:moveTo>
                  <a:cubicBezTo>
                    <a:pt x="94301" y="236"/>
                    <a:pt x="94692" y="247"/>
                    <a:pt x="95072" y="258"/>
                  </a:cubicBezTo>
                  <a:cubicBezTo>
                    <a:pt x="103105" y="582"/>
                    <a:pt x="108390" y="4135"/>
                    <a:pt x="110770" y="10817"/>
                  </a:cubicBezTo>
                  <a:cubicBezTo>
                    <a:pt x="113798" y="19275"/>
                    <a:pt x="117787" y="27062"/>
                    <a:pt x="121630" y="34604"/>
                  </a:cubicBezTo>
                  <a:cubicBezTo>
                    <a:pt x="126569" y="44258"/>
                    <a:pt x="131228" y="53386"/>
                    <a:pt x="132401" y="61554"/>
                  </a:cubicBezTo>
                  <a:cubicBezTo>
                    <a:pt x="133686" y="70559"/>
                    <a:pt x="130636" y="77620"/>
                    <a:pt x="122781" y="83754"/>
                  </a:cubicBezTo>
                  <a:cubicBezTo>
                    <a:pt x="116167" y="88916"/>
                    <a:pt x="111642" y="94994"/>
                    <a:pt x="108949" y="102324"/>
                  </a:cubicBezTo>
                  <a:cubicBezTo>
                    <a:pt x="106602" y="108726"/>
                    <a:pt x="105943" y="115285"/>
                    <a:pt x="105362" y="121072"/>
                  </a:cubicBezTo>
                  <a:cubicBezTo>
                    <a:pt x="104323" y="131396"/>
                    <a:pt x="103429" y="140312"/>
                    <a:pt x="93619" y="144524"/>
                  </a:cubicBezTo>
                  <a:cubicBezTo>
                    <a:pt x="86533" y="147568"/>
                    <a:pt x="77940" y="149201"/>
                    <a:pt x="68898" y="149201"/>
                  </a:cubicBezTo>
                  <a:cubicBezTo>
                    <a:pt x="51653" y="149201"/>
                    <a:pt x="32773" y="143260"/>
                    <a:pt x="19587" y="129832"/>
                  </a:cubicBezTo>
                  <a:cubicBezTo>
                    <a:pt x="2068" y="112000"/>
                    <a:pt x="1" y="85374"/>
                    <a:pt x="13766" y="54861"/>
                  </a:cubicBezTo>
                  <a:cubicBezTo>
                    <a:pt x="18838" y="43621"/>
                    <a:pt x="32335" y="29576"/>
                    <a:pt x="49006" y="18213"/>
                  </a:cubicBezTo>
                  <a:cubicBezTo>
                    <a:pt x="65609" y="6884"/>
                    <a:pt x="82268" y="236"/>
                    <a:pt x="93899" y="236"/>
                  </a:cubicBezTo>
                  <a:close/>
                  <a:moveTo>
                    <a:pt x="93913" y="1"/>
                  </a:moveTo>
                  <a:cubicBezTo>
                    <a:pt x="82230" y="1"/>
                    <a:pt x="65525" y="6665"/>
                    <a:pt x="48871" y="18023"/>
                  </a:cubicBezTo>
                  <a:cubicBezTo>
                    <a:pt x="40860" y="23487"/>
                    <a:pt x="33397" y="29677"/>
                    <a:pt x="27296" y="35945"/>
                  </a:cubicBezTo>
                  <a:cubicBezTo>
                    <a:pt x="20894" y="42526"/>
                    <a:pt x="16135" y="49029"/>
                    <a:pt x="13554" y="54771"/>
                  </a:cubicBezTo>
                  <a:cubicBezTo>
                    <a:pt x="6179" y="71106"/>
                    <a:pt x="3263" y="86179"/>
                    <a:pt x="4883" y="99564"/>
                  </a:cubicBezTo>
                  <a:cubicBezTo>
                    <a:pt x="6313" y="111396"/>
                    <a:pt x="11207" y="121631"/>
                    <a:pt x="19419" y="129999"/>
                  </a:cubicBezTo>
                  <a:cubicBezTo>
                    <a:pt x="28414" y="139161"/>
                    <a:pt x="41240" y="145619"/>
                    <a:pt x="55519" y="148200"/>
                  </a:cubicBezTo>
                  <a:cubicBezTo>
                    <a:pt x="60054" y="149027"/>
                    <a:pt x="64599" y="149429"/>
                    <a:pt x="69100" y="149429"/>
                  </a:cubicBezTo>
                  <a:lnTo>
                    <a:pt x="69100" y="149429"/>
                  </a:lnTo>
                  <a:cubicBezTo>
                    <a:pt x="71266" y="149429"/>
                    <a:pt x="73420" y="149340"/>
                    <a:pt x="75541" y="149150"/>
                  </a:cubicBezTo>
                  <a:cubicBezTo>
                    <a:pt x="82167" y="148558"/>
                    <a:pt x="88279" y="147072"/>
                    <a:pt x="93720" y="144737"/>
                  </a:cubicBezTo>
                  <a:cubicBezTo>
                    <a:pt x="103653" y="140469"/>
                    <a:pt x="104558" y="131497"/>
                    <a:pt x="105597" y="121095"/>
                  </a:cubicBezTo>
                  <a:cubicBezTo>
                    <a:pt x="106804" y="109084"/>
                    <a:pt x="108167" y="95475"/>
                    <a:pt x="122926" y="83944"/>
                  </a:cubicBezTo>
                  <a:cubicBezTo>
                    <a:pt x="130848" y="77743"/>
                    <a:pt x="133932" y="70615"/>
                    <a:pt x="132624" y="61520"/>
                  </a:cubicBezTo>
                  <a:cubicBezTo>
                    <a:pt x="131451" y="53319"/>
                    <a:pt x="126781" y="44168"/>
                    <a:pt x="121842" y="34492"/>
                  </a:cubicBezTo>
                  <a:cubicBezTo>
                    <a:pt x="117999" y="26962"/>
                    <a:pt x="114021" y="19174"/>
                    <a:pt x="110993" y="10739"/>
                  </a:cubicBezTo>
                  <a:cubicBezTo>
                    <a:pt x="108569" y="3957"/>
                    <a:pt x="103217" y="359"/>
                    <a:pt x="95083" y="24"/>
                  </a:cubicBezTo>
                  <a:cubicBezTo>
                    <a:pt x="94699" y="8"/>
                    <a:pt x="94309" y="1"/>
                    <a:pt x="93913" y="1"/>
                  </a:cubicBezTo>
                  <a:close/>
                  <a:moveTo>
                    <a:pt x="69100" y="149429"/>
                  </a:moveTo>
                  <a:lnTo>
                    <a:pt x="69100" y="149429"/>
                  </a:lnTo>
                  <a:cubicBezTo>
                    <a:pt x="69098" y="149429"/>
                    <a:pt x="69097" y="149429"/>
                    <a:pt x="69095" y="149429"/>
                  </a:cubicBezTo>
                  <a:lnTo>
                    <a:pt x="69106" y="149429"/>
                  </a:lnTo>
                  <a:cubicBezTo>
                    <a:pt x="69104" y="149429"/>
                    <a:pt x="69102" y="149429"/>
                    <a:pt x="69100" y="149429"/>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9"/>
            <p:cNvSpPr/>
            <p:nvPr/>
          </p:nvSpPr>
          <p:spPr>
            <a:xfrm>
              <a:off x="2620250" y="161100"/>
              <a:ext cx="3624550" cy="3731175"/>
            </a:xfrm>
            <a:custGeom>
              <a:avLst/>
              <a:gdLst/>
              <a:ahLst/>
              <a:cxnLst/>
              <a:rect l="l" t="t" r="r" b="b"/>
              <a:pathLst>
                <a:path w="144982" h="149247" extrusionOk="0">
                  <a:moveTo>
                    <a:pt x="97351" y="232"/>
                  </a:moveTo>
                  <a:cubicBezTo>
                    <a:pt x="97831" y="232"/>
                    <a:pt x="98312" y="243"/>
                    <a:pt x="98781" y="265"/>
                  </a:cubicBezTo>
                  <a:cubicBezTo>
                    <a:pt x="107909" y="645"/>
                    <a:pt x="113652" y="4634"/>
                    <a:pt x="115865" y="12109"/>
                  </a:cubicBezTo>
                  <a:cubicBezTo>
                    <a:pt x="118837" y="22098"/>
                    <a:pt x="123518" y="31371"/>
                    <a:pt x="127641" y="39550"/>
                  </a:cubicBezTo>
                  <a:cubicBezTo>
                    <a:pt x="137160" y="58410"/>
                    <a:pt x="144680" y="73304"/>
                    <a:pt x="126568" y="85315"/>
                  </a:cubicBezTo>
                  <a:cubicBezTo>
                    <a:pt x="119127" y="90242"/>
                    <a:pt x="114233" y="96298"/>
                    <a:pt x="111608" y="103839"/>
                  </a:cubicBezTo>
                  <a:cubicBezTo>
                    <a:pt x="109306" y="110398"/>
                    <a:pt x="109038" y="117213"/>
                    <a:pt x="108803" y="123225"/>
                  </a:cubicBezTo>
                  <a:cubicBezTo>
                    <a:pt x="108591" y="128342"/>
                    <a:pt x="108401" y="133169"/>
                    <a:pt x="107004" y="137034"/>
                  </a:cubicBezTo>
                  <a:cubicBezTo>
                    <a:pt x="105463" y="141314"/>
                    <a:pt x="102602" y="144006"/>
                    <a:pt x="98010" y="145537"/>
                  </a:cubicBezTo>
                  <a:cubicBezTo>
                    <a:pt x="91083" y="147828"/>
                    <a:pt x="83016" y="149034"/>
                    <a:pt x="74625" y="149034"/>
                  </a:cubicBezTo>
                  <a:cubicBezTo>
                    <a:pt x="55542" y="149034"/>
                    <a:pt x="34726" y="142789"/>
                    <a:pt x="21576" y="128923"/>
                  </a:cubicBezTo>
                  <a:cubicBezTo>
                    <a:pt x="10246" y="116968"/>
                    <a:pt x="0" y="94387"/>
                    <a:pt x="15531" y="54633"/>
                  </a:cubicBezTo>
                  <a:cubicBezTo>
                    <a:pt x="20134" y="42879"/>
                    <a:pt x="33363" y="29036"/>
                    <a:pt x="50938" y="17606"/>
                  </a:cubicBezTo>
                  <a:cubicBezTo>
                    <a:pt x="67776" y="6645"/>
                    <a:pt x="84971" y="232"/>
                    <a:pt x="97351" y="232"/>
                  </a:cubicBezTo>
                  <a:close/>
                  <a:moveTo>
                    <a:pt x="97331" y="0"/>
                  </a:moveTo>
                  <a:cubicBezTo>
                    <a:pt x="84916" y="0"/>
                    <a:pt x="67685" y="6434"/>
                    <a:pt x="50815" y="17405"/>
                  </a:cubicBezTo>
                  <a:cubicBezTo>
                    <a:pt x="33195" y="28857"/>
                    <a:pt x="19933" y="42745"/>
                    <a:pt x="15319" y="54555"/>
                  </a:cubicBezTo>
                  <a:cubicBezTo>
                    <a:pt x="8771" y="71292"/>
                    <a:pt x="6257" y="86421"/>
                    <a:pt x="7833" y="99515"/>
                  </a:cubicBezTo>
                  <a:cubicBezTo>
                    <a:pt x="9218" y="111102"/>
                    <a:pt x="13788" y="121046"/>
                    <a:pt x="21397" y="129079"/>
                  </a:cubicBezTo>
                  <a:cubicBezTo>
                    <a:pt x="26056" y="133984"/>
                    <a:pt x="31799" y="138118"/>
                    <a:pt x="38491" y="141358"/>
                  </a:cubicBezTo>
                  <a:cubicBezTo>
                    <a:pt x="44648" y="144342"/>
                    <a:pt x="51463" y="146520"/>
                    <a:pt x="58771" y="147839"/>
                  </a:cubicBezTo>
                  <a:cubicBezTo>
                    <a:pt x="64022" y="148777"/>
                    <a:pt x="69374" y="149247"/>
                    <a:pt x="74625" y="149247"/>
                  </a:cubicBezTo>
                  <a:cubicBezTo>
                    <a:pt x="82982" y="149247"/>
                    <a:pt x="91083" y="148062"/>
                    <a:pt x="98077" y="145749"/>
                  </a:cubicBezTo>
                  <a:cubicBezTo>
                    <a:pt x="108267" y="142386"/>
                    <a:pt x="108625" y="133504"/>
                    <a:pt x="109027" y="123225"/>
                  </a:cubicBezTo>
                  <a:cubicBezTo>
                    <a:pt x="109507" y="111325"/>
                    <a:pt x="110099" y="96499"/>
                    <a:pt x="126691" y="85504"/>
                  </a:cubicBezTo>
                  <a:cubicBezTo>
                    <a:pt x="144982" y="73382"/>
                    <a:pt x="137417" y="58410"/>
                    <a:pt x="127853" y="39449"/>
                  </a:cubicBezTo>
                  <a:cubicBezTo>
                    <a:pt x="123730" y="31271"/>
                    <a:pt x="119049" y="22008"/>
                    <a:pt x="116088" y="12042"/>
                  </a:cubicBezTo>
                  <a:cubicBezTo>
                    <a:pt x="114937" y="8165"/>
                    <a:pt x="112803" y="5170"/>
                    <a:pt x="109731" y="3148"/>
                  </a:cubicBezTo>
                  <a:cubicBezTo>
                    <a:pt x="106870" y="1260"/>
                    <a:pt x="103194" y="210"/>
                    <a:pt x="98792" y="31"/>
                  </a:cubicBezTo>
                  <a:cubicBezTo>
                    <a:pt x="98313" y="10"/>
                    <a:pt x="97826" y="0"/>
                    <a:pt x="97331" y="0"/>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9"/>
            <p:cNvSpPr/>
            <p:nvPr/>
          </p:nvSpPr>
          <p:spPr>
            <a:xfrm>
              <a:off x="2703200" y="159275"/>
              <a:ext cx="3422325" cy="3731050"/>
            </a:xfrm>
            <a:custGeom>
              <a:avLst/>
              <a:gdLst/>
              <a:ahLst/>
              <a:cxnLst/>
              <a:rect l="l" t="t" r="r" b="b"/>
              <a:pathLst>
                <a:path w="136893" h="149242" extrusionOk="0">
                  <a:moveTo>
                    <a:pt x="94357" y="238"/>
                  </a:moveTo>
                  <a:cubicBezTo>
                    <a:pt x="94927" y="238"/>
                    <a:pt x="95485" y="249"/>
                    <a:pt x="96033" y="271"/>
                  </a:cubicBezTo>
                  <a:cubicBezTo>
                    <a:pt x="106200" y="718"/>
                    <a:pt x="112614" y="5288"/>
                    <a:pt x="114591" y="13478"/>
                  </a:cubicBezTo>
                  <a:cubicBezTo>
                    <a:pt x="117351" y="24863"/>
                    <a:pt x="122468" y="35053"/>
                    <a:pt x="126993" y="44047"/>
                  </a:cubicBezTo>
                  <a:cubicBezTo>
                    <a:pt x="131630" y="53265"/>
                    <a:pt x="135630" y="61220"/>
                    <a:pt x="136122" y="68315"/>
                  </a:cubicBezTo>
                  <a:cubicBezTo>
                    <a:pt x="136647" y="76047"/>
                    <a:pt x="132792" y="81969"/>
                    <a:pt x="123977" y="86941"/>
                  </a:cubicBezTo>
                  <a:cubicBezTo>
                    <a:pt x="105407" y="97443"/>
                    <a:pt x="105686" y="112985"/>
                    <a:pt x="105921" y="125487"/>
                  </a:cubicBezTo>
                  <a:cubicBezTo>
                    <a:pt x="106111" y="135968"/>
                    <a:pt x="106267" y="144247"/>
                    <a:pt x="96022" y="146616"/>
                  </a:cubicBezTo>
                  <a:cubicBezTo>
                    <a:pt x="89877" y="148035"/>
                    <a:pt x="82190" y="148951"/>
                    <a:pt x="73888" y="148951"/>
                  </a:cubicBezTo>
                  <a:cubicBezTo>
                    <a:pt x="54279" y="148951"/>
                    <a:pt x="31263" y="143834"/>
                    <a:pt x="17140" y="128236"/>
                  </a:cubicBezTo>
                  <a:cubicBezTo>
                    <a:pt x="2090" y="111611"/>
                    <a:pt x="1" y="86795"/>
                    <a:pt x="10939" y="54483"/>
                  </a:cubicBezTo>
                  <a:cubicBezTo>
                    <a:pt x="15040" y="42338"/>
                    <a:pt x="28324" y="28338"/>
                    <a:pt x="46458" y="17042"/>
                  </a:cubicBezTo>
                  <a:cubicBezTo>
                    <a:pt x="63240" y="6573"/>
                    <a:pt x="81385" y="238"/>
                    <a:pt x="94357" y="238"/>
                  </a:cubicBezTo>
                  <a:close/>
                  <a:moveTo>
                    <a:pt x="94344" y="1"/>
                  </a:moveTo>
                  <a:cubicBezTo>
                    <a:pt x="88014" y="1"/>
                    <a:pt x="80422" y="1466"/>
                    <a:pt x="72257" y="4294"/>
                  </a:cubicBezTo>
                  <a:cubicBezTo>
                    <a:pt x="63732" y="7243"/>
                    <a:pt x="54771" y="11579"/>
                    <a:pt x="46335" y="16841"/>
                  </a:cubicBezTo>
                  <a:cubicBezTo>
                    <a:pt x="37754" y="22193"/>
                    <a:pt x="30000" y="28327"/>
                    <a:pt x="23933" y="34573"/>
                  </a:cubicBezTo>
                  <a:cubicBezTo>
                    <a:pt x="17308" y="41388"/>
                    <a:pt x="12861" y="48058"/>
                    <a:pt x="10716" y="54416"/>
                  </a:cubicBezTo>
                  <a:cubicBezTo>
                    <a:pt x="4950" y="71444"/>
                    <a:pt x="2805" y="86605"/>
                    <a:pt x="4336" y="99477"/>
                  </a:cubicBezTo>
                  <a:cubicBezTo>
                    <a:pt x="5688" y="110907"/>
                    <a:pt x="9934" y="120627"/>
                    <a:pt x="16961" y="128392"/>
                  </a:cubicBezTo>
                  <a:cubicBezTo>
                    <a:pt x="25799" y="138158"/>
                    <a:pt x="39162" y="144828"/>
                    <a:pt x="55587" y="147699"/>
                  </a:cubicBezTo>
                  <a:cubicBezTo>
                    <a:pt x="61508" y="148727"/>
                    <a:pt x="67709" y="149241"/>
                    <a:pt x="73855" y="149241"/>
                  </a:cubicBezTo>
                  <a:cubicBezTo>
                    <a:pt x="81553" y="149241"/>
                    <a:pt x="89184" y="148437"/>
                    <a:pt x="96078" y="146850"/>
                  </a:cubicBezTo>
                  <a:cubicBezTo>
                    <a:pt x="100860" y="145744"/>
                    <a:pt x="103731" y="143286"/>
                    <a:pt x="105105" y="139141"/>
                  </a:cubicBezTo>
                  <a:cubicBezTo>
                    <a:pt x="106334" y="135398"/>
                    <a:pt x="106245" y="130582"/>
                    <a:pt x="106156" y="125487"/>
                  </a:cubicBezTo>
                  <a:cubicBezTo>
                    <a:pt x="105921" y="113052"/>
                    <a:pt x="105642" y="97577"/>
                    <a:pt x="124100" y="87153"/>
                  </a:cubicBezTo>
                  <a:cubicBezTo>
                    <a:pt x="132993" y="82125"/>
                    <a:pt x="136893" y="76136"/>
                    <a:pt x="136356" y="68304"/>
                  </a:cubicBezTo>
                  <a:cubicBezTo>
                    <a:pt x="135865" y="61164"/>
                    <a:pt x="131842" y="53187"/>
                    <a:pt x="127195" y="43947"/>
                  </a:cubicBezTo>
                  <a:cubicBezTo>
                    <a:pt x="122681" y="34964"/>
                    <a:pt x="117563" y="24785"/>
                    <a:pt x="114815" y="13422"/>
                  </a:cubicBezTo>
                  <a:cubicBezTo>
                    <a:pt x="112815" y="5121"/>
                    <a:pt x="106323" y="495"/>
                    <a:pt x="96033" y="37"/>
                  </a:cubicBezTo>
                  <a:cubicBezTo>
                    <a:pt x="95481" y="13"/>
                    <a:pt x="94918" y="1"/>
                    <a:pt x="94344" y="1"/>
                  </a:cubicBezTo>
                  <a:close/>
                </a:path>
              </a:pathLst>
            </a:custGeom>
            <a:solidFill>
              <a:srgbClr val="011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21" name="Google Shape;321;p9"/>
          <p:cNvPicPr preferRelativeResize="0"/>
          <p:nvPr/>
        </p:nvPicPr>
        <p:blipFill rotWithShape="1">
          <a:blip r:embed="rId2">
            <a:alphaModFix/>
          </a:blip>
          <a:srcRect/>
          <a:stretch/>
        </p:blipFill>
        <p:spPr>
          <a:xfrm>
            <a:off x="3779228" y="594912"/>
            <a:ext cx="6925848" cy="3953674"/>
          </a:xfrm>
          <a:prstGeom prst="rect">
            <a:avLst/>
          </a:prstGeom>
          <a:noFill/>
          <a:ln>
            <a:noFill/>
          </a:ln>
        </p:spPr>
      </p:pic>
      <p:sp>
        <p:nvSpPr>
          <p:cNvPr id="322" name="Google Shape;322;p9"/>
          <p:cNvSpPr txBox="1">
            <a:spLocks noGrp="1"/>
          </p:cNvSpPr>
          <p:nvPr>
            <p:ph type="title"/>
          </p:nvPr>
        </p:nvSpPr>
        <p:spPr>
          <a:xfrm>
            <a:off x="386625" y="1242325"/>
            <a:ext cx="2937600" cy="450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3" name="Google Shape;323;p9"/>
          <p:cNvSpPr>
            <a:spLocks noGrp="1"/>
          </p:cNvSpPr>
          <p:nvPr>
            <p:ph type="pic" idx="2"/>
          </p:nvPr>
        </p:nvSpPr>
        <p:spPr>
          <a:xfrm>
            <a:off x="4958815" y="892067"/>
            <a:ext cx="4516200" cy="2835000"/>
          </a:xfrm>
          <a:prstGeom prst="rect">
            <a:avLst/>
          </a:prstGeom>
          <a:noFill/>
          <a:ln>
            <a:noFill/>
          </a:ln>
        </p:spPr>
      </p:sp>
      <p:sp>
        <p:nvSpPr>
          <p:cNvPr id="324" name="Google Shape;324;p9"/>
          <p:cNvSpPr txBox="1">
            <a:spLocks noGrp="1"/>
          </p:cNvSpPr>
          <p:nvPr>
            <p:ph type="body" idx="1"/>
          </p:nvPr>
        </p:nvSpPr>
        <p:spPr>
          <a:xfrm>
            <a:off x="386625" y="1962350"/>
            <a:ext cx="2937600" cy="16218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duct Mockup Slide 2">
  <p:cSld name="MAIN_POINT_1">
    <p:spTree>
      <p:nvGrpSpPr>
        <p:cNvPr id="1" name="Shape 325"/>
        <p:cNvGrpSpPr/>
        <p:nvPr/>
      </p:nvGrpSpPr>
      <p:grpSpPr>
        <a:xfrm>
          <a:off x="0" y="0"/>
          <a:ext cx="0" cy="0"/>
          <a:chOff x="0" y="0"/>
          <a:chExt cx="0" cy="0"/>
        </a:xfrm>
      </p:grpSpPr>
      <p:sp>
        <p:nvSpPr>
          <p:cNvPr id="326" name="Google Shape;32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327" name="Google Shape;327;p10"/>
          <p:cNvGrpSpPr/>
          <p:nvPr/>
        </p:nvGrpSpPr>
        <p:grpSpPr>
          <a:xfrm rot="-8698042">
            <a:off x="-2098269" y="-974582"/>
            <a:ext cx="4179243" cy="3338993"/>
            <a:chOff x="2210200" y="260350"/>
            <a:chExt cx="4463375" cy="3566000"/>
          </a:xfrm>
        </p:grpSpPr>
        <p:sp>
          <p:nvSpPr>
            <p:cNvPr id="328" name="Google Shape;328;p10"/>
            <p:cNvSpPr/>
            <p:nvPr/>
          </p:nvSpPr>
          <p:spPr>
            <a:xfrm>
              <a:off x="2210200" y="386200"/>
              <a:ext cx="4463375" cy="2998250"/>
            </a:xfrm>
            <a:custGeom>
              <a:avLst/>
              <a:gdLst/>
              <a:ahLst/>
              <a:cxnLst/>
              <a:rect l="l" t="t" r="r" b="b"/>
              <a:pathLst>
                <a:path w="178535" h="119930" extrusionOk="0">
                  <a:moveTo>
                    <a:pt x="66659" y="233"/>
                  </a:moveTo>
                  <a:cubicBezTo>
                    <a:pt x="75754" y="233"/>
                    <a:pt x="85508" y="4211"/>
                    <a:pt x="90904" y="18658"/>
                  </a:cubicBezTo>
                  <a:cubicBezTo>
                    <a:pt x="95094" y="29875"/>
                    <a:pt x="104815" y="32635"/>
                    <a:pt x="116189" y="32635"/>
                  </a:cubicBezTo>
                  <a:cubicBezTo>
                    <a:pt x="121798" y="32635"/>
                    <a:pt x="127809" y="31965"/>
                    <a:pt x="133753" y="31294"/>
                  </a:cubicBezTo>
                  <a:cubicBezTo>
                    <a:pt x="139687" y="30630"/>
                    <a:pt x="145412" y="29989"/>
                    <a:pt x="150640" y="29989"/>
                  </a:cubicBezTo>
                  <a:cubicBezTo>
                    <a:pt x="153592" y="29989"/>
                    <a:pt x="156386" y="30193"/>
                    <a:pt x="158970" y="30713"/>
                  </a:cubicBezTo>
                  <a:cubicBezTo>
                    <a:pt x="167059" y="32334"/>
                    <a:pt x="171629" y="36792"/>
                    <a:pt x="173383" y="44736"/>
                  </a:cubicBezTo>
                  <a:cubicBezTo>
                    <a:pt x="178534" y="68110"/>
                    <a:pt x="165350" y="76523"/>
                    <a:pt x="148657" y="87182"/>
                  </a:cubicBezTo>
                  <a:cubicBezTo>
                    <a:pt x="140389" y="92456"/>
                    <a:pt x="131038" y="98433"/>
                    <a:pt x="122390" y="107070"/>
                  </a:cubicBezTo>
                  <a:cubicBezTo>
                    <a:pt x="113844" y="115616"/>
                    <a:pt x="105836" y="119693"/>
                    <a:pt x="97464" y="119693"/>
                  </a:cubicBezTo>
                  <a:cubicBezTo>
                    <a:pt x="96335" y="119693"/>
                    <a:pt x="95199" y="119619"/>
                    <a:pt x="94055" y="119472"/>
                  </a:cubicBezTo>
                  <a:cubicBezTo>
                    <a:pt x="85552" y="118388"/>
                    <a:pt x="77876" y="113461"/>
                    <a:pt x="69754" y="108243"/>
                  </a:cubicBezTo>
                  <a:cubicBezTo>
                    <a:pt x="61273" y="102802"/>
                    <a:pt x="52502" y="97159"/>
                    <a:pt x="42693" y="96333"/>
                  </a:cubicBezTo>
                  <a:cubicBezTo>
                    <a:pt x="28804" y="95171"/>
                    <a:pt x="18157" y="91841"/>
                    <a:pt x="11051" y="86444"/>
                  </a:cubicBezTo>
                  <a:cubicBezTo>
                    <a:pt x="4715" y="81640"/>
                    <a:pt x="1252" y="75283"/>
                    <a:pt x="771" y="67540"/>
                  </a:cubicBezTo>
                  <a:cubicBezTo>
                    <a:pt x="0" y="55406"/>
                    <a:pt x="6660" y="40546"/>
                    <a:pt x="19028" y="26769"/>
                  </a:cubicBezTo>
                  <a:cubicBezTo>
                    <a:pt x="30950" y="13473"/>
                    <a:pt x="45888" y="3876"/>
                    <a:pt x="58972" y="1083"/>
                  </a:cubicBezTo>
                  <a:cubicBezTo>
                    <a:pt x="61396" y="569"/>
                    <a:pt x="64000" y="233"/>
                    <a:pt x="66659" y="233"/>
                  </a:cubicBezTo>
                  <a:close/>
                  <a:moveTo>
                    <a:pt x="66574" y="1"/>
                  </a:moveTo>
                  <a:cubicBezTo>
                    <a:pt x="64146" y="1"/>
                    <a:pt x="61590" y="286"/>
                    <a:pt x="58916" y="859"/>
                  </a:cubicBezTo>
                  <a:cubicBezTo>
                    <a:pt x="45787" y="3652"/>
                    <a:pt x="30804" y="13284"/>
                    <a:pt x="18849" y="26613"/>
                  </a:cubicBezTo>
                  <a:cubicBezTo>
                    <a:pt x="13028" y="33093"/>
                    <a:pt x="8280" y="40121"/>
                    <a:pt x="5118" y="46937"/>
                  </a:cubicBezTo>
                  <a:cubicBezTo>
                    <a:pt x="1676" y="54333"/>
                    <a:pt x="135" y="61272"/>
                    <a:pt x="537" y="67551"/>
                  </a:cubicBezTo>
                  <a:cubicBezTo>
                    <a:pt x="1028" y="75361"/>
                    <a:pt x="4514" y="81785"/>
                    <a:pt x="10905" y="86634"/>
                  </a:cubicBezTo>
                  <a:cubicBezTo>
                    <a:pt x="18056" y="92053"/>
                    <a:pt x="28737" y="95394"/>
                    <a:pt x="42670" y="96567"/>
                  </a:cubicBezTo>
                  <a:cubicBezTo>
                    <a:pt x="52424" y="97394"/>
                    <a:pt x="61173" y="103014"/>
                    <a:pt x="69631" y="108444"/>
                  </a:cubicBezTo>
                  <a:cubicBezTo>
                    <a:pt x="77776" y="113673"/>
                    <a:pt x="85463" y="118612"/>
                    <a:pt x="94033" y="119707"/>
                  </a:cubicBezTo>
                  <a:cubicBezTo>
                    <a:pt x="95170" y="119852"/>
                    <a:pt x="96308" y="119930"/>
                    <a:pt x="97435" y="119930"/>
                  </a:cubicBezTo>
                  <a:lnTo>
                    <a:pt x="97435" y="119930"/>
                  </a:lnTo>
                  <a:cubicBezTo>
                    <a:pt x="100829" y="119929"/>
                    <a:pt x="104146" y="119259"/>
                    <a:pt x="107496" y="117897"/>
                  </a:cubicBezTo>
                  <a:cubicBezTo>
                    <a:pt x="112479" y="115874"/>
                    <a:pt x="117407" y="112388"/>
                    <a:pt x="122557" y="107237"/>
                  </a:cubicBezTo>
                  <a:cubicBezTo>
                    <a:pt x="131183" y="98612"/>
                    <a:pt x="140524" y="92645"/>
                    <a:pt x="148780" y="87383"/>
                  </a:cubicBezTo>
                  <a:cubicBezTo>
                    <a:pt x="157372" y="81897"/>
                    <a:pt x="164791" y="77160"/>
                    <a:pt x="169518" y="70791"/>
                  </a:cubicBezTo>
                  <a:cubicBezTo>
                    <a:pt x="174702" y="63808"/>
                    <a:pt x="175998" y="55518"/>
                    <a:pt x="173607" y="44691"/>
                  </a:cubicBezTo>
                  <a:cubicBezTo>
                    <a:pt x="172679" y="40445"/>
                    <a:pt x="170936" y="37216"/>
                    <a:pt x="168288" y="34814"/>
                  </a:cubicBezTo>
                  <a:cubicBezTo>
                    <a:pt x="165931" y="32680"/>
                    <a:pt x="162892" y="31261"/>
                    <a:pt x="159015" y="30479"/>
                  </a:cubicBezTo>
                  <a:cubicBezTo>
                    <a:pt x="156422" y="29959"/>
                    <a:pt x="153621" y="29755"/>
                    <a:pt x="150664" y="29755"/>
                  </a:cubicBezTo>
                  <a:cubicBezTo>
                    <a:pt x="145415" y="29755"/>
                    <a:pt x="139672" y="30399"/>
                    <a:pt x="133719" y="31071"/>
                  </a:cubicBezTo>
                  <a:cubicBezTo>
                    <a:pt x="127794" y="31733"/>
                    <a:pt x="121802" y="32404"/>
                    <a:pt x="116212" y="32404"/>
                  </a:cubicBezTo>
                  <a:cubicBezTo>
                    <a:pt x="104914" y="32404"/>
                    <a:pt x="95257" y="29664"/>
                    <a:pt x="91116" y="18580"/>
                  </a:cubicBezTo>
                  <a:cubicBezTo>
                    <a:pt x="88234" y="10825"/>
                    <a:pt x="83776" y="5418"/>
                    <a:pt x="77876" y="2502"/>
                  </a:cubicBezTo>
                  <a:cubicBezTo>
                    <a:pt x="74512" y="837"/>
                    <a:pt x="70730" y="1"/>
                    <a:pt x="66574" y="1"/>
                  </a:cubicBezTo>
                  <a:close/>
                  <a:moveTo>
                    <a:pt x="97435" y="119930"/>
                  </a:moveTo>
                  <a:lnTo>
                    <a:pt x="97435" y="119930"/>
                  </a:lnTo>
                  <a:cubicBezTo>
                    <a:pt x="97433" y="119930"/>
                    <a:pt x="97431" y="119930"/>
                    <a:pt x="97429" y="119930"/>
                  </a:cubicBezTo>
                  <a:lnTo>
                    <a:pt x="97440" y="119930"/>
                  </a:lnTo>
                  <a:cubicBezTo>
                    <a:pt x="97439" y="119930"/>
                    <a:pt x="97437" y="119930"/>
                    <a:pt x="97435" y="11993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0"/>
            <p:cNvSpPr/>
            <p:nvPr/>
          </p:nvSpPr>
          <p:spPr>
            <a:xfrm>
              <a:off x="2236725" y="391250"/>
              <a:ext cx="4402200" cy="2993775"/>
            </a:xfrm>
            <a:custGeom>
              <a:avLst/>
              <a:gdLst/>
              <a:ahLst/>
              <a:cxnLst/>
              <a:rect l="l" t="t" r="r" b="b"/>
              <a:pathLst>
                <a:path w="176088" h="119751" extrusionOk="0">
                  <a:moveTo>
                    <a:pt x="65021" y="258"/>
                  </a:moveTo>
                  <a:cubicBezTo>
                    <a:pt x="75897" y="258"/>
                    <a:pt x="84420" y="6006"/>
                    <a:pt x="89497" y="16992"/>
                  </a:cubicBezTo>
                  <a:cubicBezTo>
                    <a:pt x="95197" y="29338"/>
                    <a:pt x="108357" y="31334"/>
                    <a:pt x="122644" y="31334"/>
                  </a:cubicBezTo>
                  <a:cubicBezTo>
                    <a:pt x="126084" y="31334"/>
                    <a:pt x="129589" y="31219"/>
                    <a:pt x="133072" y="31104"/>
                  </a:cubicBezTo>
                  <a:cubicBezTo>
                    <a:pt x="136484" y="30991"/>
                    <a:pt x="139861" y="30879"/>
                    <a:pt x="143118" y="30879"/>
                  </a:cubicBezTo>
                  <a:cubicBezTo>
                    <a:pt x="157628" y="30879"/>
                    <a:pt x="169756" y="33093"/>
                    <a:pt x="172010" y="47282"/>
                  </a:cubicBezTo>
                  <a:cubicBezTo>
                    <a:pt x="175842" y="71338"/>
                    <a:pt x="161630" y="80287"/>
                    <a:pt x="143652" y="91617"/>
                  </a:cubicBezTo>
                  <a:cubicBezTo>
                    <a:pt x="136301" y="96242"/>
                    <a:pt x="127977" y="101494"/>
                    <a:pt x="120200" y="108320"/>
                  </a:cubicBezTo>
                  <a:cubicBezTo>
                    <a:pt x="110901" y="116548"/>
                    <a:pt x="102766" y="119560"/>
                    <a:pt x="95223" y="119560"/>
                  </a:cubicBezTo>
                  <a:cubicBezTo>
                    <a:pt x="85239" y="119560"/>
                    <a:pt x="76292" y="114282"/>
                    <a:pt x="67050" y="108834"/>
                  </a:cubicBezTo>
                  <a:cubicBezTo>
                    <a:pt x="58927" y="104041"/>
                    <a:pt x="50525" y="99091"/>
                    <a:pt x="41274" y="97985"/>
                  </a:cubicBezTo>
                  <a:cubicBezTo>
                    <a:pt x="9409" y="94209"/>
                    <a:pt x="1811" y="79438"/>
                    <a:pt x="1040" y="67729"/>
                  </a:cubicBezTo>
                  <a:cubicBezTo>
                    <a:pt x="247" y="55640"/>
                    <a:pt x="6392" y="40958"/>
                    <a:pt x="17878" y="27439"/>
                  </a:cubicBezTo>
                  <a:cubicBezTo>
                    <a:pt x="28950" y="14422"/>
                    <a:pt x="43185" y="4713"/>
                    <a:pt x="55967" y="1462"/>
                  </a:cubicBezTo>
                  <a:cubicBezTo>
                    <a:pt x="59134" y="656"/>
                    <a:pt x="62159" y="258"/>
                    <a:pt x="65021" y="258"/>
                  </a:cubicBezTo>
                  <a:close/>
                  <a:moveTo>
                    <a:pt x="65110" y="0"/>
                  </a:moveTo>
                  <a:cubicBezTo>
                    <a:pt x="62197" y="0"/>
                    <a:pt x="59121" y="409"/>
                    <a:pt x="55900" y="1227"/>
                  </a:cubicBezTo>
                  <a:cubicBezTo>
                    <a:pt x="43073" y="4489"/>
                    <a:pt x="28794" y="14232"/>
                    <a:pt x="17699" y="27282"/>
                  </a:cubicBezTo>
                  <a:cubicBezTo>
                    <a:pt x="6168" y="40846"/>
                    <a:pt x="1" y="55595"/>
                    <a:pt x="805" y="67740"/>
                  </a:cubicBezTo>
                  <a:cubicBezTo>
                    <a:pt x="1319" y="75639"/>
                    <a:pt x="4694" y="82220"/>
                    <a:pt x="10839" y="87293"/>
                  </a:cubicBezTo>
                  <a:cubicBezTo>
                    <a:pt x="17699" y="92969"/>
                    <a:pt x="27933" y="96645"/>
                    <a:pt x="41241" y="98220"/>
                  </a:cubicBezTo>
                  <a:cubicBezTo>
                    <a:pt x="50458" y="99315"/>
                    <a:pt x="58827" y="104253"/>
                    <a:pt x="66927" y="109035"/>
                  </a:cubicBezTo>
                  <a:cubicBezTo>
                    <a:pt x="74748" y="113650"/>
                    <a:pt x="82838" y="118421"/>
                    <a:pt x="91474" y="119505"/>
                  </a:cubicBezTo>
                  <a:cubicBezTo>
                    <a:pt x="92746" y="119672"/>
                    <a:pt x="93996" y="119750"/>
                    <a:pt x="95234" y="119750"/>
                  </a:cubicBezTo>
                  <a:lnTo>
                    <a:pt x="95234" y="119750"/>
                  </a:lnTo>
                  <a:cubicBezTo>
                    <a:pt x="98562" y="119750"/>
                    <a:pt x="101811" y="119169"/>
                    <a:pt x="105094" y="118007"/>
                  </a:cubicBezTo>
                  <a:cubicBezTo>
                    <a:pt x="110133" y="116231"/>
                    <a:pt x="115128" y="113114"/>
                    <a:pt x="120357" y="108488"/>
                  </a:cubicBezTo>
                  <a:cubicBezTo>
                    <a:pt x="128111" y="101672"/>
                    <a:pt x="136435" y="96432"/>
                    <a:pt x="143775" y="91818"/>
                  </a:cubicBezTo>
                  <a:cubicBezTo>
                    <a:pt x="161831" y="80444"/>
                    <a:pt x="176088" y="71449"/>
                    <a:pt x="172233" y="47237"/>
                  </a:cubicBezTo>
                  <a:cubicBezTo>
                    <a:pt x="171563" y="43014"/>
                    <a:pt x="170032" y="39718"/>
                    <a:pt x="167552" y="37182"/>
                  </a:cubicBezTo>
                  <a:cubicBezTo>
                    <a:pt x="165328" y="34902"/>
                    <a:pt x="162390" y="33282"/>
                    <a:pt x="158557" y="32232"/>
                  </a:cubicBezTo>
                  <a:cubicBezTo>
                    <a:pt x="154033" y="30982"/>
                    <a:pt x="148781" y="30644"/>
                    <a:pt x="143127" y="30644"/>
                  </a:cubicBezTo>
                  <a:cubicBezTo>
                    <a:pt x="139887" y="30644"/>
                    <a:pt x="136515" y="30755"/>
                    <a:pt x="133072" y="30869"/>
                  </a:cubicBezTo>
                  <a:cubicBezTo>
                    <a:pt x="129597" y="30984"/>
                    <a:pt x="126099" y="31100"/>
                    <a:pt x="122667" y="31100"/>
                  </a:cubicBezTo>
                  <a:cubicBezTo>
                    <a:pt x="108444" y="31100"/>
                    <a:pt x="95353" y="29115"/>
                    <a:pt x="89709" y="16892"/>
                  </a:cubicBezTo>
                  <a:cubicBezTo>
                    <a:pt x="86301" y="9517"/>
                    <a:pt x="81441" y="4478"/>
                    <a:pt x="75274" y="1931"/>
                  </a:cubicBezTo>
                  <a:cubicBezTo>
                    <a:pt x="72165" y="644"/>
                    <a:pt x="68766" y="0"/>
                    <a:pt x="65110" y="0"/>
                  </a:cubicBezTo>
                  <a:close/>
                  <a:moveTo>
                    <a:pt x="95234" y="119750"/>
                  </a:moveTo>
                  <a:cubicBezTo>
                    <a:pt x="95232" y="119750"/>
                    <a:pt x="95230" y="119750"/>
                    <a:pt x="95229" y="119750"/>
                  </a:cubicBezTo>
                  <a:lnTo>
                    <a:pt x="95240" y="119750"/>
                  </a:lnTo>
                  <a:cubicBezTo>
                    <a:pt x="95238" y="119750"/>
                    <a:pt x="95236" y="119750"/>
                    <a:pt x="95234" y="11975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0"/>
            <p:cNvSpPr/>
            <p:nvPr/>
          </p:nvSpPr>
          <p:spPr>
            <a:xfrm>
              <a:off x="2250700" y="395325"/>
              <a:ext cx="4337950" cy="2988850"/>
            </a:xfrm>
            <a:custGeom>
              <a:avLst/>
              <a:gdLst/>
              <a:ahLst/>
              <a:cxnLst/>
              <a:rect l="l" t="t" r="r" b="b"/>
              <a:pathLst>
                <a:path w="173518" h="119554" extrusionOk="0">
                  <a:moveTo>
                    <a:pt x="64127" y="255"/>
                  </a:moveTo>
                  <a:cubicBezTo>
                    <a:pt x="74486" y="255"/>
                    <a:pt x="82965" y="5416"/>
                    <a:pt x="88580" y="15377"/>
                  </a:cubicBezTo>
                  <a:cubicBezTo>
                    <a:pt x="92066" y="21555"/>
                    <a:pt x="98055" y="25678"/>
                    <a:pt x="106870" y="27969"/>
                  </a:cubicBezTo>
                  <a:cubicBezTo>
                    <a:pt x="114669" y="29991"/>
                    <a:pt x="123708" y="30404"/>
                    <a:pt x="132446" y="30795"/>
                  </a:cubicBezTo>
                  <a:cubicBezTo>
                    <a:pt x="151496" y="31644"/>
                    <a:pt x="169495" y="32460"/>
                    <a:pt x="171127" y="49857"/>
                  </a:cubicBezTo>
                  <a:cubicBezTo>
                    <a:pt x="173518" y="74884"/>
                    <a:pt x="157238" y="84862"/>
                    <a:pt x="138401" y="96414"/>
                  </a:cubicBezTo>
                  <a:cubicBezTo>
                    <a:pt x="131876" y="100414"/>
                    <a:pt x="125127" y="104548"/>
                    <a:pt x="118513" y="109599"/>
                  </a:cubicBezTo>
                  <a:cubicBezTo>
                    <a:pt x="109169" y="116739"/>
                    <a:pt x="101014" y="119374"/>
                    <a:pt x="93476" y="119374"/>
                  </a:cubicBezTo>
                  <a:cubicBezTo>
                    <a:pt x="83203" y="119374"/>
                    <a:pt x="74076" y="114479"/>
                    <a:pt x="64648" y="109420"/>
                  </a:cubicBezTo>
                  <a:cubicBezTo>
                    <a:pt x="56961" y="105297"/>
                    <a:pt x="49005" y="101029"/>
                    <a:pt x="40357" y="99688"/>
                  </a:cubicBezTo>
                  <a:lnTo>
                    <a:pt x="40357" y="99677"/>
                  </a:lnTo>
                  <a:cubicBezTo>
                    <a:pt x="9967" y="94951"/>
                    <a:pt x="2626" y="79823"/>
                    <a:pt x="1822" y="67979"/>
                  </a:cubicBezTo>
                  <a:cubicBezTo>
                    <a:pt x="1" y="41264"/>
                    <a:pt x="28615" y="9343"/>
                    <a:pt x="53318" y="1947"/>
                  </a:cubicBezTo>
                  <a:cubicBezTo>
                    <a:pt x="57101" y="815"/>
                    <a:pt x="60716" y="255"/>
                    <a:pt x="64127" y="255"/>
                  </a:cubicBezTo>
                  <a:close/>
                  <a:moveTo>
                    <a:pt x="64191" y="0"/>
                  </a:moveTo>
                  <a:cubicBezTo>
                    <a:pt x="60731" y="0"/>
                    <a:pt x="57074" y="574"/>
                    <a:pt x="53251" y="1723"/>
                  </a:cubicBezTo>
                  <a:cubicBezTo>
                    <a:pt x="40782" y="5455"/>
                    <a:pt x="27240" y="15298"/>
                    <a:pt x="17028" y="28069"/>
                  </a:cubicBezTo>
                  <a:cubicBezTo>
                    <a:pt x="6392" y="41365"/>
                    <a:pt x="760" y="55912"/>
                    <a:pt x="1587" y="67990"/>
                  </a:cubicBezTo>
                  <a:cubicBezTo>
                    <a:pt x="2135" y="75990"/>
                    <a:pt x="5397" y="82728"/>
                    <a:pt x="11296" y="88035"/>
                  </a:cubicBezTo>
                  <a:cubicBezTo>
                    <a:pt x="17866" y="93945"/>
                    <a:pt x="27631" y="97934"/>
                    <a:pt x="40313" y="99912"/>
                  </a:cubicBezTo>
                  <a:cubicBezTo>
                    <a:pt x="48938" y="101252"/>
                    <a:pt x="56860" y="105509"/>
                    <a:pt x="64536" y="109621"/>
                  </a:cubicBezTo>
                  <a:cubicBezTo>
                    <a:pt x="72402" y="113844"/>
                    <a:pt x="80536" y="118202"/>
                    <a:pt x="89284" y="119297"/>
                  </a:cubicBezTo>
                  <a:cubicBezTo>
                    <a:pt x="90703" y="119464"/>
                    <a:pt x="92100" y="119554"/>
                    <a:pt x="93496" y="119554"/>
                  </a:cubicBezTo>
                  <a:cubicBezTo>
                    <a:pt x="96725" y="119554"/>
                    <a:pt x="99899" y="119085"/>
                    <a:pt x="103094" y="118124"/>
                  </a:cubicBezTo>
                  <a:cubicBezTo>
                    <a:pt x="108234" y="116593"/>
                    <a:pt x="113317" y="113867"/>
                    <a:pt x="118658" y="109789"/>
                  </a:cubicBezTo>
                  <a:cubicBezTo>
                    <a:pt x="125272" y="104738"/>
                    <a:pt x="132010" y="100604"/>
                    <a:pt x="138524" y="96616"/>
                  </a:cubicBezTo>
                  <a:cubicBezTo>
                    <a:pt x="147998" y="90806"/>
                    <a:pt x="156948" y="85320"/>
                    <a:pt x="163060" y="78247"/>
                  </a:cubicBezTo>
                  <a:cubicBezTo>
                    <a:pt x="169830" y="70415"/>
                    <a:pt x="172467" y="61387"/>
                    <a:pt x="171372" y="49834"/>
                  </a:cubicBezTo>
                  <a:cubicBezTo>
                    <a:pt x="169708" y="32225"/>
                    <a:pt x="151618" y="31421"/>
                    <a:pt x="132468" y="30561"/>
                  </a:cubicBezTo>
                  <a:cubicBezTo>
                    <a:pt x="114792" y="29767"/>
                    <a:pt x="96513" y="28941"/>
                    <a:pt x="88793" y="15254"/>
                  </a:cubicBezTo>
                  <a:cubicBezTo>
                    <a:pt x="84837" y="8237"/>
                    <a:pt x="79552" y="3578"/>
                    <a:pt x="73083" y="1410"/>
                  </a:cubicBezTo>
                  <a:cubicBezTo>
                    <a:pt x="70296" y="471"/>
                    <a:pt x="67324" y="0"/>
                    <a:pt x="64191"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0"/>
            <p:cNvSpPr/>
            <p:nvPr/>
          </p:nvSpPr>
          <p:spPr>
            <a:xfrm>
              <a:off x="2308525" y="398350"/>
              <a:ext cx="4237675" cy="2985825"/>
            </a:xfrm>
            <a:custGeom>
              <a:avLst/>
              <a:gdLst/>
              <a:ahLst/>
              <a:cxnLst/>
              <a:rect l="l" t="t" r="r" b="b"/>
              <a:pathLst>
                <a:path w="169507" h="119433" extrusionOk="0">
                  <a:moveTo>
                    <a:pt x="61515" y="248"/>
                  </a:moveTo>
                  <a:cubicBezTo>
                    <a:pt x="71386" y="248"/>
                    <a:pt x="79809" y="4854"/>
                    <a:pt x="85921" y="13792"/>
                  </a:cubicBezTo>
                  <a:cubicBezTo>
                    <a:pt x="94256" y="26004"/>
                    <a:pt x="112177" y="28160"/>
                    <a:pt x="129518" y="30261"/>
                  </a:cubicBezTo>
                  <a:cubicBezTo>
                    <a:pt x="149317" y="32652"/>
                    <a:pt x="168020" y="34909"/>
                    <a:pt x="168501" y="52484"/>
                  </a:cubicBezTo>
                  <a:cubicBezTo>
                    <a:pt x="169272" y="79143"/>
                    <a:pt x="150959" y="89768"/>
                    <a:pt x="129753" y="102081"/>
                  </a:cubicBezTo>
                  <a:cubicBezTo>
                    <a:pt x="124937" y="104874"/>
                    <a:pt x="119976" y="107757"/>
                    <a:pt x="115071" y="110930"/>
                  </a:cubicBezTo>
                  <a:cubicBezTo>
                    <a:pt x="105693" y="116987"/>
                    <a:pt x="97518" y="119246"/>
                    <a:pt x="89983" y="119246"/>
                  </a:cubicBezTo>
                  <a:cubicBezTo>
                    <a:pt x="79297" y="119246"/>
                    <a:pt x="69901" y="114701"/>
                    <a:pt x="60189" y="110003"/>
                  </a:cubicBezTo>
                  <a:cubicBezTo>
                    <a:pt x="53028" y="106550"/>
                    <a:pt x="45631" y="102975"/>
                    <a:pt x="37676" y="101422"/>
                  </a:cubicBezTo>
                  <a:cubicBezTo>
                    <a:pt x="8782" y="95768"/>
                    <a:pt x="1699" y="80283"/>
                    <a:pt x="850" y="68283"/>
                  </a:cubicBezTo>
                  <a:cubicBezTo>
                    <a:pt x="0" y="56350"/>
                    <a:pt x="5073" y="42082"/>
                    <a:pt x="14760" y="29121"/>
                  </a:cubicBezTo>
                  <a:cubicBezTo>
                    <a:pt x="24212" y="16485"/>
                    <a:pt x="36614" y="6798"/>
                    <a:pt x="48782" y="2563"/>
                  </a:cubicBezTo>
                  <a:cubicBezTo>
                    <a:pt x="53228" y="1013"/>
                    <a:pt x="57492" y="248"/>
                    <a:pt x="61515" y="248"/>
                  </a:cubicBezTo>
                  <a:close/>
                  <a:moveTo>
                    <a:pt x="61555" y="0"/>
                  </a:moveTo>
                  <a:cubicBezTo>
                    <a:pt x="57480" y="0"/>
                    <a:pt x="53182" y="781"/>
                    <a:pt x="48704" y="2340"/>
                  </a:cubicBezTo>
                  <a:cubicBezTo>
                    <a:pt x="42558" y="4485"/>
                    <a:pt x="36380" y="7982"/>
                    <a:pt x="30357" y="12730"/>
                  </a:cubicBezTo>
                  <a:cubicBezTo>
                    <a:pt x="24570" y="17278"/>
                    <a:pt x="19117" y="22898"/>
                    <a:pt x="14570" y="28976"/>
                  </a:cubicBezTo>
                  <a:cubicBezTo>
                    <a:pt x="9944" y="35177"/>
                    <a:pt x="6224" y="41892"/>
                    <a:pt x="3833" y="48395"/>
                  </a:cubicBezTo>
                  <a:cubicBezTo>
                    <a:pt x="1252" y="55411"/>
                    <a:pt x="168" y="62104"/>
                    <a:pt x="615" y="68294"/>
                  </a:cubicBezTo>
                  <a:cubicBezTo>
                    <a:pt x="1185" y="76394"/>
                    <a:pt x="4347" y="83299"/>
                    <a:pt x="10000" y="88830"/>
                  </a:cubicBezTo>
                  <a:cubicBezTo>
                    <a:pt x="16291" y="94975"/>
                    <a:pt x="25587" y="99288"/>
                    <a:pt x="37631" y="101645"/>
                  </a:cubicBezTo>
                  <a:cubicBezTo>
                    <a:pt x="45564" y="103198"/>
                    <a:pt x="52938" y="106763"/>
                    <a:pt x="60078" y="110215"/>
                  </a:cubicBezTo>
                  <a:cubicBezTo>
                    <a:pt x="68044" y="114070"/>
                    <a:pt x="76290" y="118047"/>
                    <a:pt x="85183" y="119131"/>
                  </a:cubicBezTo>
                  <a:cubicBezTo>
                    <a:pt x="86804" y="119332"/>
                    <a:pt x="88412" y="119433"/>
                    <a:pt x="89999" y="119433"/>
                  </a:cubicBezTo>
                  <a:cubicBezTo>
                    <a:pt x="93105" y="119433"/>
                    <a:pt x="96167" y="119064"/>
                    <a:pt x="99261" y="118304"/>
                  </a:cubicBezTo>
                  <a:cubicBezTo>
                    <a:pt x="104502" y="117008"/>
                    <a:pt x="109719" y="114662"/>
                    <a:pt x="115194" y="111131"/>
                  </a:cubicBezTo>
                  <a:cubicBezTo>
                    <a:pt x="120088" y="107958"/>
                    <a:pt x="125060" y="105075"/>
                    <a:pt x="129864" y="102282"/>
                  </a:cubicBezTo>
                  <a:cubicBezTo>
                    <a:pt x="151138" y="89936"/>
                    <a:pt x="169506" y="79277"/>
                    <a:pt x="168735" y="52473"/>
                  </a:cubicBezTo>
                  <a:cubicBezTo>
                    <a:pt x="168255" y="34697"/>
                    <a:pt x="149451" y="32429"/>
                    <a:pt x="129540" y="30026"/>
                  </a:cubicBezTo>
                  <a:cubicBezTo>
                    <a:pt x="112256" y="27937"/>
                    <a:pt x="94390" y="25781"/>
                    <a:pt x="86111" y="13658"/>
                  </a:cubicBezTo>
                  <a:cubicBezTo>
                    <a:pt x="81563" y="6999"/>
                    <a:pt x="75809" y="2719"/>
                    <a:pt x="69027" y="943"/>
                  </a:cubicBezTo>
                  <a:cubicBezTo>
                    <a:pt x="66634" y="314"/>
                    <a:pt x="64139" y="0"/>
                    <a:pt x="61555"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0"/>
            <p:cNvSpPr/>
            <p:nvPr/>
          </p:nvSpPr>
          <p:spPr>
            <a:xfrm>
              <a:off x="2340925" y="400275"/>
              <a:ext cx="4197450" cy="2983900"/>
            </a:xfrm>
            <a:custGeom>
              <a:avLst/>
              <a:gdLst/>
              <a:ahLst/>
              <a:cxnLst/>
              <a:rect l="l" t="t" r="r" b="b"/>
              <a:pathLst>
                <a:path w="167898" h="119356" extrusionOk="0">
                  <a:moveTo>
                    <a:pt x="59977" y="251"/>
                  </a:moveTo>
                  <a:cubicBezTo>
                    <a:pt x="69374" y="251"/>
                    <a:pt x="77720" y="4307"/>
                    <a:pt x="84279" y="12262"/>
                  </a:cubicBezTo>
                  <a:cubicBezTo>
                    <a:pt x="92982" y="22810"/>
                    <a:pt x="110222" y="26150"/>
                    <a:pt x="126904" y="29368"/>
                  </a:cubicBezTo>
                  <a:cubicBezTo>
                    <a:pt x="147864" y="33413"/>
                    <a:pt x="167652" y="37245"/>
                    <a:pt x="166892" y="55144"/>
                  </a:cubicBezTo>
                  <a:cubicBezTo>
                    <a:pt x="165685" y="84686"/>
                    <a:pt x="142937" y="96529"/>
                    <a:pt x="118837" y="109054"/>
                  </a:cubicBezTo>
                  <a:cubicBezTo>
                    <a:pt x="116814" y="110116"/>
                    <a:pt x="114714" y="111200"/>
                    <a:pt x="112647" y="112294"/>
                  </a:cubicBezTo>
                  <a:cubicBezTo>
                    <a:pt x="103228" y="117278"/>
                    <a:pt x="95016" y="119166"/>
                    <a:pt x="87463" y="119166"/>
                  </a:cubicBezTo>
                  <a:cubicBezTo>
                    <a:pt x="76145" y="119166"/>
                    <a:pt x="66312" y="114920"/>
                    <a:pt x="56156" y="110529"/>
                  </a:cubicBezTo>
                  <a:cubicBezTo>
                    <a:pt x="49732" y="107747"/>
                    <a:pt x="43084" y="104876"/>
                    <a:pt x="36022" y="103200"/>
                  </a:cubicBezTo>
                  <a:cubicBezTo>
                    <a:pt x="8604" y="96652"/>
                    <a:pt x="1788" y="80787"/>
                    <a:pt x="883" y="68630"/>
                  </a:cubicBezTo>
                  <a:cubicBezTo>
                    <a:pt x="0" y="56630"/>
                    <a:pt x="4425" y="42955"/>
                    <a:pt x="13330" y="30128"/>
                  </a:cubicBezTo>
                  <a:cubicBezTo>
                    <a:pt x="21900" y="17782"/>
                    <a:pt x="33519" y="8005"/>
                    <a:pt x="45195" y="3324"/>
                  </a:cubicBezTo>
                  <a:cubicBezTo>
                    <a:pt x="50324" y="1268"/>
                    <a:pt x="55285" y="251"/>
                    <a:pt x="59977" y="251"/>
                  </a:cubicBezTo>
                  <a:close/>
                  <a:moveTo>
                    <a:pt x="59998" y="1"/>
                  </a:moveTo>
                  <a:cubicBezTo>
                    <a:pt x="55238" y="1"/>
                    <a:pt x="50252" y="1034"/>
                    <a:pt x="45106" y="3101"/>
                  </a:cubicBezTo>
                  <a:cubicBezTo>
                    <a:pt x="33385" y="7804"/>
                    <a:pt x="21732" y="17603"/>
                    <a:pt x="13140" y="29983"/>
                  </a:cubicBezTo>
                  <a:cubicBezTo>
                    <a:pt x="8861" y="36162"/>
                    <a:pt x="5587" y="42575"/>
                    <a:pt x="3419" y="49055"/>
                  </a:cubicBezTo>
                  <a:cubicBezTo>
                    <a:pt x="1129" y="55915"/>
                    <a:pt x="202" y="62507"/>
                    <a:pt x="648" y="68653"/>
                  </a:cubicBezTo>
                  <a:cubicBezTo>
                    <a:pt x="1252" y="76854"/>
                    <a:pt x="4302" y="83937"/>
                    <a:pt x="9721" y="89691"/>
                  </a:cubicBezTo>
                  <a:cubicBezTo>
                    <a:pt x="15721" y="96082"/>
                    <a:pt x="24559" y="100697"/>
                    <a:pt x="35966" y="103423"/>
                  </a:cubicBezTo>
                  <a:cubicBezTo>
                    <a:pt x="43005" y="105099"/>
                    <a:pt x="49642" y="107971"/>
                    <a:pt x="56067" y="110741"/>
                  </a:cubicBezTo>
                  <a:cubicBezTo>
                    <a:pt x="64212" y="114261"/>
                    <a:pt x="72636" y="117903"/>
                    <a:pt x="81776" y="119009"/>
                  </a:cubicBezTo>
                  <a:cubicBezTo>
                    <a:pt x="83642" y="119244"/>
                    <a:pt x="85519" y="119356"/>
                    <a:pt x="87396" y="119356"/>
                  </a:cubicBezTo>
                  <a:cubicBezTo>
                    <a:pt x="95731" y="119356"/>
                    <a:pt x="104077" y="117088"/>
                    <a:pt x="112747" y="112507"/>
                  </a:cubicBezTo>
                  <a:cubicBezTo>
                    <a:pt x="114826" y="111412"/>
                    <a:pt x="116915" y="110328"/>
                    <a:pt x="118948" y="109267"/>
                  </a:cubicBezTo>
                  <a:cubicBezTo>
                    <a:pt x="143104" y="96697"/>
                    <a:pt x="165920" y="84831"/>
                    <a:pt x="167126" y="55156"/>
                  </a:cubicBezTo>
                  <a:cubicBezTo>
                    <a:pt x="167897" y="37044"/>
                    <a:pt x="148009" y="33212"/>
                    <a:pt x="126948" y="29145"/>
                  </a:cubicBezTo>
                  <a:cubicBezTo>
                    <a:pt x="110312" y="25927"/>
                    <a:pt x="93105" y="22597"/>
                    <a:pt x="84457" y="12106"/>
                  </a:cubicBezTo>
                  <a:cubicBezTo>
                    <a:pt x="79262" y="5804"/>
                    <a:pt x="73016" y="1916"/>
                    <a:pt x="65899" y="553"/>
                  </a:cubicBezTo>
                  <a:cubicBezTo>
                    <a:pt x="63976" y="185"/>
                    <a:pt x="62007" y="1"/>
                    <a:pt x="59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0"/>
            <p:cNvSpPr/>
            <p:nvPr/>
          </p:nvSpPr>
          <p:spPr>
            <a:xfrm>
              <a:off x="2350150" y="401525"/>
              <a:ext cx="4208325" cy="2983225"/>
            </a:xfrm>
            <a:custGeom>
              <a:avLst/>
              <a:gdLst/>
              <a:ahLst/>
              <a:cxnLst/>
              <a:rect l="l" t="t" r="r" b="b"/>
              <a:pathLst>
                <a:path w="168333" h="119329" extrusionOk="0">
                  <a:moveTo>
                    <a:pt x="59452" y="246"/>
                  </a:moveTo>
                  <a:cubicBezTo>
                    <a:pt x="68379" y="246"/>
                    <a:pt x="76625" y="3777"/>
                    <a:pt x="83552" y="10749"/>
                  </a:cubicBezTo>
                  <a:cubicBezTo>
                    <a:pt x="92367" y="19620"/>
                    <a:pt x="108624" y="23855"/>
                    <a:pt x="124345" y="27955"/>
                  </a:cubicBezTo>
                  <a:cubicBezTo>
                    <a:pt x="146970" y="33855"/>
                    <a:pt x="168333" y="39419"/>
                    <a:pt x="166199" y="57843"/>
                  </a:cubicBezTo>
                  <a:cubicBezTo>
                    <a:pt x="162568" y="89977"/>
                    <a:pt x="135875" y="103518"/>
                    <a:pt x="111149" y="113697"/>
                  </a:cubicBezTo>
                  <a:cubicBezTo>
                    <a:pt x="101667" y="117600"/>
                    <a:pt x="93388" y="119109"/>
                    <a:pt x="85806" y="119109"/>
                  </a:cubicBezTo>
                  <a:cubicBezTo>
                    <a:pt x="73331" y="119109"/>
                    <a:pt x="62742" y="115024"/>
                    <a:pt x="51776" y="110792"/>
                  </a:cubicBezTo>
                  <a:cubicBezTo>
                    <a:pt x="46480" y="108747"/>
                    <a:pt x="41016" y="106636"/>
                    <a:pt x="35296" y="105004"/>
                  </a:cubicBezTo>
                  <a:cubicBezTo>
                    <a:pt x="9330" y="97597"/>
                    <a:pt x="2771" y="81329"/>
                    <a:pt x="1833" y="68983"/>
                  </a:cubicBezTo>
                  <a:cubicBezTo>
                    <a:pt x="0" y="44793"/>
                    <a:pt x="18626" y="15140"/>
                    <a:pt x="42502" y="4213"/>
                  </a:cubicBezTo>
                  <a:cubicBezTo>
                    <a:pt x="48312" y="1565"/>
                    <a:pt x="54011" y="246"/>
                    <a:pt x="59452" y="246"/>
                  </a:cubicBezTo>
                  <a:close/>
                  <a:moveTo>
                    <a:pt x="59489" y="1"/>
                  </a:moveTo>
                  <a:cubicBezTo>
                    <a:pt x="53965" y="1"/>
                    <a:pt x="48237" y="1342"/>
                    <a:pt x="42402" y="4000"/>
                  </a:cubicBezTo>
                  <a:cubicBezTo>
                    <a:pt x="31240" y="9106"/>
                    <a:pt x="20391" y="18972"/>
                    <a:pt x="12648" y="31061"/>
                  </a:cubicBezTo>
                  <a:cubicBezTo>
                    <a:pt x="4626" y="43597"/>
                    <a:pt x="693" y="57072"/>
                    <a:pt x="1598" y="69005"/>
                  </a:cubicBezTo>
                  <a:cubicBezTo>
                    <a:pt x="2235" y="77340"/>
                    <a:pt x="5173" y="84602"/>
                    <a:pt x="10346" y="90591"/>
                  </a:cubicBezTo>
                  <a:cubicBezTo>
                    <a:pt x="16067" y="97228"/>
                    <a:pt x="24447" y="102155"/>
                    <a:pt x="35229" y="105228"/>
                  </a:cubicBezTo>
                  <a:cubicBezTo>
                    <a:pt x="40938" y="106859"/>
                    <a:pt x="46402" y="108971"/>
                    <a:pt x="51698" y="111004"/>
                  </a:cubicBezTo>
                  <a:cubicBezTo>
                    <a:pt x="60603" y="114446"/>
                    <a:pt x="69027" y="117697"/>
                    <a:pt x="78580" y="118870"/>
                  </a:cubicBezTo>
                  <a:cubicBezTo>
                    <a:pt x="81038" y="119172"/>
                    <a:pt x="83474" y="119328"/>
                    <a:pt x="85909" y="119328"/>
                  </a:cubicBezTo>
                  <a:cubicBezTo>
                    <a:pt x="94166" y="119328"/>
                    <a:pt x="102379" y="117563"/>
                    <a:pt x="111239" y="113920"/>
                  </a:cubicBezTo>
                  <a:cubicBezTo>
                    <a:pt x="123294" y="108960"/>
                    <a:pt x="137026" y="102658"/>
                    <a:pt x="147462" y="93597"/>
                  </a:cubicBezTo>
                  <a:cubicBezTo>
                    <a:pt x="158612" y="83932"/>
                    <a:pt x="164813" y="72245"/>
                    <a:pt x="166433" y="57865"/>
                  </a:cubicBezTo>
                  <a:cubicBezTo>
                    <a:pt x="166959" y="53385"/>
                    <a:pt x="166143" y="49541"/>
                    <a:pt x="163931" y="46111"/>
                  </a:cubicBezTo>
                  <a:cubicBezTo>
                    <a:pt x="161964" y="43050"/>
                    <a:pt x="158925" y="40402"/>
                    <a:pt x="154646" y="38000"/>
                  </a:cubicBezTo>
                  <a:cubicBezTo>
                    <a:pt x="146691" y="33531"/>
                    <a:pt x="135864" y="30715"/>
                    <a:pt x="124412" y="27732"/>
                  </a:cubicBezTo>
                  <a:cubicBezTo>
                    <a:pt x="108725" y="23642"/>
                    <a:pt x="92502" y="19408"/>
                    <a:pt x="83731" y="10581"/>
                  </a:cubicBezTo>
                  <a:cubicBezTo>
                    <a:pt x="77843" y="4671"/>
                    <a:pt x="71083" y="1196"/>
                    <a:pt x="63630" y="257"/>
                  </a:cubicBezTo>
                  <a:cubicBezTo>
                    <a:pt x="62264" y="86"/>
                    <a:pt x="60883" y="1"/>
                    <a:pt x="59489"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0"/>
            <p:cNvSpPr/>
            <p:nvPr/>
          </p:nvSpPr>
          <p:spPr>
            <a:xfrm>
              <a:off x="2382550" y="401975"/>
              <a:ext cx="4156100" cy="2983600"/>
            </a:xfrm>
            <a:custGeom>
              <a:avLst/>
              <a:gdLst/>
              <a:ahLst/>
              <a:cxnLst/>
              <a:rect l="l" t="t" r="r" b="b"/>
              <a:pathLst>
                <a:path w="166244" h="119344" extrusionOk="0">
                  <a:moveTo>
                    <a:pt x="58128" y="247"/>
                  </a:moveTo>
                  <a:cubicBezTo>
                    <a:pt x="66602" y="247"/>
                    <a:pt x="74710" y="3270"/>
                    <a:pt x="81921" y="9267"/>
                  </a:cubicBezTo>
                  <a:cubicBezTo>
                    <a:pt x="90524" y="16429"/>
                    <a:pt x="105351" y="21189"/>
                    <a:pt x="119697" y="25792"/>
                  </a:cubicBezTo>
                  <a:cubicBezTo>
                    <a:pt x="131663" y="29636"/>
                    <a:pt x="144032" y="33602"/>
                    <a:pt x="152680" y="38931"/>
                  </a:cubicBezTo>
                  <a:cubicBezTo>
                    <a:pt x="162344" y="44898"/>
                    <a:pt x="166244" y="51970"/>
                    <a:pt x="164590" y="60562"/>
                  </a:cubicBezTo>
                  <a:cubicBezTo>
                    <a:pt x="159540" y="87344"/>
                    <a:pt x="140736" y="105701"/>
                    <a:pt x="108725" y="115131"/>
                  </a:cubicBezTo>
                  <a:cubicBezTo>
                    <a:pt x="99056" y="117978"/>
                    <a:pt x="90666" y="119133"/>
                    <a:pt x="83010" y="119133"/>
                  </a:cubicBezTo>
                  <a:cubicBezTo>
                    <a:pt x="68223" y="119133"/>
                    <a:pt x="56175" y="114826"/>
                    <a:pt x="42938" y="110092"/>
                  </a:cubicBezTo>
                  <a:cubicBezTo>
                    <a:pt x="39933" y="109020"/>
                    <a:pt x="36815" y="107903"/>
                    <a:pt x="33642" y="106841"/>
                  </a:cubicBezTo>
                  <a:cubicBezTo>
                    <a:pt x="9073" y="98584"/>
                    <a:pt x="2771" y="81869"/>
                    <a:pt x="1810" y="69289"/>
                  </a:cubicBezTo>
                  <a:cubicBezTo>
                    <a:pt x="0" y="45468"/>
                    <a:pt x="16637" y="16731"/>
                    <a:pt x="38927" y="5234"/>
                  </a:cubicBezTo>
                  <a:cubicBezTo>
                    <a:pt x="45385" y="1902"/>
                    <a:pt x="51857" y="247"/>
                    <a:pt x="58128" y="247"/>
                  </a:cubicBezTo>
                  <a:close/>
                  <a:moveTo>
                    <a:pt x="58145" y="1"/>
                  </a:moveTo>
                  <a:cubicBezTo>
                    <a:pt x="51780" y="1"/>
                    <a:pt x="45289" y="1686"/>
                    <a:pt x="38815" y="5033"/>
                  </a:cubicBezTo>
                  <a:cubicBezTo>
                    <a:pt x="28100" y="10563"/>
                    <a:pt x="18324" y="20194"/>
                    <a:pt x="11285" y="32161"/>
                  </a:cubicBezTo>
                  <a:cubicBezTo>
                    <a:pt x="4123" y="44328"/>
                    <a:pt x="682" y="57523"/>
                    <a:pt x="1576" y="69311"/>
                  </a:cubicBezTo>
                  <a:cubicBezTo>
                    <a:pt x="2224" y="77802"/>
                    <a:pt x="5062" y="85266"/>
                    <a:pt x="10000" y="91512"/>
                  </a:cubicBezTo>
                  <a:cubicBezTo>
                    <a:pt x="15452" y="98417"/>
                    <a:pt x="23385" y="103646"/>
                    <a:pt x="33564" y="107065"/>
                  </a:cubicBezTo>
                  <a:cubicBezTo>
                    <a:pt x="36737" y="108126"/>
                    <a:pt x="39854" y="109243"/>
                    <a:pt x="42860" y="110316"/>
                  </a:cubicBezTo>
                  <a:cubicBezTo>
                    <a:pt x="52748" y="113847"/>
                    <a:pt x="62089" y="117187"/>
                    <a:pt x="72558" y="118617"/>
                  </a:cubicBezTo>
                  <a:cubicBezTo>
                    <a:pt x="76088" y="119098"/>
                    <a:pt x="79597" y="119333"/>
                    <a:pt x="83139" y="119333"/>
                  </a:cubicBezTo>
                  <a:lnTo>
                    <a:pt x="83139" y="119344"/>
                  </a:lnTo>
                  <a:cubicBezTo>
                    <a:pt x="91362" y="119344"/>
                    <a:pt x="99719" y="118025"/>
                    <a:pt x="108792" y="115355"/>
                  </a:cubicBezTo>
                  <a:cubicBezTo>
                    <a:pt x="123429" y="111042"/>
                    <a:pt x="135484" y="104729"/>
                    <a:pt x="144635" y="96573"/>
                  </a:cubicBezTo>
                  <a:cubicBezTo>
                    <a:pt x="155316" y="87065"/>
                    <a:pt x="162110" y="74964"/>
                    <a:pt x="164825" y="60607"/>
                  </a:cubicBezTo>
                  <a:cubicBezTo>
                    <a:pt x="165718" y="55948"/>
                    <a:pt x="165048" y="51836"/>
                    <a:pt x="162769" y="48037"/>
                  </a:cubicBezTo>
                  <a:cubicBezTo>
                    <a:pt x="160735" y="44663"/>
                    <a:pt x="157484" y="41624"/>
                    <a:pt x="152802" y="38742"/>
                  </a:cubicBezTo>
                  <a:cubicBezTo>
                    <a:pt x="144121" y="33390"/>
                    <a:pt x="131741" y="29423"/>
                    <a:pt x="119775" y="25580"/>
                  </a:cubicBezTo>
                  <a:cubicBezTo>
                    <a:pt x="105451" y="20976"/>
                    <a:pt x="90636" y="16228"/>
                    <a:pt x="82066" y="9088"/>
                  </a:cubicBezTo>
                  <a:cubicBezTo>
                    <a:pt x="75463" y="3591"/>
                    <a:pt x="68167" y="552"/>
                    <a:pt x="60402" y="72"/>
                  </a:cubicBezTo>
                  <a:cubicBezTo>
                    <a:pt x="59651" y="24"/>
                    <a:pt x="58899" y="1"/>
                    <a:pt x="5814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0"/>
            <p:cNvSpPr/>
            <p:nvPr/>
          </p:nvSpPr>
          <p:spPr>
            <a:xfrm>
              <a:off x="2413825" y="401800"/>
              <a:ext cx="4137125" cy="2984625"/>
            </a:xfrm>
            <a:custGeom>
              <a:avLst/>
              <a:gdLst/>
              <a:ahLst/>
              <a:cxnLst/>
              <a:rect l="l" t="t" r="r" b="b"/>
              <a:pathLst>
                <a:path w="165485" h="119385" extrusionOk="0">
                  <a:moveTo>
                    <a:pt x="57028" y="257"/>
                  </a:moveTo>
                  <a:cubicBezTo>
                    <a:pt x="65050" y="257"/>
                    <a:pt x="72949" y="2783"/>
                    <a:pt x="80323" y="7822"/>
                  </a:cubicBezTo>
                  <a:cubicBezTo>
                    <a:pt x="88267" y="13252"/>
                    <a:pt x="100491" y="17788"/>
                    <a:pt x="113429" y="22603"/>
                  </a:cubicBezTo>
                  <a:cubicBezTo>
                    <a:pt x="126759" y="27553"/>
                    <a:pt x="140535" y="32670"/>
                    <a:pt x="150300" y="39095"/>
                  </a:cubicBezTo>
                  <a:cubicBezTo>
                    <a:pt x="161317" y="46335"/>
                    <a:pt x="165484" y="54268"/>
                    <a:pt x="163026" y="63318"/>
                  </a:cubicBezTo>
                  <a:cubicBezTo>
                    <a:pt x="155294" y="92144"/>
                    <a:pt x="134635" y="111563"/>
                    <a:pt x="106357" y="116591"/>
                  </a:cubicBezTo>
                  <a:cubicBezTo>
                    <a:pt x="96425" y="118355"/>
                    <a:pt x="87810" y="119180"/>
                    <a:pt x="79900" y="119180"/>
                  </a:cubicBezTo>
                  <a:cubicBezTo>
                    <a:pt x="62716" y="119180"/>
                    <a:pt x="48855" y="115290"/>
                    <a:pt x="32022" y="108703"/>
                  </a:cubicBezTo>
                  <a:cubicBezTo>
                    <a:pt x="13889" y="101608"/>
                    <a:pt x="3151" y="87686"/>
                    <a:pt x="1788" y="69508"/>
                  </a:cubicBezTo>
                  <a:cubicBezTo>
                    <a:pt x="1" y="45609"/>
                    <a:pt x="14492" y="18469"/>
                    <a:pt x="35497" y="6358"/>
                  </a:cubicBezTo>
                  <a:cubicBezTo>
                    <a:pt x="42559" y="2291"/>
                    <a:pt x="49832" y="257"/>
                    <a:pt x="57028" y="257"/>
                  </a:cubicBezTo>
                  <a:close/>
                  <a:moveTo>
                    <a:pt x="57053" y="0"/>
                  </a:moveTo>
                  <a:cubicBezTo>
                    <a:pt x="49748" y="0"/>
                    <a:pt x="42457" y="2067"/>
                    <a:pt x="35386" y="6146"/>
                  </a:cubicBezTo>
                  <a:cubicBezTo>
                    <a:pt x="25307" y="11956"/>
                    <a:pt x="16302" y="21576"/>
                    <a:pt x="10023" y="33229"/>
                  </a:cubicBezTo>
                  <a:cubicBezTo>
                    <a:pt x="3688" y="44994"/>
                    <a:pt x="682" y="57888"/>
                    <a:pt x="1554" y="69519"/>
                  </a:cubicBezTo>
                  <a:cubicBezTo>
                    <a:pt x="2202" y="78189"/>
                    <a:pt x="4928" y="85899"/>
                    <a:pt x="9643" y="92424"/>
                  </a:cubicBezTo>
                  <a:cubicBezTo>
                    <a:pt x="14838" y="99619"/>
                    <a:pt x="22335" y="105161"/>
                    <a:pt x="31933" y="108926"/>
                  </a:cubicBezTo>
                  <a:cubicBezTo>
                    <a:pt x="42033" y="112870"/>
                    <a:pt x="53095" y="116759"/>
                    <a:pt x="65575" y="118446"/>
                  </a:cubicBezTo>
                  <a:cubicBezTo>
                    <a:pt x="70223" y="119071"/>
                    <a:pt x="74960" y="119384"/>
                    <a:pt x="79910" y="119384"/>
                  </a:cubicBezTo>
                  <a:cubicBezTo>
                    <a:pt x="88044" y="119384"/>
                    <a:pt x="96714" y="118535"/>
                    <a:pt x="106390" y="116814"/>
                  </a:cubicBezTo>
                  <a:cubicBezTo>
                    <a:pt x="119876" y="114423"/>
                    <a:pt x="132144" y="108457"/>
                    <a:pt x="141853" y="99586"/>
                  </a:cubicBezTo>
                  <a:cubicBezTo>
                    <a:pt x="146848" y="95016"/>
                    <a:pt x="151183" y="89686"/>
                    <a:pt x="154736" y="83742"/>
                  </a:cubicBezTo>
                  <a:cubicBezTo>
                    <a:pt x="158412" y="77586"/>
                    <a:pt x="161283" y="70737"/>
                    <a:pt x="163250" y="63374"/>
                  </a:cubicBezTo>
                  <a:cubicBezTo>
                    <a:pt x="164568" y="58525"/>
                    <a:pt x="163998" y="53933"/>
                    <a:pt x="161562" y="49709"/>
                  </a:cubicBezTo>
                  <a:cubicBezTo>
                    <a:pt x="159373" y="45910"/>
                    <a:pt x="155730" y="42380"/>
                    <a:pt x="150434" y="38894"/>
                  </a:cubicBezTo>
                  <a:cubicBezTo>
                    <a:pt x="140647" y="32458"/>
                    <a:pt x="126848" y="27330"/>
                    <a:pt x="113507" y="22380"/>
                  </a:cubicBezTo>
                  <a:cubicBezTo>
                    <a:pt x="100580" y="17576"/>
                    <a:pt x="88368" y="13039"/>
                    <a:pt x="80446" y="7620"/>
                  </a:cubicBezTo>
                  <a:cubicBezTo>
                    <a:pt x="73094" y="2593"/>
                    <a:pt x="65285" y="23"/>
                    <a:pt x="57229" y="0"/>
                  </a:cubicBezTo>
                  <a:cubicBezTo>
                    <a:pt x="57170" y="0"/>
                    <a:pt x="57111" y="0"/>
                    <a:pt x="57053"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0"/>
            <p:cNvSpPr/>
            <p:nvPr/>
          </p:nvSpPr>
          <p:spPr>
            <a:xfrm>
              <a:off x="2439525" y="400650"/>
              <a:ext cx="4134875" cy="2988000"/>
            </a:xfrm>
            <a:custGeom>
              <a:avLst/>
              <a:gdLst/>
              <a:ahLst/>
              <a:cxnLst/>
              <a:rect l="l" t="t" r="r" b="b"/>
              <a:pathLst>
                <a:path w="165395" h="119520" extrusionOk="0">
                  <a:moveTo>
                    <a:pt x="56430" y="270"/>
                  </a:moveTo>
                  <a:cubicBezTo>
                    <a:pt x="63970" y="271"/>
                    <a:pt x="71588" y="2316"/>
                    <a:pt x="78949" y="6404"/>
                  </a:cubicBezTo>
                  <a:cubicBezTo>
                    <a:pt x="85519" y="10058"/>
                    <a:pt x="94826" y="13845"/>
                    <a:pt x="104669" y="17856"/>
                  </a:cubicBezTo>
                  <a:cubicBezTo>
                    <a:pt x="119138" y="23744"/>
                    <a:pt x="135540" y="30415"/>
                    <a:pt x="147104" y="38258"/>
                  </a:cubicBezTo>
                  <a:cubicBezTo>
                    <a:pt x="160367" y="47264"/>
                    <a:pt x="165138" y="56370"/>
                    <a:pt x="161685" y="66101"/>
                  </a:cubicBezTo>
                  <a:cubicBezTo>
                    <a:pt x="150624" y="97576"/>
                    <a:pt x="129675" y="116525"/>
                    <a:pt x="104200" y="118089"/>
                  </a:cubicBezTo>
                  <a:cubicBezTo>
                    <a:pt x="93060" y="118768"/>
                    <a:pt x="83598" y="119285"/>
                    <a:pt x="75096" y="119285"/>
                  </a:cubicBezTo>
                  <a:cubicBezTo>
                    <a:pt x="58394" y="119285"/>
                    <a:pt x="45394" y="117290"/>
                    <a:pt x="30637" y="110604"/>
                  </a:cubicBezTo>
                  <a:cubicBezTo>
                    <a:pt x="13442" y="102827"/>
                    <a:pt x="3241" y="88235"/>
                    <a:pt x="1911" y="69531"/>
                  </a:cubicBezTo>
                  <a:cubicBezTo>
                    <a:pt x="235" y="45956"/>
                    <a:pt x="13095" y="19890"/>
                    <a:pt x="32480" y="7544"/>
                  </a:cubicBezTo>
                  <a:cubicBezTo>
                    <a:pt x="40076" y="2696"/>
                    <a:pt x="48208" y="271"/>
                    <a:pt x="56430" y="270"/>
                  </a:cubicBezTo>
                  <a:close/>
                  <a:moveTo>
                    <a:pt x="56505" y="1"/>
                  </a:moveTo>
                  <a:cubicBezTo>
                    <a:pt x="55782" y="1"/>
                    <a:pt x="55058" y="20"/>
                    <a:pt x="54335" y="58"/>
                  </a:cubicBezTo>
                  <a:cubicBezTo>
                    <a:pt x="46737" y="438"/>
                    <a:pt x="39341" y="2896"/>
                    <a:pt x="32358" y="7342"/>
                  </a:cubicBezTo>
                  <a:cubicBezTo>
                    <a:pt x="12894" y="19733"/>
                    <a:pt x="0" y="45889"/>
                    <a:pt x="1676" y="69543"/>
                  </a:cubicBezTo>
                  <a:cubicBezTo>
                    <a:pt x="2313" y="78459"/>
                    <a:pt x="4928" y="86459"/>
                    <a:pt x="9442" y="93308"/>
                  </a:cubicBezTo>
                  <a:cubicBezTo>
                    <a:pt x="14380" y="100827"/>
                    <a:pt x="21486" y="106726"/>
                    <a:pt x="30536" y="110827"/>
                  </a:cubicBezTo>
                  <a:cubicBezTo>
                    <a:pt x="45329" y="117520"/>
                    <a:pt x="58346" y="119520"/>
                    <a:pt x="75072" y="119520"/>
                  </a:cubicBezTo>
                  <a:cubicBezTo>
                    <a:pt x="83586" y="119520"/>
                    <a:pt x="93061" y="119006"/>
                    <a:pt x="104222" y="118313"/>
                  </a:cubicBezTo>
                  <a:cubicBezTo>
                    <a:pt x="110792" y="117911"/>
                    <a:pt x="117172" y="116324"/>
                    <a:pt x="123150" y="113598"/>
                  </a:cubicBezTo>
                  <a:cubicBezTo>
                    <a:pt x="128904" y="110983"/>
                    <a:pt x="134345" y="107285"/>
                    <a:pt x="139306" y="102637"/>
                  </a:cubicBezTo>
                  <a:cubicBezTo>
                    <a:pt x="148859" y="93665"/>
                    <a:pt x="156680" y="81062"/>
                    <a:pt x="161909" y="66180"/>
                  </a:cubicBezTo>
                  <a:cubicBezTo>
                    <a:pt x="165395" y="56336"/>
                    <a:pt x="160602" y="47141"/>
                    <a:pt x="147239" y="38068"/>
                  </a:cubicBezTo>
                  <a:cubicBezTo>
                    <a:pt x="135652" y="30202"/>
                    <a:pt x="119239" y="23532"/>
                    <a:pt x="104759" y="17633"/>
                  </a:cubicBezTo>
                  <a:cubicBezTo>
                    <a:pt x="94915" y="13633"/>
                    <a:pt x="85619" y="9845"/>
                    <a:pt x="79061" y="6203"/>
                  </a:cubicBezTo>
                  <a:cubicBezTo>
                    <a:pt x="71666" y="2082"/>
                    <a:pt x="64085" y="1"/>
                    <a:pt x="56505"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0"/>
            <p:cNvSpPr/>
            <p:nvPr/>
          </p:nvSpPr>
          <p:spPr>
            <a:xfrm>
              <a:off x="2374175" y="398375"/>
              <a:ext cx="4157225" cy="2998225"/>
            </a:xfrm>
            <a:custGeom>
              <a:avLst/>
              <a:gdLst/>
              <a:ahLst/>
              <a:cxnLst/>
              <a:rect l="l" t="t" r="r" b="b"/>
              <a:pathLst>
                <a:path w="166289" h="119929" extrusionOk="0">
                  <a:moveTo>
                    <a:pt x="59966" y="260"/>
                  </a:moveTo>
                  <a:cubicBezTo>
                    <a:pt x="66658" y="260"/>
                    <a:pt x="73787" y="1735"/>
                    <a:pt x="81217" y="5042"/>
                  </a:cubicBezTo>
                  <a:cubicBezTo>
                    <a:pt x="84848" y="6651"/>
                    <a:pt x="89272" y="8495"/>
                    <a:pt x="93965" y="10439"/>
                  </a:cubicBezTo>
                  <a:cubicBezTo>
                    <a:pt x="118959" y="20819"/>
                    <a:pt x="156713" y="36506"/>
                    <a:pt x="164210" y="55243"/>
                  </a:cubicBezTo>
                  <a:cubicBezTo>
                    <a:pt x="166042" y="59835"/>
                    <a:pt x="165975" y="64449"/>
                    <a:pt x="163986" y="68941"/>
                  </a:cubicBezTo>
                  <a:cubicBezTo>
                    <a:pt x="149400" y="102207"/>
                    <a:pt x="130086" y="119697"/>
                    <a:pt x="108013" y="119697"/>
                  </a:cubicBezTo>
                  <a:cubicBezTo>
                    <a:pt x="107244" y="119697"/>
                    <a:pt x="106472" y="119675"/>
                    <a:pt x="105697" y="119633"/>
                  </a:cubicBezTo>
                  <a:cubicBezTo>
                    <a:pt x="100815" y="119360"/>
                    <a:pt x="96229" y="119267"/>
                    <a:pt x="91910" y="119267"/>
                  </a:cubicBezTo>
                  <a:cubicBezTo>
                    <a:pt x="87026" y="119267"/>
                    <a:pt x="82484" y="119386"/>
                    <a:pt x="78245" y="119499"/>
                  </a:cubicBezTo>
                  <a:cubicBezTo>
                    <a:pt x="74418" y="119599"/>
                    <a:pt x="70773" y="119694"/>
                    <a:pt x="67251" y="119694"/>
                  </a:cubicBezTo>
                  <a:cubicBezTo>
                    <a:pt x="55082" y="119694"/>
                    <a:pt x="44401" y="118557"/>
                    <a:pt x="32893" y="112560"/>
                  </a:cubicBezTo>
                  <a:cubicBezTo>
                    <a:pt x="2693" y="96818"/>
                    <a:pt x="0" y="60114"/>
                    <a:pt x="12804" y="33578"/>
                  </a:cubicBezTo>
                  <a:cubicBezTo>
                    <a:pt x="21664" y="15188"/>
                    <a:pt x="38647" y="260"/>
                    <a:pt x="59966" y="260"/>
                  </a:cubicBezTo>
                  <a:close/>
                  <a:moveTo>
                    <a:pt x="59824" y="0"/>
                  </a:moveTo>
                  <a:cubicBezTo>
                    <a:pt x="52939" y="0"/>
                    <a:pt x="46238" y="1539"/>
                    <a:pt x="39910" y="4618"/>
                  </a:cubicBezTo>
                  <a:cubicBezTo>
                    <a:pt x="28614" y="10104"/>
                    <a:pt x="18916" y="20349"/>
                    <a:pt x="12592" y="33467"/>
                  </a:cubicBezTo>
                  <a:cubicBezTo>
                    <a:pt x="9274" y="40338"/>
                    <a:pt x="7050" y="47612"/>
                    <a:pt x="5955" y="55109"/>
                  </a:cubicBezTo>
                  <a:cubicBezTo>
                    <a:pt x="4838" y="62796"/>
                    <a:pt x="4994" y="70293"/>
                    <a:pt x="6413" y="77388"/>
                  </a:cubicBezTo>
                  <a:cubicBezTo>
                    <a:pt x="7933" y="84907"/>
                    <a:pt x="10815" y="91689"/>
                    <a:pt x="15017" y="97533"/>
                  </a:cubicBezTo>
                  <a:cubicBezTo>
                    <a:pt x="19542" y="103857"/>
                    <a:pt x="25519" y="108974"/>
                    <a:pt x="32782" y="112762"/>
                  </a:cubicBezTo>
                  <a:cubicBezTo>
                    <a:pt x="44339" y="118788"/>
                    <a:pt x="55056" y="119929"/>
                    <a:pt x="67255" y="119929"/>
                  </a:cubicBezTo>
                  <a:cubicBezTo>
                    <a:pt x="70776" y="119929"/>
                    <a:pt x="74421" y="119834"/>
                    <a:pt x="78245" y="119733"/>
                  </a:cubicBezTo>
                  <a:cubicBezTo>
                    <a:pt x="82514" y="119620"/>
                    <a:pt x="87090" y="119500"/>
                    <a:pt x="92012" y="119500"/>
                  </a:cubicBezTo>
                  <a:cubicBezTo>
                    <a:pt x="96299" y="119500"/>
                    <a:pt x="100848" y="119591"/>
                    <a:pt x="105686" y="119856"/>
                  </a:cubicBezTo>
                  <a:cubicBezTo>
                    <a:pt x="106479" y="119901"/>
                    <a:pt x="107283" y="119923"/>
                    <a:pt x="108077" y="119923"/>
                  </a:cubicBezTo>
                  <a:cubicBezTo>
                    <a:pt x="119752" y="119923"/>
                    <a:pt x="130613" y="115164"/>
                    <a:pt x="140400" y="105745"/>
                  </a:cubicBezTo>
                  <a:cubicBezTo>
                    <a:pt x="149249" y="97220"/>
                    <a:pt x="157260" y="84862"/>
                    <a:pt x="164199" y="69030"/>
                  </a:cubicBezTo>
                  <a:cubicBezTo>
                    <a:pt x="166210" y="64472"/>
                    <a:pt x="166288" y="59813"/>
                    <a:pt x="164433" y="55153"/>
                  </a:cubicBezTo>
                  <a:cubicBezTo>
                    <a:pt x="161104" y="46830"/>
                    <a:pt x="151763" y="38461"/>
                    <a:pt x="135909" y="29567"/>
                  </a:cubicBezTo>
                  <a:cubicBezTo>
                    <a:pt x="122423" y="22003"/>
                    <a:pt x="106702" y="15467"/>
                    <a:pt x="94055" y="10216"/>
                  </a:cubicBezTo>
                  <a:cubicBezTo>
                    <a:pt x="89373" y="8271"/>
                    <a:pt x="84937" y="6428"/>
                    <a:pt x="81306" y="4819"/>
                  </a:cubicBezTo>
                  <a:cubicBezTo>
                    <a:pt x="74085" y="1606"/>
                    <a:pt x="66858" y="0"/>
                    <a:pt x="59824"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0"/>
            <p:cNvSpPr/>
            <p:nvPr/>
          </p:nvSpPr>
          <p:spPr>
            <a:xfrm>
              <a:off x="2400700" y="393625"/>
              <a:ext cx="4140175" cy="3051175"/>
            </a:xfrm>
            <a:custGeom>
              <a:avLst/>
              <a:gdLst/>
              <a:ahLst/>
              <a:cxnLst/>
              <a:rect l="l" t="t" r="r" b="b"/>
              <a:pathLst>
                <a:path w="165607" h="122047" extrusionOk="0">
                  <a:moveTo>
                    <a:pt x="59852" y="185"/>
                  </a:moveTo>
                  <a:cubicBezTo>
                    <a:pt x="66011" y="185"/>
                    <a:pt x="72670" y="1289"/>
                    <a:pt x="79809" y="3758"/>
                  </a:cubicBezTo>
                  <a:cubicBezTo>
                    <a:pt x="85776" y="5825"/>
                    <a:pt x="106826" y="13445"/>
                    <a:pt x="127071" y="24741"/>
                  </a:cubicBezTo>
                  <a:cubicBezTo>
                    <a:pt x="136244" y="29869"/>
                    <a:pt x="143898" y="34997"/>
                    <a:pt x="149797" y="40003"/>
                  </a:cubicBezTo>
                  <a:cubicBezTo>
                    <a:pt x="156657" y="45813"/>
                    <a:pt x="161205" y="51478"/>
                    <a:pt x="163316" y="56852"/>
                  </a:cubicBezTo>
                  <a:cubicBezTo>
                    <a:pt x="165372" y="62092"/>
                    <a:pt x="165127" y="67142"/>
                    <a:pt x="162613" y="71868"/>
                  </a:cubicBezTo>
                  <a:cubicBezTo>
                    <a:pt x="155875" y="84572"/>
                    <a:pt x="147641" y="98896"/>
                    <a:pt x="137641" y="108784"/>
                  </a:cubicBezTo>
                  <a:cubicBezTo>
                    <a:pt x="128810" y="117513"/>
                    <a:pt x="119617" y="121814"/>
                    <a:pt x="109691" y="121814"/>
                  </a:cubicBezTo>
                  <a:cubicBezTo>
                    <a:pt x="107661" y="121814"/>
                    <a:pt x="105601" y="121634"/>
                    <a:pt x="103507" y="121275"/>
                  </a:cubicBezTo>
                  <a:cubicBezTo>
                    <a:pt x="96312" y="120035"/>
                    <a:pt x="89787" y="119644"/>
                    <a:pt x="83776" y="119644"/>
                  </a:cubicBezTo>
                  <a:lnTo>
                    <a:pt x="83776" y="119655"/>
                  </a:lnTo>
                  <a:cubicBezTo>
                    <a:pt x="78279" y="119655"/>
                    <a:pt x="73217" y="119979"/>
                    <a:pt x="68446" y="120281"/>
                  </a:cubicBezTo>
                  <a:cubicBezTo>
                    <a:pt x="64251" y="120552"/>
                    <a:pt x="60236" y="120811"/>
                    <a:pt x="56324" y="120811"/>
                  </a:cubicBezTo>
                  <a:cubicBezTo>
                    <a:pt x="47819" y="120811"/>
                    <a:pt x="39801" y="119587"/>
                    <a:pt x="31475" y="114605"/>
                  </a:cubicBezTo>
                  <a:cubicBezTo>
                    <a:pt x="2514" y="97276"/>
                    <a:pt x="0" y="59790"/>
                    <a:pt x="12347" y="33321"/>
                  </a:cubicBezTo>
                  <a:cubicBezTo>
                    <a:pt x="20455" y="15912"/>
                    <a:pt x="36601" y="185"/>
                    <a:pt x="59852" y="185"/>
                  </a:cubicBezTo>
                  <a:close/>
                  <a:moveTo>
                    <a:pt x="59967" y="0"/>
                  </a:moveTo>
                  <a:cubicBezTo>
                    <a:pt x="59064" y="0"/>
                    <a:pt x="58166" y="24"/>
                    <a:pt x="57273" y="70"/>
                  </a:cubicBezTo>
                  <a:cubicBezTo>
                    <a:pt x="50514" y="428"/>
                    <a:pt x="44078" y="2138"/>
                    <a:pt x="38123" y="5143"/>
                  </a:cubicBezTo>
                  <a:cubicBezTo>
                    <a:pt x="32536" y="7959"/>
                    <a:pt x="27419" y="11892"/>
                    <a:pt x="22927" y="16830"/>
                  </a:cubicBezTo>
                  <a:cubicBezTo>
                    <a:pt x="18637" y="21534"/>
                    <a:pt x="15006" y="27053"/>
                    <a:pt x="12123" y="33221"/>
                  </a:cubicBezTo>
                  <a:cubicBezTo>
                    <a:pt x="5643" y="47131"/>
                    <a:pt x="3553" y="63466"/>
                    <a:pt x="6403" y="78036"/>
                  </a:cubicBezTo>
                  <a:cubicBezTo>
                    <a:pt x="7900" y="85734"/>
                    <a:pt x="10693" y="92740"/>
                    <a:pt x="14693" y="98840"/>
                  </a:cubicBezTo>
                  <a:cubicBezTo>
                    <a:pt x="18995" y="105387"/>
                    <a:pt x="24592" y="110762"/>
                    <a:pt x="31352" y="114806"/>
                  </a:cubicBezTo>
                  <a:cubicBezTo>
                    <a:pt x="39724" y="119818"/>
                    <a:pt x="47770" y="121047"/>
                    <a:pt x="56303" y="121047"/>
                  </a:cubicBezTo>
                  <a:cubicBezTo>
                    <a:pt x="60229" y="121047"/>
                    <a:pt x="64258" y="120787"/>
                    <a:pt x="68469" y="120516"/>
                  </a:cubicBezTo>
                  <a:cubicBezTo>
                    <a:pt x="73227" y="120211"/>
                    <a:pt x="78289" y="119886"/>
                    <a:pt x="83780" y="119886"/>
                  </a:cubicBezTo>
                  <a:cubicBezTo>
                    <a:pt x="89778" y="119886"/>
                    <a:pt x="96288" y="120274"/>
                    <a:pt x="103474" y="121499"/>
                  </a:cubicBezTo>
                  <a:cubicBezTo>
                    <a:pt x="105584" y="121867"/>
                    <a:pt x="107649" y="122046"/>
                    <a:pt x="109703" y="122046"/>
                  </a:cubicBezTo>
                  <a:lnTo>
                    <a:pt x="109703" y="122046"/>
                  </a:lnTo>
                  <a:cubicBezTo>
                    <a:pt x="119689" y="122045"/>
                    <a:pt x="128939" y="117732"/>
                    <a:pt x="137808" y="108952"/>
                  </a:cubicBezTo>
                  <a:cubicBezTo>
                    <a:pt x="147831" y="99041"/>
                    <a:pt x="156076" y="84706"/>
                    <a:pt x="162814" y="71980"/>
                  </a:cubicBezTo>
                  <a:cubicBezTo>
                    <a:pt x="165372" y="67198"/>
                    <a:pt x="165607" y="62081"/>
                    <a:pt x="163529" y="56774"/>
                  </a:cubicBezTo>
                  <a:cubicBezTo>
                    <a:pt x="161406" y="51355"/>
                    <a:pt x="156836" y="45656"/>
                    <a:pt x="149954" y="39824"/>
                  </a:cubicBezTo>
                  <a:cubicBezTo>
                    <a:pt x="144032" y="34807"/>
                    <a:pt x="136378" y="29668"/>
                    <a:pt x="127183" y="24539"/>
                  </a:cubicBezTo>
                  <a:cubicBezTo>
                    <a:pt x="106926" y="13232"/>
                    <a:pt x="85854" y="5612"/>
                    <a:pt x="79888" y="3545"/>
                  </a:cubicBezTo>
                  <a:cubicBezTo>
                    <a:pt x="73079" y="1184"/>
                    <a:pt x="66391" y="0"/>
                    <a:pt x="59967" y="0"/>
                  </a:cubicBezTo>
                  <a:close/>
                  <a:moveTo>
                    <a:pt x="109703" y="122046"/>
                  </a:moveTo>
                  <a:cubicBezTo>
                    <a:pt x="109701" y="122046"/>
                    <a:pt x="109699" y="122046"/>
                    <a:pt x="109697" y="122046"/>
                  </a:cubicBezTo>
                  <a:lnTo>
                    <a:pt x="109708" y="122046"/>
                  </a:lnTo>
                  <a:cubicBezTo>
                    <a:pt x="109706" y="122046"/>
                    <a:pt x="109705" y="122046"/>
                    <a:pt x="109703" y="122046"/>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0"/>
            <p:cNvSpPr/>
            <p:nvPr/>
          </p:nvSpPr>
          <p:spPr>
            <a:xfrm>
              <a:off x="2419425" y="385925"/>
              <a:ext cx="4133200" cy="3114450"/>
            </a:xfrm>
            <a:custGeom>
              <a:avLst/>
              <a:gdLst/>
              <a:ahLst/>
              <a:cxnLst/>
              <a:rect l="l" t="t" r="r" b="b"/>
              <a:pathLst>
                <a:path w="165328" h="124578" extrusionOk="0">
                  <a:moveTo>
                    <a:pt x="61229" y="273"/>
                  </a:moveTo>
                  <a:cubicBezTo>
                    <a:pt x="66816" y="273"/>
                    <a:pt x="72668" y="1039"/>
                    <a:pt x="78714" y="2602"/>
                  </a:cubicBezTo>
                  <a:cubicBezTo>
                    <a:pt x="91988" y="6043"/>
                    <a:pt x="110658" y="14367"/>
                    <a:pt x="126300" y="23819"/>
                  </a:cubicBezTo>
                  <a:cubicBezTo>
                    <a:pt x="145573" y="35473"/>
                    <a:pt x="158489" y="47696"/>
                    <a:pt x="162668" y="58221"/>
                  </a:cubicBezTo>
                  <a:cubicBezTo>
                    <a:pt x="165070" y="64299"/>
                    <a:pt x="164702" y="69919"/>
                    <a:pt x="161551" y="74925"/>
                  </a:cubicBezTo>
                  <a:cubicBezTo>
                    <a:pt x="160500" y="76590"/>
                    <a:pt x="159461" y="78266"/>
                    <a:pt x="158422" y="79942"/>
                  </a:cubicBezTo>
                  <a:cubicBezTo>
                    <a:pt x="150311" y="93003"/>
                    <a:pt x="142646" y="105349"/>
                    <a:pt x="133607" y="113841"/>
                  </a:cubicBezTo>
                  <a:cubicBezTo>
                    <a:pt x="126091" y="120912"/>
                    <a:pt x="118606" y="124359"/>
                    <a:pt x="110554" y="124359"/>
                  </a:cubicBezTo>
                  <a:cubicBezTo>
                    <a:pt x="107665" y="124359"/>
                    <a:pt x="104703" y="123915"/>
                    <a:pt x="101641" y="123036"/>
                  </a:cubicBezTo>
                  <a:cubicBezTo>
                    <a:pt x="93920" y="120824"/>
                    <a:pt x="86993" y="120097"/>
                    <a:pt x="80636" y="120097"/>
                  </a:cubicBezTo>
                  <a:cubicBezTo>
                    <a:pt x="74390" y="120097"/>
                    <a:pt x="68692" y="120790"/>
                    <a:pt x="63351" y="121449"/>
                  </a:cubicBezTo>
                  <a:cubicBezTo>
                    <a:pt x="58674" y="122019"/>
                    <a:pt x="54246" y="122560"/>
                    <a:pt x="49943" y="122560"/>
                  </a:cubicBezTo>
                  <a:cubicBezTo>
                    <a:pt x="43276" y="122560"/>
                    <a:pt x="36907" y="121263"/>
                    <a:pt x="30368" y="116768"/>
                  </a:cubicBezTo>
                  <a:cubicBezTo>
                    <a:pt x="3497" y="98321"/>
                    <a:pt x="0" y="59707"/>
                    <a:pt x="12145" y="33048"/>
                  </a:cubicBezTo>
                  <a:cubicBezTo>
                    <a:pt x="21820" y="11814"/>
                    <a:pt x="39535" y="273"/>
                    <a:pt x="61229" y="273"/>
                  </a:cubicBezTo>
                  <a:close/>
                  <a:moveTo>
                    <a:pt x="61058" y="1"/>
                  </a:moveTo>
                  <a:cubicBezTo>
                    <a:pt x="59246" y="1"/>
                    <a:pt x="57462" y="82"/>
                    <a:pt x="55709" y="244"/>
                  </a:cubicBezTo>
                  <a:cubicBezTo>
                    <a:pt x="48927" y="870"/>
                    <a:pt x="42558" y="2725"/>
                    <a:pt x="36770" y="5730"/>
                  </a:cubicBezTo>
                  <a:cubicBezTo>
                    <a:pt x="26111" y="11272"/>
                    <a:pt x="17519" y="20680"/>
                    <a:pt x="11933" y="32948"/>
                  </a:cubicBezTo>
                  <a:cubicBezTo>
                    <a:pt x="8771" y="39886"/>
                    <a:pt x="6704" y="47428"/>
                    <a:pt x="5788" y="55361"/>
                  </a:cubicBezTo>
                  <a:cubicBezTo>
                    <a:pt x="4871" y="63260"/>
                    <a:pt x="5140" y="71137"/>
                    <a:pt x="6603" y="78757"/>
                  </a:cubicBezTo>
                  <a:cubicBezTo>
                    <a:pt x="8112" y="86634"/>
                    <a:pt x="10816" y="93874"/>
                    <a:pt x="14659" y="100254"/>
                  </a:cubicBezTo>
                  <a:cubicBezTo>
                    <a:pt x="18737" y="107047"/>
                    <a:pt x="23977" y="112667"/>
                    <a:pt x="30234" y="116969"/>
                  </a:cubicBezTo>
                  <a:cubicBezTo>
                    <a:pt x="36818" y="121494"/>
                    <a:pt x="43224" y="122800"/>
                    <a:pt x="49927" y="122800"/>
                  </a:cubicBezTo>
                  <a:cubicBezTo>
                    <a:pt x="54247" y="122800"/>
                    <a:pt x="58690" y="122258"/>
                    <a:pt x="63385" y="121684"/>
                  </a:cubicBezTo>
                  <a:cubicBezTo>
                    <a:pt x="68716" y="121030"/>
                    <a:pt x="74400" y="120335"/>
                    <a:pt x="80638" y="120335"/>
                  </a:cubicBezTo>
                  <a:cubicBezTo>
                    <a:pt x="86975" y="120335"/>
                    <a:pt x="93883" y="121052"/>
                    <a:pt x="101574" y="123259"/>
                  </a:cubicBezTo>
                  <a:cubicBezTo>
                    <a:pt x="104635" y="124142"/>
                    <a:pt x="107585" y="124578"/>
                    <a:pt x="110468" y="124578"/>
                  </a:cubicBezTo>
                  <a:cubicBezTo>
                    <a:pt x="113395" y="124578"/>
                    <a:pt x="116255" y="124120"/>
                    <a:pt x="119082" y="123215"/>
                  </a:cubicBezTo>
                  <a:cubicBezTo>
                    <a:pt x="124099" y="121606"/>
                    <a:pt x="128892" y="118600"/>
                    <a:pt x="133775" y="114008"/>
                  </a:cubicBezTo>
                  <a:cubicBezTo>
                    <a:pt x="142825" y="105494"/>
                    <a:pt x="150501" y="93148"/>
                    <a:pt x="158623" y="80064"/>
                  </a:cubicBezTo>
                  <a:cubicBezTo>
                    <a:pt x="159663" y="78389"/>
                    <a:pt x="160702" y="76713"/>
                    <a:pt x="161752" y="75048"/>
                  </a:cubicBezTo>
                  <a:cubicBezTo>
                    <a:pt x="164947" y="69975"/>
                    <a:pt x="165327" y="64288"/>
                    <a:pt x="162880" y="58132"/>
                  </a:cubicBezTo>
                  <a:cubicBezTo>
                    <a:pt x="160635" y="52478"/>
                    <a:pt x="156020" y="46434"/>
                    <a:pt x="149149" y="40166"/>
                  </a:cubicBezTo>
                  <a:cubicBezTo>
                    <a:pt x="143082" y="34646"/>
                    <a:pt x="135439" y="29071"/>
                    <a:pt x="126423" y="23618"/>
                  </a:cubicBezTo>
                  <a:cubicBezTo>
                    <a:pt x="110769" y="14155"/>
                    <a:pt x="92066" y="5820"/>
                    <a:pt x="78770" y="2378"/>
                  </a:cubicBezTo>
                  <a:cubicBezTo>
                    <a:pt x="72665" y="795"/>
                    <a:pt x="66727" y="1"/>
                    <a:pt x="6105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0"/>
            <p:cNvSpPr/>
            <p:nvPr/>
          </p:nvSpPr>
          <p:spPr>
            <a:xfrm>
              <a:off x="2402650" y="373925"/>
              <a:ext cx="4163100" cy="3186800"/>
            </a:xfrm>
            <a:custGeom>
              <a:avLst/>
              <a:gdLst/>
              <a:ahLst/>
              <a:cxnLst/>
              <a:rect l="l" t="t" r="r" b="b"/>
              <a:pathLst>
                <a:path w="166524" h="127472" extrusionOk="0">
                  <a:moveTo>
                    <a:pt x="64565" y="270"/>
                  </a:moveTo>
                  <a:cubicBezTo>
                    <a:pt x="69197" y="270"/>
                    <a:pt x="74031" y="715"/>
                    <a:pt x="79039" y="1618"/>
                  </a:cubicBezTo>
                  <a:cubicBezTo>
                    <a:pt x="91586" y="3886"/>
                    <a:pt x="110390" y="12266"/>
                    <a:pt x="126937" y="22981"/>
                  </a:cubicBezTo>
                  <a:cubicBezTo>
                    <a:pt x="145686" y="35115"/>
                    <a:pt x="159004" y="48478"/>
                    <a:pt x="163462" y="59629"/>
                  </a:cubicBezTo>
                  <a:cubicBezTo>
                    <a:pt x="166278" y="66656"/>
                    <a:pt x="165752" y="72880"/>
                    <a:pt x="161909" y="78142"/>
                  </a:cubicBezTo>
                  <a:cubicBezTo>
                    <a:pt x="158702" y="82556"/>
                    <a:pt x="155607" y="87125"/>
                    <a:pt x="152624" y="91550"/>
                  </a:cubicBezTo>
                  <a:cubicBezTo>
                    <a:pt x="145038" y="102779"/>
                    <a:pt x="137876" y="113382"/>
                    <a:pt x="129731" y="120086"/>
                  </a:cubicBezTo>
                  <a:cubicBezTo>
                    <a:pt x="123914" y="124876"/>
                    <a:pt x="118115" y="127243"/>
                    <a:pt x="111989" y="127243"/>
                  </a:cubicBezTo>
                  <a:cubicBezTo>
                    <a:pt x="108513" y="127243"/>
                    <a:pt x="104933" y="126481"/>
                    <a:pt x="101184" y="124968"/>
                  </a:cubicBezTo>
                  <a:cubicBezTo>
                    <a:pt x="93273" y="121784"/>
                    <a:pt x="86201" y="120723"/>
                    <a:pt x="79720" y="120723"/>
                  </a:cubicBezTo>
                  <a:lnTo>
                    <a:pt x="79720" y="120734"/>
                  </a:lnTo>
                  <a:cubicBezTo>
                    <a:pt x="72960" y="120734"/>
                    <a:pt x="66860" y="121873"/>
                    <a:pt x="61151" y="122957"/>
                  </a:cubicBezTo>
                  <a:cubicBezTo>
                    <a:pt x="56208" y="123888"/>
                    <a:pt x="51565" y="124763"/>
                    <a:pt x="47069" y="124763"/>
                  </a:cubicBezTo>
                  <a:cubicBezTo>
                    <a:pt x="41472" y="124763"/>
                    <a:pt x="36104" y="123407"/>
                    <a:pt x="30671" y="119114"/>
                  </a:cubicBezTo>
                  <a:cubicBezTo>
                    <a:pt x="7788" y="101036"/>
                    <a:pt x="1" y="62310"/>
                    <a:pt x="13308" y="32813"/>
                  </a:cubicBezTo>
                  <a:cubicBezTo>
                    <a:pt x="22834" y="11680"/>
                    <a:pt x="41111" y="270"/>
                    <a:pt x="64565" y="270"/>
                  </a:cubicBezTo>
                  <a:close/>
                  <a:moveTo>
                    <a:pt x="64322" y="0"/>
                  </a:moveTo>
                  <a:cubicBezTo>
                    <a:pt x="54150" y="0"/>
                    <a:pt x="44981" y="2149"/>
                    <a:pt x="36939" y="6434"/>
                  </a:cubicBezTo>
                  <a:cubicBezTo>
                    <a:pt x="26604" y="11953"/>
                    <a:pt x="18358" y="21037"/>
                    <a:pt x="13095" y="32713"/>
                  </a:cubicBezTo>
                  <a:cubicBezTo>
                    <a:pt x="9945" y="39696"/>
                    <a:pt x="7911" y="47394"/>
                    <a:pt x="7073" y="55584"/>
                  </a:cubicBezTo>
                  <a:cubicBezTo>
                    <a:pt x="6258" y="63606"/>
                    <a:pt x="6604" y="71684"/>
                    <a:pt x="8112" y="79617"/>
                  </a:cubicBezTo>
                  <a:cubicBezTo>
                    <a:pt x="11274" y="96287"/>
                    <a:pt x="19241" y="110376"/>
                    <a:pt x="30537" y="119293"/>
                  </a:cubicBezTo>
                  <a:cubicBezTo>
                    <a:pt x="36021" y="123629"/>
                    <a:pt x="41429" y="124999"/>
                    <a:pt x="47063" y="124999"/>
                  </a:cubicBezTo>
                  <a:cubicBezTo>
                    <a:pt x="51577" y="124999"/>
                    <a:pt x="56236" y="124120"/>
                    <a:pt x="61195" y="123181"/>
                  </a:cubicBezTo>
                  <a:cubicBezTo>
                    <a:pt x="66889" y="122108"/>
                    <a:pt x="72973" y="120963"/>
                    <a:pt x="79708" y="120963"/>
                  </a:cubicBezTo>
                  <a:cubicBezTo>
                    <a:pt x="86162" y="120963"/>
                    <a:pt x="93215" y="122015"/>
                    <a:pt x="101094" y="125192"/>
                  </a:cubicBezTo>
                  <a:cubicBezTo>
                    <a:pt x="104871" y="126711"/>
                    <a:pt x="108457" y="127460"/>
                    <a:pt x="111943" y="127460"/>
                  </a:cubicBezTo>
                  <a:lnTo>
                    <a:pt x="111943" y="127471"/>
                  </a:lnTo>
                  <a:cubicBezTo>
                    <a:pt x="113552" y="127471"/>
                    <a:pt x="115139" y="127304"/>
                    <a:pt x="116714" y="126991"/>
                  </a:cubicBezTo>
                  <a:cubicBezTo>
                    <a:pt x="121194" y="126075"/>
                    <a:pt x="125507" y="123885"/>
                    <a:pt x="129887" y="120276"/>
                  </a:cubicBezTo>
                  <a:cubicBezTo>
                    <a:pt x="138055" y="113538"/>
                    <a:pt x="145228" y="102924"/>
                    <a:pt x="152825" y="91684"/>
                  </a:cubicBezTo>
                  <a:cubicBezTo>
                    <a:pt x="155808" y="87259"/>
                    <a:pt x="158892" y="82690"/>
                    <a:pt x="162099" y="78276"/>
                  </a:cubicBezTo>
                  <a:cubicBezTo>
                    <a:pt x="165998" y="72947"/>
                    <a:pt x="166523" y="66645"/>
                    <a:pt x="163685" y="59539"/>
                  </a:cubicBezTo>
                  <a:cubicBezTo>
                    <a:pt x="161306" y="53606"/>
                    <a:pt x="156624" y="47204"/>
                    <a:pt x="149775" y="40534"/>
                  </a:cubicBezTo>
                  <a:cubicBezTo>
                    <a:pt x="143675" y="34590"/>
                    <a:pt x="135820" y="28445"/>
                    <a:pt x="127060" y="22780"/>
                  </a:cubicBezTo>
                  <a:cubicBezTo>
                    <a:pt x="110491" y="12054"/>
                    <a:pt x="91653" y="3663"/>
                    <a:pt x="79083" y="1384"/>
                  </a:cubicBezTo>
                  <a:cubicBezTo>
                    <a:pt x="73956" y="461"/>
                    <a:pt x="69032" y="0"/>
                    <a:pt x="643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0"/>
            <p:cNvSpPr/>
            <p:nvPr/>
          </p:nvSpPr>
          <p:spPr>
            <a:xfrm>
              <a:off x="2424725" y="356725"/>
              <a:ext cx="4156100" cy="3267400"/>
            </a:xfrm>
            <a:custGeom>
              <a:avLst/>
              <a:gdLst/>
              <a:ahLst/>
              <a:cxnLst/>
              <a:rect l="l" t="t" r="r" b="b"/>
              <a:pathLst>
                <a:path w="166244" h="130696" extrusionOk="0">
                  <a:moveTo>
                    <a:pt x="67214" y="241"/>
                  </a:moveTo>
                  <a:cubicBezTo>
                    <a:pt x="70632" y="241"/>
                    <a:pt x="74166" y="440"/>
                    <a:pt x="77809" y="843"/>
                  </a:cubicBezTo>
                  <a:cubicBezTo>
                    <a:pt x="104055" y="3736"/>
                    <a:pt x="152400" y="35390"/>
                    <a:pt x="162735" y="61099"/>
                  </a:cubicBezTo>
                  <a:cubicBezTo>
                    <a:pt x="165987" y="69199"/>
                    <a:pt x="165305" y="76082"/>
                    <a:pt x="160713" y="81579"/>
                  </a:cubicBezTo>
                  <a:cubicBezTo>
                    <a:pt x="155752" y="87523"/>
                    <a:pt x="151283" y="93869"/>
                    <a:pt x="146948" y="100014"/>
                  </a:cubicBezTo>
                  <a:cubicBezTo>
                    <a:pt x="135614" y="116099"/>
                    <a:pt x="125503" y="130446"/>
                    <a:pt x="111427" y="130446"/>
                  </a:cubicBezTo>
                  <a:cubicBezTo>
                    <a:pt x="107660" y="130446"/>
                    <a:pt x="103608" y="129418"/>
                    <a:pt x="99172" y="127120"/>
                  </a:cubicBezTo>
                  <a:cubicBezTo>
                    <a:pt x="91172" y="122975"/>
                    <a:pt x="84033" y="121578"/>
                    <a:pt x="77508" y="121578"/>
                  </a:cubicBezTo>
                  <a:cubicBezTo>
                    <a:pt x="70379" y="121578"/>
                    <a:pt x="63988" y="123243"/>
                    <a:pt x="58011" y="124796"/>
                  </a:cubicBezTo>
                  <a:cubicBezTo>
                    <a:pt x="52950" y="126110"/>
                    <a:pt x="48222" y="127338"/>
                    <a:pt x="43673" y="127338"/>
                  </a:cubicBezTo>
                  <a:cubicBezTo>
                    <a:pt x="38781" y="127338"/>
                    <a:pt x="34096" y="125918"/>
                    <a:pt x="29430" y="121656"/>
                  </a:cubicBezTo>
                  <a:cubicBezTo>
                    <a:pt x="7620" y="101735"/>
                    <a:pt x="0" y="60998"/>
                    <a:pt x="12805" y="32697"/>
                  </a:cubicBezTo>
                  <a:cubicBezTo>
                    <a:pt x="22381" y="11541"/>
                    <a:pt x="41491" y="241"/>
                    <a:pt x="67214" y="241"/>
                  </a:cubicBezTo>
                  <a:close/>
                  <a:moveTo>
                    <a:pt x="67090" y="0"/>
                  </a:moveTo>
                  <a:cubicBezTo>
                    <a:pt x="55099" y="0"/>
                    <a:pt x="44561" y="2431"/>
                    <a:pt x="35665" y="7278"/>
                  </a:cubicBezTo>
                  <a:cubicBezTo>
                    <a:pt x="25441" y="12842"/>
                    <a:pt x="17676" y="21367"/>
                    <a:pt x="12592" y="32607"/>
                  </a:cubicBezTo>
                  <a:cubicBezTo>
                    <a:pt x="6313" y="46484"/>
                    <a:pt x="4659" y="63557"/>
                    <a:pt x="7933" y="80674"/>
                  </a:cubicBezTo>
                  <a:cubicBezTo>
                    <a:pt x="9509" y="88897"/>
                    <a:pt x="12134" y="96618"/>
                    <a:pt x="15721" y="103646"/>
                  </a:cubicBezTo>
                  <a:cubicBezTo>
                    <a:pt x="19430" y="110886"/>
                    <a:pt x="23989" y="117008"/>
                    <a:pt x="29274" y="121835"/>
                  </a:cubicBezTo>
                  <a:cubicBezTo>
                    <a:pt x="33992" y="126142"/>
                    <a:pt x="38719" y="127577"/>
                    <a:pt x="43652" y="127577"/>
                  </a:cubicBezTo>
                  <a:cubicBezTo>
                    <a:pt x="48228" y="127577"/>
                    <a:pt x="52980" y="126342"/>
                    <a:pt x="58067" y="125020"/>
                  </a:cubicBezTo>
                  <a:cubicBezTo>
                    <a:pt x="64023" y="123474"/>
                    <a:pt x="70396" y="121818"/>
                    <a:pt x="77498" y="121818"/>
                  </a:cubicBezTo>
                  <a:cubicBezTo>
                    <a:pt x="83999" y="121818"/>
                    <a:pt x="91110" y="123205"/>
                    <a:pt x="99072" y="127332"/>
                  </a:cubicBezTo>
                  <a:cubicBezTo>
                    <a:pt x="103552" y="129656"/>
                    <a:pt x="107652" y="130695"/>
                    <a:pt x="111451" y="130695"/>
                  </a:cubicBezTo>
                  <a:cubicBezTo>
                    <a:pt x="125619" y="130695"/>
                    <a:pt x="135764" y="116293"/>
                    <a:pt x="147138" y="100148"/>
                  </a:cubicBezTo>
                  <a:cubicBezTo>
                    <a:pt x="151462" y="94014"/>
                    <a:pt x="155942" y="87668"/>
                    <a:pt x="160892" y="81724"/>
                  </a:cubicBezTo>
                  <a:cubicBezTo>
                    <a:pt x="165551" y="76171"/>
                    <a:pt x="166244" y="69199"/>
                    <a:pt x="162948" y="61020"/>
                  </a:cubicBezTo>
                  <a:cubicBezTo>
                    <a:pt x="158121" y="48998"/>
                    <a:pt x="144713" y="34809"/>
                    <a:pt x="126155" y="22083"/>
                  </a:cubicBezTo>
                  <a:cubicBezTo>
                    <a:pt x="108859" y="10217"/>
                    <a:pt x="90345" y="1993"/>
                    <a:pt x="77832" y="608"/>
                  </a:cubicBezTo>
                  <a:cubicBezTo>
                    <a:pt x="74133" y="203"/>
                    <a:pt x="70551" y="0"/>
                    <a:pt x="67090"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0"/>
            <p:cNvSpPr/>
            <p:nvPr/>
          </p:nvSpPr>
          <p:spPr>
            <a:xfrm>
              <a:off x="2406575" y="332075"/>
              <a:ext cx="4184300" cy="3357975"/>
            </a:xfrm>
            <a:custGeom>
              <a:avLst/>
              <a:gdLst/>
              <a:ahLst/>
              <a:cxnLst/>
              <a:rect l="l" t="t" r="r" b="b"/>
              <a:pathLst>
                <a:path w="167372" h="134319" extrusionOk="0">
                  <a:moveTo>
                    <a:pt x="72659" y="233"/>
                  </a:moveTo>
                  <a:cubicBezTo>
                    <a:pt x="74452" y="233"/>
                    <a:pt x="76295" y="276"/>
                    <a:pt x="78189" y="365"/>
                  </a:cubicBezTo>
                  <a:cubicBezTo>
                    <a:pt x="90792" y="957"/>
                    <a:pt x="108937" y="8957"/>
                    <a:pt x="126724" y="21784"/>
                  </a:cubicBezTo>
                  <a:cubicBezTo>
                    <a:pt x="144747" y="34778"/>
                    <a:pt x="158545" y="50085"/>
                    <a:pt x="163640" y="62733"/>
                  </a:cubicBezTo>
                  <a:cubicBezTo>
                    <a:pt x="167372" y="72018"/>
                    <a:pt x="166534" y="79615"/>
                    <a:pt x="161126" y="85302"/>
                  </a:cubicBezTo>
                  <a:cubicBezTo>
                    <a:pt x="154612" y="92196"/>
                    <a:pt x="149115" y="99816"/>
                    <a:pt x="143808" y="107179"/>
                  </a:cubicBezTo>
                  <a:cubicBezTo>
                    <a:pt x="137004" y="116620"/>
                    <a:pt x="130579" y="125547"/>
                    <a:pt x="123518" y="130307"/>
                  </a:cubicBezTo>
                  <a:cubicBezTo>
                    <a:pt x="119800" y="132820"/>
                    <a:pt x="116066" y="134077"/>
                    <a:pt x="112188" y="134077"/>
                  </a:cubicBezTo>
                  <a:cubicBezTo>
                    <a:pt x="107944" y="134077"/>
                    <a:pt x="103528" y="132571"/>
                    <a:pt x="98770" y="129559"/>
                  </a:cubicBezTo>
                  <a:cubicBezTo>
                    <a:pt x="91563" y="124989"/>
                    <a:pt x="84401" y="122754"/>
                    <a:pt x="76949" y="122754"/>
                  </a:cubicBezTo>
                  <a:cubicBezTo>
                    <a:pt x="76502" y="122754"/>
                    <a:pt x="76066" y="122765"/>
                    <a:pt x="75619" y="122777"/>
                  </a:cubicBezTo>
                  <a:cubicBezTo>
                    <a:pt x="68692" y="123022"/>
                    <a:pt x="62346" y="125145"/>
                    <a:pt x="56748" y="127011"/>
                  </a:cubicBezTo>
                  <a:cubicBezTo>
                    <a:pt x="51651" y="128720"/>
                    <a:pt x="46906" y="130307"/>
                    <a:pt x="42389" y="130307"/>
                  </a:cubicBezTo>
                  <a:cubicBezTo>
                    <a:pt x="38015" y="130307"/>
                    <a:pt x="33855" y="128818"/>
                    <a:pt x="29799" y="124508"/>
                  </a:cubicBezTo>
                  <a:cubicBezTo>
                    <a:pt x="10927" y="104430"/>
                    <a:pt x="0" y="62800"/>
                    <a:pt x="13799" y="32823"/>
                  </a:cubicBezTo>
                  <a:cubicBezTo>
                    <a:pt x="20749" y="17729"/>
                    <a:pt x="36583" y="233"/>
                    <a:pt x="72659" y="233"/>
                  </a:cubicBezTo>
                  <a:close/>
                  <a:moveTo>
                    <a:pt x="72746" y="1"/>
                  </a:moveTo>
                  <a:cubicBezTo>
                    <a:pt x="58375" y="1"/>
                    <a:pt x="46054" y="2795"/>
                    <a:pt x="36067" y="8320"/>
                  </a:cubicBezTo>
                  <a:cubicBezTo>
                    <a:pt x="26044" y="13873"/>
                    <a:pt x="18480" y="22085"/>
                    <a:pt x="13586" y="32722"/>
                  </a:cubicBezTo>
                  <a:cubicBezTo>
                    <a:pt x="7240" y="46498"/>
                    <a:pt x="5698" y="63995"/>
                    <a:pt x="9229" y="82006"/>
                  </a:cubicBezTo>
                  <a:cubicBezTo>
                    <a:pt x="12536" y="98844"/>
                    <a:pt x="19977" y="114397"/>
                    <a:pt x="29631" y="124665"/>
                  </a:cubicBezTo>
                  <a:cubicBezTo>
                    <a:pt x="33747" y="129040"/>
                    <a:pt x="37956" y="130548"/>
                    <a:pt x="42378" y="130548"/>
                  </a:cubicBezTo>
                  <a:cubicBezTo>
                    <a:pt x="46922" y="130548"/>
                    <a:pt x="51690" y="128956"/>
                    <a:pt x="56815" y="127246"/>
                  </a:cubicBezTo>
                  <a:cubicBezTo>
                    <a:pt x="62986" y="125181"/>
                    <a:pt x="69592" y="122971"/>
                    <a:pt x="76985" y="122971"/>
                  </a:cubicBezTo>
                  <a:cubicBezTo>
                    <a:pt x="83512" y="122971"/>
                    <a:pt x="90652" y="124693"/>
                    <a:pt x="98647" y="129760"/>
                  </a:cubicBezTo>
                  <a:cubicBezTo>
                    <a:pt x="103440" y="132799"/>
                    <a:pt x="107898" y="134318"/>
                    <a:pt x="112188" y="134318"/>
                  </a:cubicBezTo>
                  <a:cubicBezTo>
                    <a:pt x="116110" y="134318"/>
                    <a:pt x="119887" y="133045"/>
                    <a:pt x="123652" y="130497"/>
                  </a:cubicBezTo>
                  <a:cubicBezTo>
                    <a:pt x="130736" y="125715"/>
                    <a:pt x="137182" y="116777"/>
                    <a:pt x="143998" y="107313"/>
                  </a:cubicBezTo>
                  <a:cubicBezTo>
                    <a:pt x="149305" y="99950"/>
                    <a:pt x="154791" y="92341"/>
                    <a:pt x="161294" y="85470"/>
                  </a:cubicBezTo>
                  <a:cubicBezTo>
                    <a:pt x="164109" y="82509"/>
                    <a:pt x="165707" y="78989"/>
                    <a:pt x="166065" y="75001"/>
                  </a:cubicBezTo>
                  <a:cubicBezTo>
                    <a:pt x="166400" y="71280"/>
                    <a:pt x="165662" y="67113"/>
                    <a:pt x="163852" y="62643"/>
                  </a:cubicBezTo>
                  <a:cubicBezTo>
                    <a:pt x="158758" y="49951"/>
                    <a:pt x="144925" y="34610"/>
                    <a:pt x="126859" y="21582"/>
                  </a:cubicBezTo>
                  <a:cubicBezTo>
                    <a:pt x="118412" y="15504"/>
                    <a:pt x="109563" y="10309"/>
                    <a:pt x="101250" y="6577"/>
                  </a:cubicBezTo>
                  <a:cubicBezTo>
                    <a:pt x="92524" y="2655"/>
                    <a:pt x="84558" y="421"/>
                    <a:pt x="78200" y="130"/>
                  </a:cubicBezTo>
                  <a:cubicBezTo>
                    <a:pt x="76351" y="44"/>
                    <a:pt x="74533" y="1"/>
                    <a:pt x="72746"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0"/>
            <p:cNvSpPr/>
            <p:nvPr/>
          </p:nvSpPr>
          <p:spPr>
            <a:xfrm>
              <a:off x="2410200" y="298450"/>
              <a:ext cx="4197175" cy="3459200"/>
            </a:xfrm>
            <a:custGeom>
              <a:avLst/>
              <a:gdLst/>
              <a:ahLst/>
              <a:cxnLst/>
              <a:rect l="l" t="t" r="r" b="b"/>
              <a:pathLst>
                <a:path w="167887" h="138368" extrusionOk="0">
                  <a:moveTo>
                    <a:pt x="78022" y="235"/>
                  </a:moveTo>
                  <a:cubicBezTo>
                    <a:pt x="90669" y="235"/>
                    <a:pt x="108770" y="8190"/>
                    <a:pt x="126557" y="21576"/>
                  </a:cubicBezTo>
                  <a:cubicBezTo>
                    <a:pt x="144378" y="34983"/>
                    <a:pt x="158266" y="51061"/>
                    <a:pt x="163685" y="64569"/>
                  </a:cubicBezTo>
                  <a:cubicBezTo>
                    <a:pt x="167886" y="75027"/>
                    <a:pt x="166847" y="83608"/>
                    <a:pt x="160668" y="89396"/>
                  </a:cubicBezTo>
                  <a:cubicBezTo>
                    <a:pt x="152702" y="96882"/>
                    <a:pt x="146143" y="105876"/>
                    <a:pt x="140356" y="113831"/>
                  </a:cubicBezTo>
                  <a:cubicBezTo>
                    <a:pt x="131496" y="125987"/>
                    <a:pt x="123842" y="136501"/>
                    <a:pt x="114155" y="137954"/>
                  </a:cubicBezTo>
                  <a:cubicBezTo>
                    <a:pt x="113392" y="138068"/>
                    <a:pt x="112622" y="138125"/>
                    <a:pt x="111844" y="138125"/>
                  </a:cubicBezTo>
                  <a:cubicBezTo>
                    <a:pt x="107375" y="138125"/>
                    <a:pt x="102655" y="136231"/>
                    <a:pt x="97496" y="132367"/>
                  </a:cubicBezTo>
                  <a:cubicBezTo>
                    <a:pt x="90256" y="126937"/>
                    <a:pt x="83072" y="124289"/>
                    <a:pt x="75575" y="124289"/>
                  </a:cubicBezTo>
                  <a:lnTo>
                    <a:pt x="75563" y="124289"/>
                  </a:lnTo>
                  <a:cubicBezTo>
                    <a:pt x="75005" y="124289"/>
                    <a:pt x="74435" y="124300"/>
                    <a:pt x="73865" y="124334"/>
                  </a:cubicBezTo>
                  <a:cubicBezTo>
                    <a:pt x="66793" y="124714"/>
                    <a:pt x="60368" y="127351"/>
                    <a:pt x="54703" y="129686"/>
                  </a:cubicBezTo>
                  <a:cubicBezTo>
                    <a:pt x="49877" y="131675"/>
                    <a:pt x="45307" y="133552"/>
                    <a:pt x="41117" y="133719"/>
                  </a:cubicBezTo>
                  <a:cubicBezTo>
                    <a:pt x="40908" y="133728"/>
                    <a:pt x="40701" y="133732"/>
                    <a:pt x="40495" y="133732"/>
                  </a:cubicBezTo>
                  <a:cubicBezTo>
                    <a:pt x="36141" y="133732"/>
                    <a:pt x="32561" y="131806"/>
                    <a:pt x="29296" y="127719"/>
                  </a:cubicBezTo>
                  <a:cubicBezTo>
                    <a:pt x="11106" y="104926"/>
                    <a:pt x="0" y="62335"/>
                    <a:pt x="13788" y="33274"/>
                  </a:cubicBezTo>
                  <a:cubicBezTo>
                    <a:pt x="23877" y="12011"/>
                    <a:pt x="45977" y="593"/>
                    <a:pt x="77698" y="246"/>
                  </a:cubicBezTo>
                  <a:cubicBezTo>
                    <a:pt x="77809" y="235"/>
                    <a:pt x="77910" y="235"/>
                    <a:pt x="78022" y="235"/>
                  </a:cubicBezTo>
                  <a:close/>
                  <a:moveTo>
                    <a:pt x="77686" y="0"/>
                  </a:moveTo>
                  <a:cubicBezTo>
                    <a:pt x="60849" y="190"/>
                    <a:pt x="46715" y="3431"/>
                    <a:pt x="35665" y="9643"/>
                  </a:cubicBezTo>
                  <a:cubicBezTo>
                    <a:pt x="25788" y="15196"/>
                    <a:pt x="18358" y="23106"/>
                    <a:pt x="13576" y="33173"/>
                  </a:cubicBezTo>
                  <a:cubicBezTo>
                    <a:pt x="10168" y="40369"/>
                    <a:pt x="8134" y="48592"/>
                    <a:pt x="7542" y="57642"/>
                  </a:cubicBezTo>
                  <a:cubicBezTo>
                    <a:pt x="7006" y="65910"/>
                    <a:pt x="7665" y="74670"/>
                    <a:pt x="9509" y="83698"/>
                  </a:cubicBezTo>
                  <a:cubicBezTo>
                    <a:pt x="11196" y="91999"/>
                    <a:pt x="13922" y="100457"/>
                    <a:pt x="17386" y="108166"/>
                  </a:cubicBezTo>
                  <a:cubicBezTo>
                    <a:pt x="20737" y="115641"/>
                    <a:pt x="24793" y="122446"/>
                    <a:pt x="29117" y="127865"/>
                  </a:cubicBezTo>
                  <a:cubicBezTo>
                    <a:pt x="32710" y="132364"/>
                    <a:pt x="36487" y="133952"/>
                    <a:pt x="40500" y="133952"/>
                  </a:cubicBezTo>
                  <a:cubicBezTo>
                    <a:pt x="44949" y="133952"/>
                    <a:pt x="49689" y="132001"/>
                    <a:pt x="54793" y="129898"/>
                  </a:cubicBezTo>
                  <a:cubicBezTo>
                    <a:pt x="60876" y="127398"/>
                    <a:pt x="67760" y="124567"/>
                    <a:pt x="75555" y="124567"/>
                  </a:cubicBezTo>
                  <a:cubicBezTo>
                    <a:pt x="82149" y="124567"/>
                    <a:pt x="89395" y="126592"/>
                    <a:pt x="97362" y="132557"/>
                  </a:cubicBezTo>
                  <a:cubicBezTo>
                    <a:pt x="102557" y="136445"/>
                    <a:pt x="107317" y="138367"/>
                    <a:pt x="111842" y="138367"/>
                  </a:cubicBezTo>
                  <a:lnTo>
                    <a:pt x="111842" y="138356"/>
                  </a:lnTo>
                  <a:cubicBezTo>
                    <a:pt x="112624" y="138356"/>
                    <a:pt x="113406" y="138300"/>
                    <a:pt x="114189" y="138188"/>
                  </a:cubicBezTo>
                  <a:cubicBezTo>
                    <a:pt x="123965" y="136714"/>
                    <a:pt x="131652" y="126166"/>
                    <a:pt x="140546" y="113965"/>
                  </a:cubicBezTo>
                  <a:cubicBezTo>
                    <a:pt x="146322" y="106021"/>
                    <a:pt x="152870" y="97027"/>
                    <a:pt x="160836" y="89563"/>
                  </a:cubicBezTo>
                  <a:cubicBezTo>
                    <a:pt x="164076" y="86524"/>
                    <a:pt x="165942" y="82737"/>
                    <a:pt x="166378" y="78323"/>
                  </a:cubicBezTo>
                  <a:cubicBezTo>
                    <a:pt x="166780" y="74212"/>
                    <a:pt x="165942" y="69553"/>
                    <a:pt x="163909" y="64480"/>
                  </a:cubicBezTo>
                  <a:cubicBezTo>
                    <a:pt x="158467" y="50927"/>
                    <a:pt x="144557" y="34827"/>
                    <a:pt x="126691" y="21386"/>
                  </a:cubicBezTo>
                  <a:cubicBezTo>
                    <a:pt x="108870" y="7978"/>
                    <a:pt x="90714" y="0"/>
                    <a:pt x="78022" y="0"/>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0"/>
            <p:cNvSpPr/>
            <p:nvPr/>
          </p:nvSpPr>
          <p:spPr>
            <a:xfrm>
              <a:off x="2366900" y="260350"/>
              <a:ext cx="4266450" cy="3566000"/>
            </a:xfrm>
            <a:custGeom>
              <a:avLst/>
              <a:gdLst/>
              <a:ahLst/>
              <a:cxnLst/>
              <a:rect l="l" t="t" r="r" b="b"/>
              <a:pathLst>
                <a:path w="170658" h="142640" extrusionOk="0">
                  <a:moveTo>
                    <a:pt x="80909" y="249"/>
                  </a:moveTo>
                  <a:cubicBezTo>
                    <a:pt x="93572" y="249"/>
                    <a:pt x="111092" y="8074"/>
                    <a:pt x="128278" y="21491"/>
                  </a:cubicBezTo>
                  <a:cubicBezTo>
                    <a:pt x="145920" y="35256"/>
                    <a:pt x="159886" y="52060"/>
                    <a:pt x="165641" y="66440"/>
                  </a:cubicBezTo>
                  <a:cubicBezTo>
                    <a:pt x="170389" y="78317"/>
                    <a:pt x="169171" y="87735"/>
                    <a:pt x="162088" y="93668"/>
                  </a:cubicBezTo>
                  <a:cubicBezTo>
                    <a:pt x="152725" y="101523"/>
                    <a:pt x="145518" y="111400"/>
                    <a:pt x="139149" y="120104"/>
                  </a:cubicBezTo>
                  <a:cubicBezTo>
                    <a:pt x="130837" y="131478"/>
                    <a:pt x="123652" y="141299"/>
                    <a:pt x="114714" y="142316"/>
                  </a:cubicBezTo>
                  <a:cubicBezTo>
                    <a:pt x="114200" y="142375"/>
                    <a:pt x="113682" y="142404"/>
                    <a:pt x="113160" y="142404"/>
                  </a:cubicBezTo>
                  <a:cubicBezTo>
                    <a:pt x="108532" y="142404"/>
                    <a:pt x="103582" y="140083"/>
                    <a:pt x="98100" y="135344"/>
                  </a:cubicBezTo>
                  <a:cubicBezTo>
                    <a:pt x="90837" y="129076"/>
                    <a:pt x="83608" y="126003"/>
                    <a:pt x="76055" y="126003"/>
                  </a:cubicBezTo>
                  <a:lnTo>
                    <a:pt x="76055" y="126014"/>
                  </a:lnTo>
                  <a:cubicBezTo>
                    <a:pt x="75374" y="126014"/>
                    <a:pt x="74681" y="126037"/>
                    <a:pt x="73988" y="126081"/>
                  </a:cubicBezTo>
                  <a:cubicBezTo>
                    <a:pt x="66782" y="126606"/>
                    <a:pt x="60279" y="129802"/>
                    <a:pt x="54536" y="132606"/>
                  </a:cubicBezTo>
                  <a:cubicBezTo>
                    <a:pt x="49877" y="134897"/>
                    <a:pt x="45475" y="137053"/>
                    <a:pt x="41519" y="137333"/>
                  </a:cubicBezTo>
                  <a:cubicBezTo>
                    <a:pt x="41223" y="137354"/>
                    <a:pt x="40931" y="137364"/>
                    <a:pt x="40643" y="137364"/>
                  </a:cubicBezTo>
                  <a:cubicBezTo>
                    <a:pt x="36694" y="137364"/>
                    <a:pt x="33503" y="135357"/>
                    <a:pt x="30670" y="131098"/>
                  </a:cubicBezTo>
                  <a:cubicBezTo>
                    <a:pt x="16078" y="109232"/>
                    <a:pt x="1" y="65300"/>
                    <a:pt x="15531" y="33904"/>
                  </a:cubicBezTo>
                  <a:cubicBezTo>
                    <a:pt x="25553" y="13658"/>
                    <a:pt x="46927" y="2351"/>
                    <a:pt x="79072" y="307"/>
                  </a:cubicBezTo>
                  <a:cubicBezTo>
                    <a:pt x="79672" y="268"/>
                    <a:pt x="80285" y="249"/>
                    <a:pt x="80909" y="249"/>
                  </a:cubicBezTo>
                  <a:close/>
                  <a:moveTo>
                    <a:pt x="80998" y="1"/>
                  </a:moveTo>
                  <a:cubicBezTo>
                    <a:pt x="80341" y="1"/>
                    <a:pt x="79695" y="21"/>
                    <a:pt x="79061" y="61"/>
                  </a:cubicBezTo>
                  <a:cubicBezTo>
                    <a:pt x="62178" y="1145"/>
                    <a:pt x="48089" y="4832"/>
                    <a:pt x="37173" y="11044"/>
                  </a:cubicBezTo>
                  <a:cubicBezTo>
                    <a:pt x="27386" y="16608"/>
                    <a:pt x="20034" y="24273"/>
                    <a:pt x="15319" y="33803"/>
                  </a:cubicBezTo>
                  <a:cubicBezTo>
                    <a:pt x="6704" y="51211"/>
                    <a:pt x="8481" y="71557"/>
                    <a:pt x="11498" y="85557"/>
                  </a:cubicBezTo>
                  <a:cubicBezTo>
                    <a:pt x="14916" y="101478"/>
                    <a:pt x="22011" y="118562"/>
                    <a:pt x="30469" y="131232"/>
                  </a:cubicBezTo>
                  <a:cubicBezTo>
                    <a:pt x="33351" y="135559"/>
                    <a:pt x="36600" y="137601"/>
                    <a:pt x="40622" y="137601"/>
                  </a:cubicBezTo>
                  <a:cubicBezTo>
                    <a:pt x="40921" y="137601"/>
                    <a:pt x="41223" y="137590"/>
                    <a:pt x="41531" y="137567"/>
                  </a:cubicBezTo>
                  <a:cubicBezTo>
                    <a:pt x="45531" y="137288"/>
                    <a:pt x="49955" y="135120"/>
                    <a:pt x="54648" y="132819"/>
                  </a:cubicBezTo>
                  <a:cubicBezTo>
                    <a:pt x="60910" y="129749"/>
                    <a:pt x="68008" y="126270"/>
                    <a:pt x="76057" y="126270"/>
                  </a:cubicBezTo>
                  <a:cubicBezTo>
                    <a:pt x="82686" y="126270"/>
                    <a:pt x="89960" y="128630"/>
                    <a:pt x="97943" y="135523"/>
                  </a:cubicBezTo>
                  <a:cubicBezTo>
                    <a:pt x="103474" y="140305"/>
                    <a:pt x="108468" y="142640"/>
                    <a:pt x="113161" y="142640"/>
                  </a:cubicBezTo>
                  <a:cubicBezTo>
                    <a:pt x="113697" y="142640"/>
                    <a:pt x="114222" y="142617"/>
                    <a:pt x="114747" y="142550"/>
                  </a:cubicBezTo>
                  <a:cubicBezTo>
                    <a:pt x="123786" y="141522"/>
                    <a:pt x="130993" y="131657"/>
                    <a:pt x="139339" y="120249"/>
                  </a:cubicBezTo>
                  <a:cubicBezTo>
                    <a:pt x="145697" y="111545"/>
                    <a:pt x="152903" y="101679"/>
                    <a:pt x="162244" y="93847"/>
                  </a:cubicBezTo>
                  <a:cubicBezTo>
                    <a:pt x="169406" y="87836"/>
                    <a:pt x="170657" y="78328"/>
                    <a:pt x="165853" y="66350"/>
                  </a:cubicBezTo>
                  <a:cubicBezTo>
                    <a:pt x="162970" y="59144"/>
                    <a:pt x="157886" y="51099"/>
                    <a:pt x="151149" y="43088"/>
                  </a:cubicBezTo>
                  <a:cubicBezTo>
                    <a:pt x="144680" y="35390"/>
                    <a:pt x="136814" y="27859"/>
                    <a:pt x="128423" y="21301"/>
                  </a:cubicBezTo>
                  <a:cubicBezTo>
                    <a:pt x="119854" y="14619"/>
                    <a:pt x="110971" y="9144"/>
                    <a:pt x="102714" y="5457"/>
                  </a:cubicBezTo>
                  <a:cubicBezTo>
                    <a:pt x="94571" y="1836"/>
                    <a:pt x="87280" y="1"/>
                    <a:pt x="80998" y="1"/>
                  </a:cubicBezTo>
                  <a:close/>
                </a:path>
              </a:pathLst>
            </a:custGeom>
            <a:solidFill>
              <a:srgbClr val="E90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 name="Google Shape;345;p10"/>
          <p:cNvSpPr txBox="1">
            <a:spLocks noGrp="1"/>
          </p:cNvSpPr>
          <p:nvPr>
            <p:ph type="title"/>
          </p:nvPr>
        </p:nvSpPr>
        <p:spPr>
          <a:xfrm>
            <a:off x="378000" y="360000"/>
            <a:ext cx="8452800" cy="45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346" name="Google Shape;346;p10"/>
          <p:cNvPicPr preferRelativeResize="0"/>
          <p:nvPr/>
        </p:nvPicPr>
        <p:blipFill rotWithShape="1">
          <a:blip r:embed="rId2">
            <a:alphaModFix/>
          </a:blip>
          <a:srcRect/>
          <a:stretch/>
        </p:blipFill>
        <p:spPr>
          <a:xfrm>
            <a:off x="681367" y="1120125"/>
            <a:ext cx="4575473" cy="3494175"/>
          </a:xfrm>
          <a:prstGeom prst="rect">
            <a:avLst/>
          </a:prstGeom>
          <a:noFill/>
          <a:ln>
            <a:noFill/>
          </a:ln>
        </p:spPr>
      </p:pic>
      <p:sp>
        <p:nvSpPr>
          <p:cNvPr id="347" name="Google Shape;347;p10"/>
          <p:cNvSpPr>
            <a:spLocks noGrp="1"/>
          </p:cNvSpPr>
          <p:nvPr>
            <p:ph type="pic" idx="2"/>
          </p:nvPr>
        </p:nvSpPr>
        <p:spPr>
          <a:xfrm>
            <a:off x="810650" y="1236950"/>
            <a:ext cx="4311900" cy="2306100"/>
          </a:xfrm>
          <a:prstGeom prst="rect">
            <a:avLst/>
          </a:prstGeom>
          <a:noFill/>
          <a:ln>
            <a:noFill/>
          </a:ln>
        </p:spPr>
      </p:sp>
      <p:sp>
        <p:nvSpPr>
          <p:cNvPr id="348" name="Google Shape;348;p10"/>
          <p:cNvSpPr txBox="1">
            <a:spLocks noGrp="1"/>
          </p:cNvSpPr>
          <p:nvPr>
            <p:ph type="body" idx="1"/>
          </p:nvPr>
        </p:nvSpPr>
        <p:spPr>
          <a:xfrm>
            <a:off x="5597925" y="1236950"/>
            <a:ext cx="2599500" cy="2739600"/>
          </a:xfrm>
          <a:prstGeom prst="rect">
            <a:avLst/>
          </a:prstGeom>
          <a:noFill/>
          <a:ln>
            <a:noFill/>
          </a:ln>
        </p:spPr>
        <p:txBody>
          <a:bodyPr spcFirstLastPara="1" wrap="square" lIns="91425" tIns="91425" rIns="91425" bIns="91425" anchor="ctr"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lt1"/>
              </a:buClr>
              <a:buSzPts val="2800"/>
              <a:buFont typeface="Space Grotesk"/>
              <a:buNone/>
              <a:defRPr sz="2800" b="1" i="0" u="none" strike="noStrike" cap="none">
                <a:solidFill>
                  <a:schemeClr val="lt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1"/>
              </a:buClr>
              <a:buSzPts val="1800"/>
              <a:buFont typeface="Inter"/>
              <a:buChar char="●"/>
              <a:defRPr sz="1800" b="0" i="0" u="none" strike="noStrike" cap="none">
                <a:solidFill>
                  <a:schemeClr val="lt1"/>
                </a:solidFill>
                <a:latin typeface="Inter"/>
                <a:ea typeface="Inter"/>
                <a:cs typeface="Inter"/>
                <a:sym typeface="Inter"/>
              </a:defRPr>
            </a:lvl1pPr>
            <a:lvl2pPr marL="914400" marR="0" lvl="1"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2pPr>
            <a:lvl3pPr marL="1371600" marR="0" lvl="2"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3pPr>
            <a:lvl4pPr marL="1828800" marR="0" lvl="3"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9"/>
        <p:cNvGrpSpPr/>
        <p:nvPr/>
      </p:nvGrpSpPr>
      <p:grpSpPr>
        <a:xfrm>
          <a:off x="0" y="0"/>
          <a:ext cx="0" cy="0"/>
          <a:chOff x="0" y="0"/>
          <a:chExt cx="0" cy="0"/>
        </a:xfrm>
      </p:grpSpPr>
      <p:sp>
        <p:nvSpPr>
          <p:cNvPr id="470" name="Google Shape;470;p14"/>
          <p:cNvSpPr txBox="1">
            <a:spLocks noGrp="1"/>
          </p:cNvSpPr>
          <p:nvPr>
            <p:ph type="title"/>
          </p:nvPr>
        </p:nvSpPr>
        <p:spPr>
          <a:xfrm>
            <a:off x="566250" y="445025"/>
            <a:ext cx="8011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600"/>
              <a:buFont typeface="Space Grotesk"/>
              <a:buNone/>
              <a:defRPr sz="26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9pPr>
          </a:lstStyle>
          <a:p>
            <a:endParaRPr/>
          </a:p>
        </p:txBody>
      </p:sp>
      <p:sp>
        <p:nvSpPr>
          <p:cNvPr id="471" name="Google Shape;471;p14"/>
          <p:cNvSpPr txBox="1">
            <a:spLocks noGrp="1"/>
          </p:cNvSpPr>
          <p:nvPr>
            <p:ph type="body" idx="1"/>
          </p:nvPr>
        </p:nvSpPr>
        <p:spPr>
          <a:xfrm>
            <a:off x="566250" y="1377275"/>
            <a:ext cx="8011500" cy="3191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marL="1371600" lvl="2"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marL="1828800" lvl="3"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marL="2286000" lvl="4"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marL="2743200" lvl="5"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marL="3200400" lvl="6"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marL="3657600" lvl="7"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marL="4114800" lvl="8"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a:endParaRPr/>
          </a:p>
        </p:txBody>
      </p:sp>
      <p:sp>
        <p:nvSpPr>
          <p:cNvPr id="472" name="Google Shape;472;p14"/>
          <p:cNvSpPr txBox="1">
            <a:spLocks noGrp="1"/>
          </p:cNvSpPr>
          <p:nvPr>
            <p:ph type="sldNum" idx="12"/>
          </p:nvPr>
        </p:nvSpPr>
        <p:spPr>
          <a:xfrm>
            <a:off x="80290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1"/>
          <p:cNvSpPr txBox="1">
            <a:spLocks noGrp="1"/>
          </p:cNvSpPr>
          <p:nvPr>
            <p:ph type="title"/>
          </p:nvPr>
        </p:nvSpPr>
        <p:spPr>
          <a:xfrm>
            <a:off x="732150" y="1101124"/>
            <a:ext cx="7679700" cy="12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Maximizing Revenue in Urban Transport: Analyzing Payment Strategies and Fare Dynamics in NYC Yellow Taxis</a:t>
            </a:r>
            <a:endParaRPr/>
          </a:p>
        </p:txBody>
      </p:sp>
      <p:sp>
        <p:nvSpPr>
          <p:cNvPr id="607" name="Google Shape;607;p31"/>
          <p:cNvSpPr txBox="1">
            <a:spLocks noGrp="1"/>
          </p:cNvSpPr>
          <p:nvPr>
            <p:ph type="body" idx="1"/>
          </p:nvPr>
        </p:nvSpPr>
        <p:spPr>
          <a:xfrm>
            <a:off x="761725" y="257175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GB"/>
              <a:t>In the fast-paced taxi booking sector, making the most of revenue is essential for long-term success and driver happiness. Our goal is to use data-driven insights to maximise revenue streams for taxi drivers by analyzing the relationship between payment type and fare amount.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0"/>
          <p:cNvSpPr txBox="1">
            <a:spLocks noGrp="1"/>
          </p:cNvSpPr>
          <p:nvPr>
            <p:ph type="subTitle" idx="1"/>
          </p:nvPr>
        </p:nvSpPr>
        <p:spPr>
          <a:xfrm>
            <a:off x="6595075" y="2305849"/>
            <a:ext cx="2096100" cy="1545309"/>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GB" dirty="0"/>
              <a:t>Alternative hypothesis: There is a difference in average fare between customers who use credit cards and customers who use cash.</a:t>
            </a:r>
            <a:endParaRPr dirty="0"/>
          </a:p>
        </p:txBody>
      </p:sp>
      <p:sp>
        <p:nvSpPr>
          <p:cNvPr id="673" name="Google Shape;673;p40"/>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Hypothesis Testing</a:t>
            </a:r>
            <a:endParaRPr/>
          </a:p>
        </p:txBody>
      </p:sp>
      <p:sp>
        <p:nvSpPr>
          <p:cNvPr id="674" name="Google Shape;674;p40"/>
          <p:cNvSpPr txBox="1">
            <a:spLocks noGrp="1"/>
          </p:cNvSpPr>
          <p:nvPr>
            <p:ph type="subTitle" idx="2"/>
          </p:nvPr>
        </p:nvSpPr>
        <p:spPr>
          <a:xfrm>
            <a:off x="467425" y="1394974"/>
            <a:ext cx="2198400" cy="1176775"/>
          </a:xfrm>
          <a:prstGeom prst="rect">
            <a:avLst/>
          </a:prstGeom>
        </p:spPr>
        <p:txBody>
          <a:bodyPr spcFirstLastPara="1" wrap="square" lIns="91425" tIns="91425" rIns="91425" bIns="91425" anchor="t" anchorCtr="0">
            <a:normAutofit fontScale="85000" lnSpcReduction="20000"/>
          </a:bodyPr>
          <a:lstStyle/>
          <a:p>
            <a:pPr marL="0" lvl="0" indent="0" algn="r" rtl="0">
              <a:spcBef>
                <a:spcPts val="0"/>
              </a:spcBef>
              <a:spcAft>
                <a:spcPts val="1200"/>
              </a:spcAft>
              <a:buNone/>
            </a:pPr>
            <a:r>
              <a:rPr lang="en-GB" dirty="0"/>
              <a:t>Null hypothesis: There is no difference in average fare between customers who use credit cards and customers who use cash.</a:t>
            </a:r>
            <a:endParaRPr dirty="0"/>
          </a:p>
        </p:txBody>
      </p:sp>
      <p:sp>
        <p:nvSpPr>
          <p:cNvPr id="675" name="Google Shape;675;p40"/>
          <p:cNvSpPr txBox="1">
            <a:spLocks noGrp="1"/>
          </p:cNvSpPr>
          <p:nvPr>
            <p:ph type="subTitle" idx="3"/>
          </p:nvPr>
        </p:nvSpPr>
        <p:spPr>
          <a:xfrm>
            <a:off x="452825" y="3141399"/>
            <a:ext cx="2361600" cy="1257066"/>
          </a:xfrm>
          <a:prstGeom prst="rect">
            <a:avLst/>
          </a:prstGeom>
        </p:spPr>
        <p:txBody>
          <a:bodyPr spcFirstLastPara="1" wrap="square" lIns="91425" tIns="91425" rIns="91425" bIns="91425" anchor="t" anchorCtr="0">
            <a:normAutofit fontScale="77500" lnSpcReduction="20000"/>
          </a:bodyPr>
          <a:lstStyle/>
          <a:p>
            <a:pPr marL="0" lvl="0" indent="0" algn="r" rtl="0">
              <a:spcBef>
                <a:spcPts val="0"/>
              </a:spcBef>
              <a:spcAft>
                <a:spcPts val="1200"/>
              </a:spcAft>
              <a:buNone/>
            </a:pPr>
            <a:r>
              <a:rPr lang="en-GB" dirty="0"/>
              <a:t>With a T-statistic of 165.5 and a P-value of less than 0.05, we reject the null hypothesis, suggesting that there is indeed a significant difference in average fare between the two payment methods.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9B37C9-E2C6-4BA2-8932-80E1E0046224}"/>
              </a:ext>
            </a:extLst>
          </p:cNvPr>
          <p:cNvSpPr>
            <a:spLocks noGrp="1"/>
          </p:cNvSpPr>
          <p:nvPr>
            <p:ph type="pic" idx="2"/>
          </p:nvPr>
        </p:nvSpPr>
        <p:spPr>
          <a:xfrm>
            <a:off x="-1" y="2402802"/>
            <a:ext cx="3937927" cy="2600633"/>
          </a:xfrm>
        </p:spPr>
      </p:sp>
      <p:sp>
        <p:nvSpPr>
          <p:cNvPr id="3" name="Subtitle 2">
            <a:extLst>
              <a:ext uri="{FF2B5EF4-FFF2-40B4-BE49-F238E27FC236}">
                <a16:creationId xmlns:a16="http://schemas.microsoft.com/office/drawing/2014/main" id="{BF7C5351-86F3-4B54-8714-D2C8A2D7D50B}"/>
              </a:ext>
            </a:extLst>
          </p:cNvPr>
          <p:cNvSpPr>
            <a:spLocks noGrp="1"/>
          </p:cNvSpPr>
          <p:nvPr>
            <p:ph type="subTitle" idx="1"/>
          </p:nvPr>
        </p:nvSpPr>
        <p:spPr>
          <a:xfrm>
            <a:off x="4135200" y="2402802"/>
            <a:ext cx="4855288" cy="2600633"/>
          </a:xfrm>
        </p:spPr>
        <p:txBody>
          <a:bodyPr>
            <a:normAutofit fontScale="92500" lnSpcReduction="10000"/>
          </a:bodyPr>
          <a:lstStyle/>
          <a:p>
            <a:pPr>
              <a:buFont typeface="Arial" panose="020B0604020202020204" pitchFamily="34" charset="0"/>
              <a:buChar char="•"/>
            </a:pPr>
            <a:r>
              <a:rPr lang="en-US" dirty="0"/>
              <a:t>Duration Coefficient (0.6658): Predicts a $0.67 increase in fare per unit increase in duration.</a:t>
            </a:r>
          </a:p>
          <a:p>
            <a:pPr>
              <a:buFont typeface="Arial" panose="020B0604020202020204" pitchFamily="34" charset="0"/>
              <a:buChar char="•"/>
            </a:pPr>
            <a:r>
              <a:rPr lang="en-US" dirty="0"/>
              <a:t>Duration t-value (3559.5): Strongly significant, underscoring the impact of duration.</a:t>
            </a:r>
          </a:p>
          <a:p>
            <a:pPr>
              <a:buFont typeface="Arial" panose="020B0604020202020204" pitchFamily="34" charset="0"/>
              <a:buChar char="•"/>
            </a:pPr>
            <a:r>
              <a:rPr lang="en-US" dirty="0"/>
              <a:t>Residual Standard Error (1.829): Model fits data well with small deviations.</a:t>
            </a:r>
          </a:p>
          <a:p>
            <a:pPr>
              <a:buFont typeface="Arial" panose="020B0604020202020204" pitchFamily="34" charset="0"/>
              <a:buChar char="•"/>
            </a:pPr>
            <a:r>
              <a:rPr lang="en-US" dirty="0"/>
              <a:t>Residuals vs Fitted: No clear patterns, indicating a good model fit.</a:t>
            </a:r>
          </a:p>
          <a:p>
            <a:pPr>
              <a:buFont typeface="Arial" panose="020B0604020202020204" pitchFamily="34" charset="0"/>
              <a:buChar char="•"/>
            </a:pPr>
            <a:r>
              <a:rPr lang="en-US" dirty="0"/>
              <a:t>Q-Q Plot: Residuals are normally distributed.</a:t>
            </a:r>
          </a:p>
          <a:p>
            <a:pPr>
              <a:buFont typeface="Arial" panose="020B0604020202020204" pitchFamily="34" charset="0"/>
              <a:buChar char="•"/>
            </a:pPr>
            <a:r>
              <a:rPr lang="en-US" dirty="0"/>
              <a:t>Scale-Location: Consistent spread suggests constant variance.</a:t>
            </a:r>
          </a:p>
          <a:p>
            <a:pPr>
              <a:buFont typeface="Arial" panose="020B0604020202020204" pitchFamily="34" charset="0"/>
              <a:buChar char="•"/>
            </a:pPr>
            <a:r>
              <a:rPr lang="en-US" dirty="0"/>
              <a:t>Residuals vs Leverage: No undue influences from outliers.</a:t>
            </a:r>
            <a:endParaRPr lang="en-GB" dirty="0"/>
          </a:p>
        </p:txBody>
      </p:sp>
      <p:sp>
        <p:nvSpPr>
          <p:cNvPr id="4" name="Title 3">
            <a:extLst>
              <a:ext uri="{FF2B5EF4-FFF2-40B4-BE49-F238E27FC236}">
                <a16:creationId xmlns:a16="http://schemas.microsoft.com/office/drawing/2014/main" id="{FC71E976-08B3-4160-A88E-037D8ADA2868}"/>
              </a:ext>
            </a:extLst>
          </p:cNvPr>
          <p:cNvSpPr>
            <a:spLocks noGrp="1"/>
          </p:cNvSpPr>
          <p:nvPr>
            <p:ph type="title"/>
          </p:nvPr>
        </p:nvSpPr>
        <p:spPr>
          <a:xfrm>
            <a:off x="66744" y="140065"/>
            <a:ext cx="5446353" cy="568317"/>
          </a:xfrm>
        </p:spPr>
        <p:txBody>
          <a:bodyPr>
            <a:normAutofit/>
          </a:bodyPr>
          <a:lstStyle/>
          <a:p>
            <a:r>
              <a:rPr lang="en-US" dirty="0"/>
              <a:t>Robust Linear Regression Analysis</a:t>
            </a:r>
            <a:endParaRPr lang="en-GB" dirty="0"/>
          </a:p>
        </p:txBody>
      </p:sp>
      <p:graphicFrame>
        <p:nvGraphicFramePr>
          <p:cNvPr id="6" name="Table 5">
            <a:extLst>
              <a:ext uri="{FF2B5EF4-FFF2-40B4-BE49-F238E27FC236}">
                <a16:creationId xmlns:a16="http://schemas.microsoft.com/office/drawing/2014/main" id="{0B2BB85D-BA6D-4E0D-B612-AC52166A8771}"/>
              </a:ext>
            </a:extLst>
          </p:cNvPr>
          <p:cNvGraphicFramePr>
            <a:graphicFrameLocks noGrp="1"/>
          </p:cNvGraphicFramePr>
          <p:nvPr>
            <p:extLst>
              <p:ext uri="{D42A27DB-BD31-4B8C-83A1-F6EECF244321}">
                <p14:modId xmlns:p14="http://schemas.microsoft.com/office/powerpoint/2010/main" val="1463657157"/>
              </p:ext>
            </p:extLst>
          </p:nvPr>
        </p:nvGraphicFramePr>
        <p:xfrm>
          <a:off x="0" y="761779"/>
          <a:ext cx="6972300" cy="1371600"/>
        </p:xfrm>
        <a:graphic>
          <a:graphicData uri="http://schemas.openxmlformats.org/drawingml/2006/table">
            <a:tbl>
              <a:tblPr/>
              <a:tblGrid>
                <a:gridCol w="2324100">
                  <a:extLst>
                    <a:ext uri="{9D8B030D-6E8A-4147-A177-3AD203B41FA5}">
                      <a16:colId xmlns:a16="http://schemas.microsoft.com/office/drawing/2014/main" val="4207915565"/>
                    </a:ext>
                  </a:extLst>
                </a:gridCol>
                <a:gridCol w="2324100">
                  <a:extLst>
                    <a:ext uri="{9D8B030D-6E8A-4147-A177-3AD203B41FA5}">
                      <a16:colId xmlns:a16="http://schemas.microsoft.com/office/drawing/2014/main" val="2473535417"/>
                    </a:ext>
                  </a:extLst>
                </a:gridCol>
                <a:gridCol w="2324100">
                  <a:extLst>
                    <a:ext uri="{9D8B030D-6E8A-4147-A177-3AD203B41FA5}">
                      <a16:colId xmlns:a16="http://schemas.microsoft.com/office/drawing/2014/main" val="3374891688"/>
                    </a:ext>
                  </a:extLst>
                </a:gridCol>
              </a:tblGrid>
              <a:tr h="240631">
                <a:tc>
                  <a:txBody>
                    <a:bodyPr/>
                    <a:lstStyle/>
                    <a:p>
                      <a:pPr algn="ctr" fontAlgn="b"/>
                      <a:r>
                        <a:rPr lang="en-GB" sz="1100" b="1" dirty="0">
                          <a:effectLst/>
                          <a:latin typeface="Times New Roman" panose="02020603050405020304" pitchFamily="18" charset="0"/>
                          <a:cs typeface="Times New Roman" panose="02020603050405020304" pitchFamily="18" charset="0"/>
                        </a:rPr>
                        <a:t>Statistic</a:t>
                      </a:r>
                    </a:p>
                  </a:txBody>
                  <a:tcPr anchor="b">
                    <a:lnL w="9525" cap="flat" cmpd="sng" algn="ctr">
                      <a:solidFill>
                        <a:srgbClr val="A021DB"/>
                      </a:solidFill>
                      <a:prstDash val="solid"/>
                      <a:round/>
                      <a:headEnd type="none" w="med" len="med"/>
                      <a:tailEnd type="none" w="med" len="med"/>
                    </a:lnL>
                    <a:lnR w="9525" cap="flat" cmpd="sng" algn="ctr">
                      <a:solidFill>
                        <a:srgbClr val="E02CDB"/>
                      </a:solidFill>
                      <a:prstDash val="solid"/>
                      <a:round/>
                      <a:headEnd type="none" w="med" len="med"/>
                      <a:tailEnd type="none" w="med" len="med"/>
                    </a:lnR>
                    <a:lnT w="9525" cap="flat" cmpd="sng" algn="ctr">
                      <a:solidFill>
                        <a:srgbClr val="A021DB"/>
                      </a:solidFill>
                      <a:prstDash val="solid"/>
                      <a:round/>
                      <a:headEnd type="none" w="med" len="med"/>
                      <a:tailEnd type="none" w="med" len="med"/>
                    </a:lnT>
                    <a:lnB w="12700" cap="flat" cmpd="sng" algn="ctr">
                      <a:solidFill>
                        <a:srgbClr val="7039DB"/>
                      </a:solidFill>
                      <a:prstDash val="solid"/>
                      <a:round/>
                      <a:headEnd type="none" w="med" len="med"/>
                      <a:tailEnd type="none" w="med" len="med"/>
                    </a:lnB>
                    <a:solidFill>
                      <a:srgbClr val="FFFFFF"/>
                    </a:solidFill>
                  </a:tcPr>
                </a:tc>
                <a:tc>
                  <a:txBody>
                    <a:bodyPr/>
                    <a:lstStyle/>
                    <a:p>
                      <a:pPr algn="ctr" fontAlgn="b"/>
                      <a:r>
                        <a:rPr lang="en-GB" sz="1100" b="1" dirty="0">
                          <a:effectLst/>
                          <a:latin typeface="Times New Roman" panose="02020603050405020304" pitchFamily="18" charset="0"/>
                          <a:cs typeface="Times New Roman" panose="02020603050405020304" pitchFamily="18" charset="0"/>
                        </a:rPr>
                        <a:t>Value</a:t>
                      </a:r>
                    </a:p>
                  </a:txBody>
                  <a:tcPr anchor="b">
                    <a:lnL w="9525" cap="flat" cmpd="sng" algn="ctr">
                      <a:solidFill>
                        <a:srgbClr val="E02CDB"/>
                      </a:solidFill>
                      <a:prstDash val="solid"/>
                      <a:round/>
                      <a:headEnd type="none" w="med" len="med"/>
                      <a:tailEnd type="none" w="med" len="med"/>
                    </a:lnL>
                    <a:lnR w="9525" cap="flat" cmpd="sng" algn="ctr">
                      <a:solidFill>
                        <a:srgbClr val="A027DB"/>
                      </a:solidFill>
                      <a:prstDash val="solid"/>
                      <a:round/>
                      <a:headEnd type="none" w="med" len="med"/>
                      <a:tailEnd type="none" w="med" len="med"/>
                    </a:lnR>
                    <a:lnT w="9525" cap="flat" cmpd="sng" algn="ctr">
                      <a:solidFill>
                        <a:srgbClr val="E02CDB"/>
                      </a:solidFill>
                      <a:prstDash val="solid"/>
                      <a:round/>
                      <a:headEnd type="none" w="med" len="med"/>
                      <a:tailEnd type="none" w="med" len="med"/>
                    </a:lnT>
                    <a:lnB w="12700" cap="flat" cmpd="sng" algn="ctr">
                      <a:solidFill>
                        <a:srgbClr val="A039DB"/>
                      </a:solidFill>
                      <a:prstDash val="solid"/>
                      <a:round/>
                      <a:headEnd type="none" w="med" len="med"/>
                      <a:tailEnd type="none" w="med" len="med"/>
                    </a:lnB>
                    <a:solidFill>
                      <a:srgbClr val="FFFFFF"/>
                    </a:solidFill>
                  </a:tcPr>
                </a:tc>
                <a:tc>
                  <a:txBody>
                    <a:bodyPr/>
                    <a:lstStyle/>
                    <a:p>
                      <a:pPr algn="ctr" fontAlgn="b"/>
                      <a:r>
                        <a:rPr lang="en-GB" sz="1100" b="1" dirty="0">
                          <a:effectLst/>
                          <a:latin typeface="Times New Roman" panose="02020603050405020304" pitchFamily="18" charset="0"/>
                          <a:cs typeface="Times New Roman" panose="02020603050405020304" pitchFamily="18" charset="0"/>
                        </a:rPr>
                        <a:t>Description</a:t>
                      </a:r>
                    </a:p>
                  </a:txBody>
                  <a:tcPr anchor="b">
                    <a:lnL w="9525" cap="flat" cmpd="sng" algn="ctr">
                      <a:solidFill>
                        <a:srgbClr val="A027DB"/>
                      </a:solidFill>
                      <a:prstDash val="solid"/>
                      <a:round/>
                      <a:headEnd type="none" w="med" len="med"/>
                      <a:tailEnd type="none" w="med" len="med"/>
                    </a:lnL>
                    <a:lnR w="9525" cap="flat" cmpd="sng" algn="ctr">
                      <a:solidFill>
                        <a:srgbClr val="A027DB"/>
                      </a:solidFill>
                      <a:prstDash val="solid"/>
                      <a:round/>
                      <a:headEnd type="none" w="med" len="med"/>
                      <a:tailEnd type="none" w="med" len="med"/>
                    </a:lnR>
                    <a:lnT w="9525" cap="flat" cmpd="sng" algn="ctr">
                      <a:solidFill>
                        <a:srgbClr val="A027DB"/>
                      </a:solidFill>
                      <a:prstDash val="solid"/>
                      <a:round/>
                      <a:headEnd type="none" w="med" len="med"/>
                      <a:tailEnd type="none" w="med" len="med"/>
                    </a:lnT>
                    <a:lnB w="12700" cap="flat" cmpd="sng" algn="ctr">
                      <a:solidFill>
                        <a:srgbClr val="103FDB"/>
                      </a:solidFill>
                      <a:prstDash val="solid"/>
                      <a:round/>
                      <a:headEnd type="none" w="med" len="med"/>
                      <a:tailEnd type="none" w="med" len="med"/>
                    </a:lnB>
                    <a:solidFill>
                      <a:srgbClr val="FFFFFF"/>
                    </a:solidFill>
                  </a:tcPr>
                </a:tc>
                <a:extLst>
                  <a:ext uri="{0D108BD9-81ED-4DB2-BD59-A6C34878D82A}">
                    <a16:rowId xmlns:a16="http://schemas.microsoft.com/office/drawing/2014/main" val="1768398105"/>
                  </a:ext>
                </a:extLst>
              </a:tr>
              <a:tr h="396334">
                <a:tc>
                  <a:txBody>
                    <a:bodyPr/>
                    <a:lstStyle/>
                    <a:p>
                      <a:pPr algn="ctr" fontAlgn="base"/>
                      <a:r>
                        <a:rPr lang="en-GB" sz="1100" b="1" dirty="0">
                          <a:effectLst/>
                          <a:latin typeface="Times New Roman" panose="02020603050405020304" pitchFamily="18" charset="0"/>
                          <a:cs typeface="Times New Roman" panose="02020603050405020304" pitchFamily="18" charset="0"/>
                        </a:rPr>
                        <a:t>Duration Coefficient</a:t>
                      </a:r>
                      <a:endParaRPr lang="en-GB" sz="1100" dirty="0">
                        <a:effectLst/>
                        <a:latin typeface="Times New Roman" panose="02020603050405020304" pitchFamily="18" charset="0"/>
                        <a:cs typeface="Times New Roman" panose="02020603050405020304" pitchFamily="18" charset="0"/>
                      </a:endParaRPr>
                    </a:p>
                  </a:txBody>
                  <a:tcPr anchor="ctr">
                    <a:lnL w="9525" cap="flat" cmpd="sng" algn="ctr">
                      <a:solidFill>
                        <a:srgbClr val="7039DB"/>
                      </a:solidFill>
                      <a:prstDash val="solid"/>
                      <a:round/>
                      <a:headEnd type="none" w="med" len="med"/>
                      <a:tailEnd type="none" w="med" len="med"/>
                    </a:lnL>
                    <a:lnR w="9525" cap="flat" cmpd="sng" algn="ctr">
                      <a:solidFill>
                        <a:srgbClr val="A039DB"/>
                      </a:solidFill>
                      <a:prstDash val="solid"/>
                      <a:round/>
                      <a:headEnd type="none" w="med" len="med"/>
                      <a:tailEnd type="none" w="med" len="med"/>
                    </a:lnR>
                    <a:lnT w="12700" cap="flat" cmpd="sng" algn="ctr">
                      <a:solidFill>
                        <a:srgbClr val="7039DB"/>
                      </a:solidFill>
                      <a:prstDash val="solid"/>
                      <a:round/>
                      <a:headEnd type="none" w="med" len="med"/>
                      <a:tailEnd type="none" w="med" len="med"/>
                    </a:lnT>
                    <a:lnB w="12700" cap="flat" cmpd="sng" algn="ctr">
                      <a:solidFill>
                        <a:srgbClr val="D030DB"/>
                      </a:solidFill>
                      <a:prstDash val="solid"/>
                      <a:round/>
                      <a:headEnd type="none" w="med" len="med"/>
                      <a:tailEnd type="none" w="med" len="med"/>
                    </a:lnB>
                    <a:solidFill>
                      <a:srgbClr val="FFFFFF"/>
                    </a:solidFill>
                  </a:tcPr>
                </a:tc>
                <a:tc>
                  <a:txBody>
                    <a:bodyPr/>
                    <a:lstStyle/>
                    <a:p>
                      <a:pPr algn="ctr" fontAlgn="base"/>
                      <a:r>
                        <a:rPr lang="en-GB" sz="1100" dirty="0">
                          <a:effectLst/>
                          <a:latin typeface="Times New Roman" panose="02020603050405020304" pitchFamily="18" charset="0"/>
                          <a:cs typeface="Times New Roman" panose="02020603050405020304" pitchFamily="18" charset="0"/>
                        </a:rPr>
                        <a:t>0.6658</a:t>
                      </a:r>
                    </a:p>
                  </a:txBody>
                  <a:tcPr anchor="ctr">
                    <a:lnL w="9525" cap="flat" cmpd="sng" algn="ctr">
                      <a:solidFill>
                        <a:srgbClr val="A039DB"/>
                      </a:solidFill>
                      <a:prstDash val="solid"/>
                      <a:round/>
                      <a:headEnd type="none" w="med" len="med"/>
                      <a:tailEnd type="none" w="med" len="med"/>
                    </a:lnL>
                    <a:lnR w="9525" cap="flat" cmpd="sng" algn="ctr">
                      <a:solidFill>
                        <a:srgbClr val="103FDB"/>
                      </a:solidFill>
                      <a:prstDash val="solid"/>
                      <a:round/>
                      <a:headEnd type="none" w="med" len="med"/>
                      <a:tailEnd type="none" w="med" len="med"/>
                    </a:lnR>
                    <a:lnT w="12700" cap="flat" cmpd="sng" algn="ctr">
                      <a:solidFill>
                        <a:srgbClr val="A039DB"/>
                      </a:solidFill>
                      <a:prstDash val="solid"/>
                      <a:round/>
                      <a:headEnd type="none" w="med" len="med"/>
                      <a:tailEnd type="none" w="med" len="med"/>
                    </a:lnT>
                    <a:lnB w="12700" cap="flat" cmpd="sng" algn="ctr">
                      <a:solidFill>
                        <a:srgbClr val="F043DB"/>
                      </a:solidFill>
                      <a:prstDash val="solid"/>
                      <a:round/>
                      <a:headEnd type="none" w="med" len="med"/>
                      <a:tailEnd type="none" w="med" len="med"/>
                    </a:lnB>
                    <a:solidFill>
                      <a:srgbClr val="FFFFFF"/>
                    </a:solidFill>
                  </a:tcPr>
                </a:tc>
                <a:tc>
                  <a:txBody>
                    <a:bodyPr/>
                    <a:lstStyle/>
                    <a:p>
                      <a:pPr algn="ctr" fontAlgn="base"/>
                      <a:r>
                        <a:rPr lang="en-US" sz="1100" dirty="0">
                          <a:effectLst/>
                          <a:latin typeface="Times New Roman" panose="02020603050405020304" pitchFamily="18" charset="0"/>
                          <a:cs typeface="Times New Roman" panose="02020603050405020304" pitchFamily="18" charset="0"/>
                        </a:rPr>
                        <a:t>Increase in fare for each unit increase in duration</a:t>
                      </a:r>
                    </a:p>
                  </a:txBody>
                  <a:tcPr anchor="ctr">
                    <a:lnL w="9525" cap="flat" cmpd="sng" algn="ctr">
                      <a:solidFill>
                        <a:srgbClr val="103FDB"/>
                      </a:solidFill>
                      <a:prstDash val="solid"/>
                      <a:round/>
                      <a:headEnd type="none" w="med" len="med"/>
                      <a:tailEnd type="none" w="med" len="med"/>
                    </a:lnL>
                    <a:lnR w="9525" cap="flat" cmpd="sng" algn="ctr">
                      <a:solidFill>
                        <a:srgbClr val="103FDB"/>
                      </a:solidFill>
                      <a:prstDash val="solid"/>
                      <a:round/>
                      <a:headEnd type="none" w="med" len="med"/>
                      <a:tailEnd type="none" w="med" len="med"/>
                    </a:lnR>
                    <a:lnT w="12700" cap="flat" cmpd="sng" algn="ctr">
                      <a:solidFill>
                        <a:srgbClr val="103FDB"/>
                      </a:solidFill>
                      <a:prstDash val="solid"/>
                      <a:round/>
                      <a:headEnd type="none" w="med" len="med"/>
                      <a:tailEnd type="none" w="med" len="med"/>
                    </a:lnT>
                    <a:lnB w="12700" cap="flat" cmpd="sng" algn="ctr">
                      <a:solidFill>
                        <a:srgbClr val="E044DB"/>
                      </a:solidFill>
                      <a:prstDash val="solid"/>
                      <a:round/>
                      <a:headEnd type="none" w="med" len="med"/>
                      <a:tailEnd type="none" w="med" len="med"/>
                    </a:lnB>
                    <a:solidFill>
                      <a:srgbClr val="FFFFFF"/>
                    </a:solidFill>
                  </a:tcPr>
                </a:tc>
                <a:extLst>
                  <a:ext uri="{0D108BD9-81ED-4DB2-BD59-A6C34878D82A}">
                    <a16:rowId xmlns:a16="http://schemas.microsoft.com/office/drawing/2014/main" val="2158827707"/>
                  </a:ext>
                </a:extLst>
              </a:tr>
              <a:tr h="396334">
                <a:tc>
                  <a:txBody>
                    <a:bodyPr/>
                    <a:lstStyle/>
                    <a:p>
                      <a:pPr algn="ctr" fontAlgn="base"/>
                      <a:r>
                        <a:rPr lang="en-GB" sz="1100" b="1" dirty="0">
                          <a:effectLst/>
                          <a:latin typeface="Times New Roman" panose="02020603050405020304" pitchFamily="18" charset="0"/>
                          <a:cs typeface="Times New Roman" panose="02020603050405020304" pitchFamily="18" charset="0"/>
                        </a:rPr>
                        <a:t>Duration t-value</a:t>
                      </a:r>
                      <a:endParaRPr lang="en-GB" sz="1100" dirty="0">
                        <a:effectLst/>
                        <a:latin typeface="Times New Roman" panose="02020603050405020304" pitchFamily="18" charset="0"/>
                        <a:cs typeface="Times New Roman" panose="02020603050405020304" pitchFamily="18" charset="0"/>
                      </a:endParaRPr>
                    </a:p>
                  </a:txBody>
                  <a:tcPr anchor="ctr">
                    <a:lnL w="9525" cap="flat" cmpd="sng" algn="ctr">
                      <a:solidFill>
                        <a:srgbClr val="D030DB"/>
                      </a:solidFill>
                      <a:prstDash val="solid"/>
                      <a:round/>
                      <a:headEnd type="none" w="med" len="med"/>
                      <a:tailEnd type="none" w="med" len="med"/>
                    </a:lnL>
                    <a:lnR w="9525" cap="flat" cmpd="sng" algn="ctr">
                      <a:solidFill>
                        <a:srgbClr val="F043DB"/>
                      </a:solidFill>
                      <a:prstDash val="solid"/>
                      <a:round/>
                      <a:headEnd type="none" w="med" len="med"/>
                      <a:tailEnd type="none" w="med" len="med"/>
                    </a:lnR>
                    <a:lnT w="12700" cap="flat" cmpd="sng" algn="ctr">
                      <a:solidFill>
                        <a:srgbClr val="D030DB"/>
                      </a:solidFill>
                      <a:prstDash val="solid"/>
                      <a:round/>
                      <a:headEnd type="none" w="med" len="med"/>
                      <a:tailEnd type="none" w="med" len="med"/>
                    </a:lnT>
                    <a:lnB w="12700" cap="flat" cmpd="sng" algn="ctr">
                      <a:solidFill>
                        <a:srgbClr val="7033DB"/>
                      </a:solidFill>
                      <a:prstDash val="solid"/>
                      <a:round/>
                      <a:headEnd type="none" w="med" len="med"/>
                      <a:tailEnd type="none" w="med" len="med"/>
                    </a:lnB>
                    <a:solidFill>
                      <a:srgbClr val="FFFFFF"/>
                    </a:solidFill>
                  </a:tcPr>
                </a:tc>
                <a:tc>
                  <a:txBody>
                    <a:bodyPr/>
                    <a:lstStyle/>
                    <a:p>
                      <a:pPr algn="ctr" fontAlgn="base"/>
                      <a:r>
                        <a:rPr lang="en-GB" sz="1100" dirty="0">
                          <a:effectLst/>
                          <a:latin typeface="Times New Roman" panose="02020603050405020304" pitchFamily="18" charset="0"/>
                          <a:cs typeface="Times New Roman" panose="02020603050405020304" pitchFamily="18" charset="0"/>
                        </a:rPr>
                        <a:t>3559.5</a:t>
                      </a:r>
                    </a:p>
                  </a:txBody>
                  <a:tcPr anchor="ctr">
                    <a:lnL w="9525" cap="flat" cmpd="sng" algn="ctr">
                      <a:solidFill>
                        <a:srgbClr val="F043DB"/>
                      </a:solidFill>
                      <a:prstDash val="solid"/>
                      <a:round/>
                      <a:headEnd type="none" w="med" len="med"/>
                      <a:tailEnd type="none" w="med" len="med"/>
                    </a:lnL>
                    <a:lnR w="9525" cap="flat" cmpd="sng" algn="ctr">
                      <a:solidFill>
                        <a:srgbClr val="E044DB"/>
                      </a:solidFill>
                      <a:prstDash val="solid"/>
                      <a:round/>
                      <a:headEnd type="none" w="med" len="med"/>
                      <a:tailEnd type="none" w="med" len="med"/>
                    </a:lnR>
                    <a:lnT w="12700" cap="flat" cmpd="sng" algn="ctr">
                      <a:solidFill>
                        <a:srgbClr val="F043DB"/>
                      </a:solidFill>
                      <a:prstDash val="solid"/>
                      <a:round/>
                      <a:headEnd type="none" w="med" len="med"/>
                      <a:tailEnd type="none" w="med" len="med"/>
                    </a:lnT>
                    <a:lnB w="12700" cap="flat" cmpd="sng" algn="ctr">
                      <a:solidFill>
                        <a:srgbClr val="D04BDB"/>
                      </a:solidFill>
                      <a:prstDash val="solid"/>
                      <a:round/>
                      <a:headEnd type="none" w="med" len="med"/>
                      <a:tailEnd type="none" w="med" len="med"/>
                    </a:lnB>
                    <a:solidFill>
                      <a:srgbClr val="FFFFFF"/>
                    </a:solidFill>
                  </a:tcPr>
                </a:tc>
                <a:tc>
                  <a:txBody>
                    <a:bodyPr/>
                    <a:lstStyle/>
                    <a:p>
                      <a:pPr algn="ctr" fontAlgn="base"/>
                      <a:r>
                        <a:rPr lang="en-GB" sz="1100" dirty="0">
                          <a:effectLst/>
                          <a:latin typeface="Times New Roman" panose="02020603050405020304" pitchFamily="18" charset="0"/>
                          <a:cs typeface="Times New Roman" panose="02020603050405020304" pitchFamily="18" charset="0"/>
                        </a:rPr>
                        <a:t>Statistical significance of duration coefficient</a:t>
                      </a:r>
                    </a:p>
                  </a:txBody>
                  <a:tcPr anchor="ctr">
                    <a:lnL w="9525" cap="flat" cmpd="sng" algn="ctr">
                      <a:solidFill>
                        <a:srgbClr val="E044DB"/>
                      </a:solidFill>
                      <a:prstDash val="solid"/>
                      <a:round/>
                      <a:headEnd type="none" w="med" len="med"/>
                      <a:tailEnd type="none" w="med" len="med"/>
                    </a:lnL>
                    <a:lnR w="9525" cap="flat" cmpd="sng" algn="ctr">
                      <a:solidFill>
                        <a:srgbClr val="E044DB"/>
                      </a:solidFill>
                      <a:prstDash val="solid"/>
                      <a:round/>
                      <a:headEnd type="none" w="med" len="med"/>
                      <a:tailEnd type="none" w="med" len="med"/>
                    </a:lnR>
                    <a:lnT w="12700" cap="flat" cmpd="sng" algn="ctr">
                      <a:solidFill>
                        <a:srgbClr val="E044DB"/>
                      </a:solidFill>
                      <a:prstDash val="solid"/>
                      <a:round/>
                      <a:headEnd type="none" w="med" len="med"/>
                      <a:tailEnd type="none" w="med" len="med"/>
                    </a:lnT>
                    <a:lnB w="12700" cap="flat" cmpd="sng" algn="ctr">
                      <a:solidFill>
                        <a:srgbClr val="104EDB"/>
                      </a:solidFill>
                      <a:prstDash val="solid"/>
                      <a:round/>
                      <a:headEnd type="none" w="med" len="med"/>
                      <a:tailEnd type="none" w="med" len="med"/>
                    </a:lnB>
                    <a:solidFill>
                      <a:srgbClr val="FFFFFF"/>
                    </a:solidFill>
                  </a:tcPr>
                </a:tc>
                <a:extLst>
                  <a:ext uri="{0D108BD9-81ED-4DB2-BD59-A6C34878D82A}">
                    <a16:rowId xmlns:a16="http://schemas.microsoft.com/office/drawing/2014/main" val="548937700"/>
                  </a:ext>
                </a:extLst>
              </a:tr>
              <a:tr h="240631">
                <a:tc>
                  <a:txBody>
                    <a:bodyPr/>
                    <a:lstStyle/>
                    <a:p>
                      <a:pPr algn="ctr" fontAlgn="base"/>
                      <a:r>
                        <a:rPr lang="en-GB" sz="1100" b="1" dirty="0">
                          <a:effectLst/>
                          <a:latin typeface="Times New Roman" panose="02020603050405020304" pitchFamily="18" charset="0"/>
                          <a:cs typeface="Times New Roman" panose="02020603050405020304" pitchFamily="18" charset="0"/>
                        </a:rPr>
                        <a:t>Residual Standard Error</a:t>
                      </a:r>
                      <a:endParaRPr lang="en-GB" sz="1100" dirty="0">
                        <a:effectLst/>
                        <a:latin typeface="Times New Roman" panose="02020603050405020304" pitchFamily="18" charset="0"/>
                        <a:cs typeface="Times New Roman" panose="02020603050405020304" pitchFamily="18" charset="0"/>
                      </a:endParaRPr>
                    </a:p>
                  </a:txBody>
                  <a:tcPr anchor="ctr">
                    <a:lnL w="9525" cap="flat" cmpd="sng" algn="ctr">
                      <a:solidFill>
                        <a:srgbClr val="7033DB"/>
                      </a:solidFill>
                      <a:prstDash val="solid"/>
                      <a:round/>
                      <a:headEnd type="none" w="med" len="med"/>
                      <a:tailEnd type="none" w="med" len="med"/>
                    </a:lnL>
                    <a:lnR w="9525" cap="flat" cmpd="sng" algn="ctr">
                      <a:solidFill>
                        <a:srgbClr val="D04BDB"/>
                      </a:solidFill>
                      <a:prstDash val="solid"/>
                      <a:round/>
                      <a:headEnd type="none" w="med" len="med"/>
                      <a:tailEnd type="none" w="med" len="med"/>
                    </a:lnR>
                    <a:lnT w="12700" cap="flat" cmpd="sng" algn="ctr">
                      <a:solidFill>
                        <a:srgbClr val="7033DB"/>
                      </a:solidFill>
                      <a:prstDash val="solid"/>
                      <a:round/>
                      <a:headEnd type="none" w="med" len="med"/>
                      <a:tailEnd type="none" w="med" len="med"/>
                    </a:lnT>
                    <a:lnB w="9525" cap="flat" cmpd="sng" algn="ctr">
                      <a:solidFill>
                        <a:srgbClr val="7033DB"/>
                      </a:solidFill>
                      <a:prstDash val="solid"/>
                      <a:round/>
                      <a:headEnd type="none" w="med" len="med"/>
                      <a:tailEnd type="none" w="med" len="med"/>
                    </a:lnB>
                    <a:solidFill>
                      <a:srgbClr val="FFFFFF"/>
                    </a:solidFill>
                  </a:tcPr>
                </a:tc>
                <a:tc>
                  <a:txBody>
                    <a:bodyPr/>
                    <a:lstStyle/>
                    <a:p>
                      <a:pPr algn="ctr" fontAlgn="base"/>
                      <a:r>
                        <a:rPr lang="en-GB" sz="1100" dirty="0">
                          <a:effectLst/>
                          <a:latin typeface="Times New Roman" panose="02020603050405020304" pitchFamily="18" charset="0"/>
                          <a:cs typeface="Times New Roman" panose="02020603050405020304" pitchFamily="18" charset="0"/>
                        </a:rPr>
                        <a:t>1.829</a:t>
                      </a:r>
                    </a:p>
                  </a:txBody>
                  <a:tcPr anchor="ctr">
                    <a:lnL w="9525" cap="flat" cmpd="sng" algn="ctr">
                      <a:solidFill>
                        <a:srgbClr val="D04BDB"/>
                      </a:solidFill>
                      <a:prstDash val="solid"/>
                      <a:round/>
                      <a:headEnd type="none" w="med" len="med"/>
                      <a:tailEnd type="none" w="med" len="med"/>
                    </a:lnL>
                    <a:lnR w="9525" cap="flat" cmpd="sng" algn="ctr">
                      <a:solidFill>
                        <a:srgbClr val="104EDB"/>
                      </a:solidFill>
                      <a:prstDash val="solid"/>
                      <a:round/>
                      <a:headEnd type="none" w="med" len="med"/>
                      <a:tailEnd type="none" w="med" len="med"/>
                    </a:lnR>
                    <a:lnT w="12700" cap="flat" cmpd="sng" algn="ctr">
                      <a:solidFill>
                        <a:srgbClr val="D04BDB"/>
                      </a:solidFill>
                      <a:prstDash val="solid"/>
                      <a:round/>
                      <a:headEnd type="none" w="med" len="med"/>
                      <a:tailEnd type="none" w="med" len="med"/>
                    </a:lnT>
                    <a:lnB w="9525" cap="flat" cmpd="sng" algn="ctr">
                      <a:solidFill>
                        <a:srgbClr val="D04BDB"/>
                      </a:solidFill>
                      <a:prstDash val="solid"/>
                      <a:round/>
                      <a:headEnd type="none" w="med" len="med"/>
                      <a:tailEnd type="none" w="med" len="med"/>
                    </a:lnB>
                    <a:solidFill>
                      <a:srgbClr val="FFFFFF"/>
                    </a:solidFill>
                  </a:tcPr>
                </a:tc>
                <a:tc>
                  <a:txBody>
                    <a:bodyPr/>
                    <a:lstStyle/>
                    <a:p>
                      <a:pPr algn="ctr" fontAlgn="base"/>
                      <a:r>
                        <a:rPr lang="en-US" sz="1100" dirty="0">
                          <a:effectLst/>
                          <a:latin typeface="Times New Roman" panose="02020603050405020304" pitchFamily="18" charset="0"/>
                          <a:cs typeface="Times New Roman" panose="02020603050405020304" pitchFamily="18" charset="0"/>
                        </a:rPr>
                        <a:t>Measures the fit of the model</a:t>
                      </a:r>
                    </a:p>
                  </a:txBody>
                  <a:tcPr anchor="ctr">
                    <a:lnL w="9525" cap="flat" cmpd="sng" algn="ctr">
                      <a:solidFill>
                        <a:srgbClr val="104EDB"/>
                      </a:solidFill>
                      <a:prstDash val="solid"/>
                      <a:round/>
                      <a:headEnd type="none" w="med" len="med"/>
                      <a:tailEnd type="none" w="med" len="med"/>
                    </a:lnL>
                    <a:lnR w="9525" cap="flat" cmpd="sng" algn="ctr">
                      <a:solidFill>
                        <a:srgbClr val="104EDB"/>
                      </a:solidFill>
                      <a:prstDash val="solid"/>
                      <a:round/>
                      <a:headEnd type="none" w="med" len="med"/>
                      <a:tailEnd type="none" w="med" len="med"/>
                    </a:lnR>
                    <a:lnT w="12700" cap="flat" cmpd="sng" algn="ctr">
                      <a:solidFill>
                        <a:srgbClr val="104EDB"/>
                      </a:solidFill>
                      <a:prstDash val="solid"/>
                      <a:round/>
                      <a:headEnd type="none" w="med" len="med"/>
                      <a:tailEnd type="none" w="med" len="med"/>
                    </a:lnT>
                    <a:lnB w="9525" cap="flat" cmpd="sng" algn="ctr">
                      <a:solidFill>
                        <a:srgbClr val="104EDB"/>
                      </a:solidFill>
                      <a:prstDash val="solid"/>
                      <a:round/>
                      <a:headEnd type="none" w="med" len="med"/>
                      <a:tailEnd type="none" w="med" len="med"/>
                    </a:lnB>
                    <a:solidFill>
                      <a:srgbClr val="FFFFFF"/>
                    </a:solidFill>
                  </a:tcPr>
                </a:tc>
                <a:extLst>
                  <a:ext uri="{0D108BD9-81ED-4DB2-BD59-A6C34878D82A}">
                    <a16:rowId xmlns:a16="http://schemas.microsoft.com/office/drawing/2014/main" val="1392745053"/>
                  </a:ext>
                </a:extLst>
              </a:tr>
            </a:tbl>
          </a:graphicData>
        </a:graphic>
      </p:graphicFrame>
      <p:pic>
        <p:nvPicPr>
          <p:cNvPr id="9" name="Picture 8">
            <a:extLst>
              <a:ext uri="{FF2B5EF4-FFF2-40B4-BE49-F238E27FC236}">
                <a16:creationId xmlns:a16="http://schemas.microsoft.com/office/drawing/2014/main" id="{AEFA800C-59D7-4855-8C57-E039C8ED36EA}"/>
              </a:ext>
            </a:extLst>
          </p:cNvPr>
          <p:cNvPicPr>
            <a:picLocks noChangeAspect="1"/>
          </p:cNvPicPr>
          <p:nvPr/>
        </p:nvPicPr>
        <p:blipFill>
          <a:blip r:embed="rId2"/>
          <a:stretch>
            <a:fillRect/>
          </a:stretch>
        </p:blipFill>
        <p:spPr>
          <a:xfrm>
            <a:off x="0" y="2456199"/>
            <a:ext cx="3919250" cy="2547236"/>
          </a:xfrm>
          <a:prstGeom prst="rect">
            <a:avLst/>
          </a:prstGeom>
        </p:spPr>
      </p:pic>
    </p:spTree>
    <p:extLst>
      <p:ext uri="{BB962C8B-B14F-4D97-AF65-F5344CB8AC3E}">
        <p14:creationId xmlns:p14="http://schemas.microsoft.com/office/powerpoint/2010/main" val="34839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1"/>
          <p:cNvSpPr txBox="1">
            <a:spLocks noGrp="1"/>
          </p:cNvSpPr>
          <p:nvPr>
            <p:ph type="subTitle" idx="1"/>
          </p:nvPr>
        </p:nvSpPr>
        <p:spPr>
          <a:xfrm>
            <a:off x="294400" y="1001168"/>
            <a:ext cx="7753500" cy="3824632"/>
          </a:xfrm>
          <a:prstGeom prst="rect">
            <a:avLst/>
          </a:prstGeom>
        </p:spPr>
        <p:txBody>
          <a:bodyPr spcFirstLastPara="1" wrap="square" lIns="91425" tIns="91425" rIns="91425" bIns="91425" anchor="t" anchorCtr="0">
            <a:normAutofit/>
          </a:bodyPr>
          <a:lstStyle/>
          <a:p>
            <a:pPr marL="457200" lvl="0" indent="-304800" algn="l" rtl="0">
              <a:lnSpc>
                <a:spcPct val="110000"/>
              </a:lnSpc>
              <a:spcBef>
                <a:spcPts val="0"/>
              </a:spcBef>
              <a:spcAft>
                <a:spcPts val="0"/>
              </a:spcAft>
              <a:buSzPts val="1200"/>
              <a:buChar char="●"/>
            </a:pPr>
            <a:r>
              <a:rPr lang="en-GB" dirty="0"/>
              <a:t>Recommendations from hypothesis testing:</a:t>
            </a:r>
            <a:endParaRPr dirty="0"/>
          </a:p>
          <a:p>
            <a:pPr marL="457200" lvl="0" indent="-304800" algn="l" rtl="0">
              <a:lnSpc>
                <a:spcPct val="110000"/>
              </a:lnSpc>
              <a:spcBef>
                <a:spcPts val="0"/>
              </a:spcBef>
              <a:spcAft>
                <a:spcPts val="0"/>
              </a:spcAft>
              <a:buSzPts val="1200"/>
              <a:buChar char="●"/>
            </a:pPr>
            <a:r>
              <a:rPr lang="en-GB" dirty="0"/>
              <a:t> Encourage customers to pay with credit cards to capitalize on the potential for generating more revenue for taxicab drivers.</a:t>
            </a:r>
            <a:endParaRPr dirty="0"/>
          </a:p>
          <a:p>
            <a:pPr marL="457200" lvl="0" indent="-304800" algn="l" rtl="0">
              <a:lnSpc>
                <a:spcPct val="110000"/>
              </a:lnSpc>
              <a:spcBef>
                <a:spcPts val="0"/>
              </a:spcBef>
              <a:spcAft>
                <a:spcPts val="0"/>
              </a:spcAft>
              <a:buSzPts val="1200"/>
              <a:buChar char="●"/>
            </a:pPr>
            <a:r>
              <a:rPr lang="en-GB" dirty="0"/>
              <a:t> Implement strategies such as offering incentives or discounts for credit card transactions to incentivize customers to choose this payment method.</a:t>
            </a:r>
            <a:endParaRPr dirty="0"/>
          </a:p>
          <a:p>
            <a:pPr marL="457200" lvl="0" indent="-304800" algn="l" rtl="0">
              <a:lnSpc>
                <a:spcPct val="110000"/>
              </a:lnSpc>
              <a:spcBef>
                <a:spcPts val="0"/>
              </a:spcBef>
              <a:spcAft>
                <a:spcPts val="0"/>
              </a:spcAft>
              <a:buSzPts val="1200"/>
              <a:buChar char="●"/>
            </a:pPr>
            <a:r>
              <a:rPr lang="en-GB" dirty="0"/>
              <a:t> Provide seamless and secure credit card payment options to enhance customer convenience and encourage adoption of this preferred payment method.</a:t>
            </a:r>
            <a:endParaRPr dirty="0"/>
          </a:p>
          <a:p>
            <a:pPr marL="457200" lvl="0" indent="-304800" algn="l" rtl="0">
              <a:lnSpc>
                <a:spcPct val="110000"/>
              </a:lnSpc>
              <a:spcBef>
                <a:spcPts val="0"/>
              </a:spcBef>
              <a:spcAft>
                <a:spcPts val="0"/>
              </a:spcAft>
              <a:buSzPts val="1200"/>
              <a:buChar char="●"/>
            </a:pPr>
            <a:r>
              <a:rPr lang="en-GB" dirty="0"/>
              <a:t>Recommendations from Regression Analysis:</a:t>
            </a:r>
            <a:endParaRPr dirty="0"/>
          </a:p>
          <a:p>
            <a:pPr marL="457200" lvl="0" indent="-304800" algn="l" rtl="0">
              <a:lnSpc>
                <a:spcPct val="110000"/>
              </a:lnSpc>
              <a:spcBef>
                <a:spcPts val="0"/>
              </a:spcBef>
              <a:spcAft>
                <a:spcPts val="0"/>
              </a:spcAft>
              <a:buSzPts val="1200"/>
              <a:buChar char="●"/>
            </a:pPr>
            <a:r>
              <a:rPr lang="en-GB" dirty="0"/>
              <a:t> Implementing a dynamic pricing model that adjusts fares based on trip duration could optimize revenue, particularly during peak times.</a:t>
            </a:r>
            <a:endParaRPr dirty="0"/>
          </a:p>
          <a:p>
            <a:pPr marL="457200" lvl="0" indent="-304800" algn="l" rtl="0">
              <a:lnSpc>
                <a:spcPct val="110000"/>
              </a:lnSpc>
              <a:spcBef>
                <a:spcPts val="0"/>
              </a:spcBef>
              <a:spcAft>
                <a:spcPts val="0"/>
              </a:spcAft>
              <a:buSzPts val="1200"/>
              <a:buChar char="●"/>
            </a:pPr>
            <a:r>
              <a:rPr lang="en-GB" dirty="0"/>
              <a:t> Marketing strategies promoting longer trips and offering incentives for these could attract more customers planning substantial journeys.</a:t>
            </a:r>
            <a:endParaRPr dirty="0"/>
          </a:p>
          <a:p>
            <a:pPr marL="457200" lvl="0" indent="-304800" algn="l" rtl="0">
              <a:lnSpc>
                <a:spcPct val="110000"/>
              </a:lnSpc>
              <a:spcBef>
                <a:spcPts val="0"/>
              </a:spcBef>
              <a:spcAft>
                <a:spcPts val="0"/>
              </a:spcAft>
              <a:buSzPts val="1200"/>
              <a:buChar char="●"/>
            </a:pPr>
            <a:r>
              <a:rPr lang="en-GB" dirty="0"/>
              <a:t> Investing in advanced routing technologies can enhance route efficiency, reducing unnecessary travel and operational costs.</a:t>
            </a:r>
            <a:endParaRPr dirty="0"/>
          </a:p>
          <a:p>
            <a:pPr marL="457200" lvl="0" indent="-304800" algn="l" rtl="0">
              <a:lnSpc>
                <a:spcPct val="110000"/>
              </a:lnSpc>
              <a:spcBef>
                <a:spcPts val="0"/>
              </a:spcBef>
              <a:spcAft>
                <a:spcPts val="0"/>
              </a:spcAft>
              <a:buSzPts val="1200"/>
              <a:buChar char="●"/>
            </a:pPr>
            <a:r>
              <a:rPr lang="en-GB" dirty="0"/>
              <a:t> Additionally, transparent communication about fare calculations based on trip duration can foster customer trust and satisfaction, potentially increasing service preference and loyalty.</a:t>
            </a:r>
            <a:endParaRPr dirty="0"/>
          </a:p>
          <a:p>
            <a:pPr marL="457200" lvl="0" indent="-304800" algn="l" rtl="0">
              <a:lnSpc>
                <a:spcPct val="110000"/>
              </a:lnSpc>
              <a:spcBef>
                <a:spcPts val="0"/>
              </a:spcBef>
              <a:spcAft>
                <a:spcPts val="0"/>
              </a:spcAft>
              <a:buSzPts val="1200"/>
              <a:buChar char="●"/>
            </a:pPr>
            <a:r>
              <a:rPr lang="en-GB" dirty="0"/>
              <a:t>These strategies not only aim to boost revenue but also enhance overall customer satisfaction and loyalty.</a:t>
            </a:r>
            <a:endParaRPr dirty="0"/>
          </a:p>
        </p:txBody>
      </p:sp>
      <p:sp>
        <p:nvSpPr>
          <p:cNvPr id="681" name="Google Shape;681;p41"/>
          <p:cNvSpPr txBox="1">
            <a:spLocks noGrp="1"/>
          </p:cNvSpPr>
          <p:nvPr>
            <p:ph type="title"/>
          </p:nvPr>
        </p:nvSpPr>
        <p:spPr>
          <a:xfrm>
            <a:off x="294400" y="31770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Recommendations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 for your time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2"/>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p>
            <a:pPr marL="457200" lvl="0" indent="-304800" algn="l" rtl="0">
              <a:lnSpc>
                <a:spcPct val="110000"/>
              </a:lnSpc>
              <a:spcBef>
                <a:spcPts val="0"/>
              </a:spcBef>
              <a:spcAft>
                <a:spcPts val="0"/>
              </a:spcAft>
              <a:buSzPts val="1200"/>
              <a:buChar char="●"/>
            </a:pPr>
            <a:r>
              <a:rPr lang="en-US" dirty="0"/>
              <a:t>Problem Statement</a:t>
            </a:r>
            <a:endParaRPr dirty="0"/>
          </a:p>
          <a:p>
            <a:pPr marL="457200" lvl="0" indent="-304800" algn="l" rtl="0">
              <a:lnSpc>
                <a:spcPct val="110000"/>
              </a:lnSpc>
              <a:spcBef>
                <a:spcPts val="0"/>
              </a:spcBef>
              <a:spcAft>
                <a:spcPts val="0"/>
              </a:spcAft>
              <a:buSzPts val="1200"/>
              <a:buChar char="●"/>
            </a:pPr>
            <a:r>
              <a:rPr lang="en-US" dirty="0"/>
              <a:t>R</a:t>
            </a:r>
            <a:r>
              <a:rPr lang="en-GB" dirty="0" err="1"/>
              <a:t>esearch</a:t>
            </a:r>
            <a:r>
              <a:rPr lang="en-GB" dirty="0"/>
              <a:t> Question</a:t>
            </a:r>
            <a:endParaRPr dirty="0"/>
          </a:p>
          <a:p>
            <a:pPr marL="457200" lvl="0" indent="-304800" algn="l" rtl="0">
              <a:lnSpc>
                <a:spcPct val="110000"/>
              </a:lnSpc>
              <a:spcBef>
                <a:spcPts val="0"/>
              </a:spcBef>
              <a:spcAft>
                <a:spcPts val="0"/>
              </a:spcAft>
              <a:buSzPts val="1200"/>
              <a:buChar char="●"/>
            </a:pPr>
            <a:r>
              <a:rPr lang="en-US" dirty="0"/>
              <a:t>D</a:t>
            </a:r>
            <a:r>
              <a:rPr lang="en-GB" dirty="0"/>
              <a:t>ata Overview</a:t>
            </a:r>
            <a:endParaRPr dirty="0"/>
          </a:p>
          <a:p>
            <a:pPr marL="457200" lvl="0" indent="-304800" algn="l" rtl="0">
              <a:lnSpc>
                <a:spcPct val="110000"/>
              </a:lnSpc>
              <a:spcBef>
                <a:spcPts val="0"/>
              </a:spcBef>
              <a:spcAft>
                <a:spcPts val="0"/>
              </a:spcAft>
              <a:buSzPts val="1200"/>
              <a:buChar char="●"/>
            </a:pPr>
            <a:r>
              <a:rPr lang="en-US" dirty="0"/>
              <a:t>M</a:t>
            </a:r>
            <a:r>
              <a:rPr lang="en-GB" dirty="0"/>
              <a:t>ethodology</a:t>
            </a:r>
            <a:endParaRPr dirty="0"/>
          </a:p>
          <a:p>
            <a:pPr marL="457200" lvl="0" indent="-304800" algn="l" rtl="0">
              <a:lnSpc>
                <a:spcPct val="110000"/>
              </a:lnSpc>
              <a:spcBef>
                <a:spcPts val="0"/>
              </a:spcBef>
              <a:spcAft>
                <a:spcPts val="0"/>
              </a:spcAft>
              <a:buSzPts val="1200"/>
              <a:buChar char="●"/>
            </a:pPr>
            <a:r>
              <a:rPr lang="en-US" dirty="0"/>
              <a:t>A</a:t>
            </a:r>
            <a:r>
              <a:rPr lang="en-GB" dirty="0"/>
              <a:t>nalysis and Findings</a:t>
            </a:r>
            <a:endParaRPr dirty="0"/>
          </a:p>
          <a:p>
            <a:pPr marL="457200" lvl="0" indent="-304800" algn="l" rtl="0">
              <a:lnSpc>
                <a:spcPct val="110000"/>
              </a:lnSpc>
              <a:spcBef>
                <a:spcPts val="0"/>
              </a:spcBef>
              <a:spcAft>
                <a:spcPts val="0"/>
              </a:spcAft>
              <a:buSzPts val="1200"/>
              <a:buChar char="●"/>
            </a:pPr>
            <a:r>
              <a:rPr lang="en-US" dirty="0"/>
              <a:t>H</a:t>
            </a:r>
            <a:r>
              <a:rPr lang="en-GB" dirty="0"/>
              <a:t>ypothesis Testing</a:t>
            </a:r>
          </a:p>
          <a:p>
            <a:pPr marL="457200" lvl="0" indent="-304800" algn="l" rtl="0">
              <a:lnSpc>
                <a:spcPct val="110000"/>
              </a:lnSpc>
              <a:spcBef>
                <a:spcPts val="0"/>
              </a:spcBef>
              <a:spcAft>
                <a:spcPts val="0"/>
              </a:spcAft>
              <a:buSzPts val="1200"/>
              <a:buChar char="●"/>
            </a:pPr>
            <a:r>
              <a:rPr lang="en-US" dirty="0"/>
              <a:t>R</a:t>
            </a:r>
            <a:r>
              <a:rPr lang="en-GB" dirty="0"/>
              <a:t>egression Analysis</a:t>
            </a:r>
          </a:p>
          <a:p>
            <a:pPr marL="457200" lvl="0" indent="-304800" algn="l" rtl="0">
              <a:lnSpc>
                <a:spcPct val="110000"/>
              </a:lnSpc>
              <a:spcBef>
                <a:spcPts val="0"/>
              </a:spcBef>
              <a:spcAft>
                <a:spcPts val="0"/>
              </a:spcAft>
              <a:buSzPts val="1200"/>
              <a:buChar char="●"/>
            </a:pPr>
            <a:r>
              <a:rPr lang="en-US" dirty="0"/>
              <a:t>R</a:t>
            </a:r>
            <a:r>
              <a:rPr lang="en-GB" dirty="0"/>
              <a:t>ecommendations</a:t>
            </a:r>
            <a:endParaRPr dirty="0"/>
          </a:p>
        </p:txBody>
      </p:sp>
      <p:sp>
        <p:nvSpPr>
          <p:cNvPr id="613" name="Google Shape;613;p32"/>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3"/>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Our goal is to use data-driven insights to maximise revenue streams for taxi drivers in order to meet this need.</a:t>
            </a:r>
            <a:endParaRPr/>
          </a:p>
        </p:txBody>
      </p:sp>
      <p:sp>
        <p:nvSpPr>
          <p:cNvPr id="619" name="Google Shape;619;p33"/>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Problem Statement</a:t>
            </a:r>
            <a:endParaRPr/>
          </a:p>
        </p:txBody>
      </p:sp>
      <p:sp>
        <p:nvSpPr>
          <p:cNvPr id="620" name="Google Shape;620;p33"/>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t>In the fast-paced taxi booking sector, making the most of revenue is essential for long-term success and driver happiness.</a:t>
            </a:r>
            <a:endParaRPr/>
          </a:p>
        </p:txBody>
      </p:sp>
      <p:sp>
        <p:nvSpPr>
          <p:cNvPr id="621" name="Google Shape;621;p33"/>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t>Our research aims to determine whether payment methods have an impact on fare pricing by focusing on the relationship between payment type and fare amount.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pic>
        <p:nvPicPr>
          <p:cNvPr id="626" name="Google Shape;626;p34"/>
          <p:cNvPicPr preferRelativeResize="0">
            <a:picLocks noGrp="1"/>
          </p:cNvPicPr>
          <p:nvPr>
            <p:ph type="pic" idx="2"/>
          </p:nvPr>
        </p:nvPicPr>
        <p:blipFill>
          <a:blip r:embed="rId3"/>
          <a:stretch>
            <a:fillRect/>
          </a:stretch>
        </p:blipFill>
        <p:spPr>
          <a:xfrm>
            <a:off x="5711758" y="0"/>
            <a:ext cx="3432300" cy="5143500"/>
          </a:xfrm>
          <a:prstGeom prst="roundRect">
            <a:avLst>
              <a:gd name="adj" fmla="val 16667"/>
            </a:avLst>
          </a:prstGeom>
        </p:spPr>
      </p:pic>
      <p:sp>
        <p:nvSpPr>
          <p:cNvPr id="627" name="Google Shape;627;p34"/>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Research Question</a:t>
            </a:r>
            <a:endParaRPr/>
          </a:p>
        </p:txBody>
      </p:sp>
      <p:sp>
        <p:nvSpPr>
          <p:cNvPr id="628" name="Google Shape;628;p34"/>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dirty="0"/>
              <a:t>Is there a relationship between total fare amount and payment type?</a:t>
            </a:r>
            <a:endParaRPr dirty="0"/>
          </a:p>
          <a:p>
            <a:pPr marL="457200" lvl="0" indent="-311150" algn="l" rtl="0">
              <a:lnSpc>
                <a:spcPct val="110000"/>
              </a:lnSpc>
              <a:spcBef>
                <a:spcPts val="0"/>
              </a:spcBef>
              <a:spcAft>
                <a:spcPts val="0"/>
              </a:spcAft>
              <a:buSzPts val="1300"/>
              <a:buChar char="●"/>
            </a:pPr>
            <a:r>
              <a:rPr lang="en-GB" dirty="0"/>
              <a:t>Can we nudge customers towards payment methods that generate higher revenue for drivers, without negatively impacting customer experience?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5"/>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p>
            <a:pPr marL="457200" lvl="0" indent="-304800" algn="l" rtl="0">
              <a:lnSpc>
                <a:spcPct val="110000"/>
              </a:lnSpc>
              <a:spcBef>
                <a:spcPts val="0"/>
              </a:spcBef>
              <a:spcAft>
                <a:spcPts val="0"/>
              </a:spcAft>
              <a:buSzPts val="1200"/>
              <a:buChar char="●"/>
            </a:pPr>
            <a:r>
              <a:rPr lang="en-GB" dirty="0"/>
              <a:t>For this analysis, we utilized the comprehensive dataset of NYC Taxi Trip records, used data cleaning and feature engineering procedures to concentrate solely on the relevant columns essential for our investigation.</a:t>
            </a:r>
            <a:endParaRPr dirty="0"/>
          </a:p>
          <a:p>
            <a:pPr marL="457200" lvl="0" indent="-304800" algn="l" rtl="0">
              <a:lnSpc>
                <a:spcPct val="110000"/>
              </a:lnSpc>
              <a:spcBef>
                <a:spcPts val="0"/>
              </a:spcBef>
              <a:spcAft>
                <a:spcPts val="0"/>
              </a:spcAft>
              <a:buSzPts val="1200"/>
              <a:buChar char="●"/>
            </a:pPr>
            <a:r>
              <a:rPr lang="en-GB" dirty="0"/>
              <a:t>Relevant columns used for this </a:t>
            </a:r>
            <a:r>
              <a:rPr lang="en-GB" dirty="0" err="1"/>
              <a:t>reseach</a:t>
            </a:r>
            <a:r>
              <a:rPr lang="en-GB" dirty="0"/>
              <a:t>:</a:t>
            </a:r>
            <a:endParaRPr dirty="0"/>
          </a:p>
          <a:p>
            <a:pPr marL="457200" lvl="0" indent="-304800" algn="l" rtl="0">
              <a:lnSpc>
                <a:spcPct val="110000"/>
              </a:lnSpc>
              <a:spcBef>
                <a:spcPts val="0"/>
              </a:spcBef>
              <a:spcAft>
                <a:spcPts val="0"/>
              </a:spcAft>
              <a:buSzPts val="1200"/>
              <a:buChar char="●"/>
            </a:pPr>
            <a:r>
              <a:rPr lang="en-GB" dirty="0" err="1"/>
              <a:t>passenger_count</a:t>
            </a:r>
            <a:r>
              <a:rPr lang="en-GB" dirty="0"/>
              <a:t> (1 to 5)</a:t>
            </a:r>
            <a:endParaRPr dirty="0"/>
          </a:p>
          <a:p>
            <a:pPr marL="457200" lvl="0" indent="-304800" algn="l" rtl="0">
              <a:lnSpc>
                <a:spcPct val="110000"/>
              </a:lnSpc>
              <a:spcBef>
                <a:spcPts val="0"/>
              </a:spcBef>
              <a:spcAft>
                <a:spcPts val="0"/>
              </a:spcAft>
              <a:buSzPts val="1200"/>
              <a:buChar char="●"/>
            </a:pPr>
            <a:r>
              <a:rPr lang="en-GB" dirty="0" err="1"/>
              <a:t>payment_type</a:t>
            </a:r>
            <a:r>
              <a:rPr lang="en-GB" dirty="0"/>
              <a:t> (card or cash)</a:t>
            </a:r>
            <a:endParaRPr dirty="0"/>
          </a:p>
          <a:p>
            <a:pPr marL="457200" lvl="0" indent="-304800" algn="l" rtl="0">
              <a:lnSpc>
                <a:spcPct val="110000"/>
              </a:lnSpc>
              <a:spcBef>
                <a:spcPts val="0"/>
              </a:spcBef>
              <a:spcAft>
                <a:spcPts val="0"/>
              </a:spcAft>
              <a:buSzPts val="1200"/>
              <a:buChar char="●"/>
            </a:pPr>
            <a:r>
              <a:rPr lang="en-GB" dirty="0" err="1"/>
              <a:t>fare_amount</a:t>
            </a:r>
            <a:endParaRPr dirty="0"/>
          </a:p>
          <a:p>
            <a:pPr marL="457200" lvl="0" indent="-304800" algn="l" rtl="0">
              <a:lnSpc>
                <a:spcPct val="110000"/>
              </a:lnSpc>
              <a:spcBef>
                <a:spcPts val="0"/>
              </a:spcBef>
              <a:spcAft>
                <a:spcPts val="0"/>
              </a:spcAft>
              <a:buSzPts val="1200"/>
              <a:buChar char="●"/>
            </a:pPr>
            <a:r>
              <a:rPr lang="en-GB" dirty="0" err="1"/>
              <a:t>trip_distance</a:t>
            </a:r>
            <a:r>
              <a:rPr lang="en-GB" dirty="0"/>
              <a:t> (miles)</a:t>
            </a:r>
            <a:endParaRPr dirty="0"/>
          </a:p>
          <a:p>
            <a:pPr marL="457200" lvl="0" indent="-304800" algn="l" rtl="0">
              <a:lnSpc>
                <a:spcPct val="110000"/>
              </a:lnSpc>
              <a:spcBef>
                <a:spcPts val="0"/>
              </a:spcBef>
              <a:spcAft>
                <a:spcPts val="0"/>
              </a:spcAft>
              <a:buSzPts val="1200"/>
              <a:buChar char="●"/>
            </a:pPr>
            <a:r>
              <a:rPr lang="en-GB" dirty="0"/>
              <a:t>duration (minutes)</a:t>
            </a:r>
            <a:endParaRPr dirty="0"/>
          </a:p>
        </p:txBody>
      </p:sp>
      <p:sp>
        <p:nvSpPr>
          <p:cNvPr id="634" name="Google Shape;634;p35"/>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Overview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Google Shape;639;p36"/>
          <p:cNvPicPr preferRelativeResize="0">
            <a:picLocks noGrp="1"/>
          </p:cNvPicPr>
          <p:nvPr>
            <p:ph type="pic" idx="2"/>
          </p:nvPr>
        </p:nvPicPr>
        <p:blipFill rotWithShape="1">
          <a:blip r:embed="rId3">
            <a:alphaModFix/>
          </a:blip>
          <a:srcRect l="16635" r="16635"/>
          <a:stretch/>
        </p:blipFill>
        <p:spPr>
          <a:xfrm>
            <a:off x="5711663" y="100"/>
            <a:ext cx="3432300" cy="5143500"/>
          </a:xfrm>
          <a:prstGeom prst="roundRect">
            <a:avLst>
              <a:gd name="adj" fmla="val 16667"/>
            </a:avLst>
          </a:prstGeom>
        </p:spPr>
      </p:pic>
      <p:sp>
        <p:nvSpPr>
          <p:cNvPr id="640" name="Google Shape;640;p36"/>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Methodology</a:t>
            </a:r>
            <a:endParaRPr/>
          </a:p>
        </p:txBody>
      </p:sp>
      <p:sp>
        <p:nvSpPr>
          <p:cNvPr id="641" name="Google Shape;641;p36"/>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Autofit/>
          </a:bodyPr>
          <a:lstStyle/>
          <a:p>
            <a:pPr marL="0" indent="0">
              <a:spcAft>
                <a:spcPts val="1200"/>
              </a:spcAft>
            </a:pPr>
            <a:r>
              <a:rPr lang="en-US" dirty="0"/>
              <a:t>Descriptive Analysis: Performed statistical analysis to summarize key aspects of the data, focusing on fare amounts and payment types.</a:t>
            </a:r>
          </a:p>
        </p:txBody>
      </p:sp>
      <p:sp>
        <p:nvSpPr>
          <p:cNvPr id="642" name="Google Shape;642;p36"/>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Autofit/>
          </a:bodyPr>
          <a:lstStyle/>
          <a:p>
            <a:pPr marL="0" indent="0">
              <a:spcAft>
                <a:spcPts val="1200"/>
              </a:spcAft>
            </a:pPr>
            <a:r>
              <a:rPr lang="en-US" dirty="0"/>
              <a:t>Hypothesis Testing: Conducted a T-test to evaluate the relationship between payment type and fare amount, testing the hypothesis that different payment methods influence fare amounts.</a:t>
            </a:r>
          </a:p>
          <a:p>
            <a:pPr marL="0" lvl="0" indent="0" algn="l" rtl="0">
              <a:spcBef>
                <a:spcPts val="0"/>
              </a:spcBef>
              <a:spcAft>
                <a:spcPts val="1200"/>
              </a:spcAft>
              <a:buNone/>
            </a:pPr>
            <a:endParaRPr dirty="0"/>
          </a:p>
        </p:txBody>
      </p:sp>
      <p:sp>
        <p:nvSpPr>
          <p:cNvPr id="643" name="Google Shape;643;p36"/>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Autofit/>
          </a:bodyPr>
          <a:lstStyle/>
          <a:p>
            <a:pPr marL="0" indent="0">
              <a:spcAft>
                <a:spcPts val="1200"/>
              </a:spcAft>
            </a:pPr>
            <a:r>
              <a:rPr lang="en-US" dirty="0"/>
              <a:t>Regression Analysis: Implemented robust linear regression to explore the relationship between trip duration (calculated from pickup and </a:t>
            </a:r>
            <a:r>
              <a:rPr lang="en-US" dirty="0" err="1"/>
              <a:t>dropoff</a:t>
            </a:r>
            <a:r>
              <a:rPr lang="en-US" dirty="0"/>
              <a:t> times) and fare amount.</a:t>
            </a: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9" name="Google Shape;649;p37"/>
          <p:cNvSpPr txBox="1">
            <a:spLocks noGrp="1"/>
          </p:cNvSpPr>
          <p:nvPr>
            <p:ph type="title"/>
          </p:nvPr>
        </p:nvSpPr>
        <p:spPr>
          <a:xfrm>
            <a:off x="40046" y="0"/>
            <a:ext cx="4270500" cy="6534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Journey Insights</a:t>
            </a:r>
            <a:endParaRPr dirty="0"/>
          </a:p>
        </p:txBody>
      </p:sp>
      <p:sp>
        <p:nvSpPr>
          <p:cNvPr id="650" name="Google Shape;650;p3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Autofit/>
          </a:bodyPr>
          <a:lstStyle/>
          <a:p>
            <a:pPr marL="0" lvl="0" indent="0">
              <a:spcAft>
                <a:spcPts val="1200"/>
              </a:spcAft>
            </a:pPr>
            <a:r>
              <a:rPr lang="en-US" dirty="0"/>
              <a:t>Customers paying with cards tend to have a slightly higher average trip distance and fare amount compared to those paying with cash.</a:t>
            </a:r>
            <a:endParaRPr dirty="0"/>
          </a:p>
        </p:txBody>
      </p:sp>
      <p:sp>
        <p:nvSpPr>
          <p:cNvPr id="651" name="Google Shape;651;p37"/>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Autofit/>
          </a:bodyPr>
          <a:lstStyle/>
          <a:p>
            <a:pPr marL="0" lvl="0" indent="0">
              <a:spcAft>
                <a:spcPts val="1200"/>
              </a:spcAft>
            </a:pPr>
            <a:r>
              <a:rPr lang="en-US" dirty="0"/>
              <a:t>Indicates that customers prefers to pay more with cards when they have high fare amount and long trip distance.</a:t>
            </a:r>
            <a:endParaRPr dirty="0"/>
          </a:p>
        </p:txBody>
      </p:sp>
      <p:pic>
        <p:nvPicPr>
          <p:cNvPr id="8" name="Picture 7" descr="A graph of different types of fare&#10;&#10;Description automatically generated with medium confidence">
            <a:extLst>
              <a:ext uri="{FF2B5EF4-FFF2-40B4-BE49-F238E27FC236}">
                <a16:creationId xmlns:a16="http://schemas.microsoft.com/office/drawing/2014/main" id="{78CA5893-6DCB-4045-B8A0-E66A8CA337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675723"/>
            <a:ext cx="3911229" cy="2396127"/>
          </a:xfrm>
          <a:prstGeom prst="rect">
            <a:avLst/>
          </a:prstGeom>
          <a:noFill/>
          <a:ln>
            <a:noFill/>
          </a:ln>
        </p:spPr>
      </p:pic>
      <p:graphicFrame>
        <p:nvGraphicFramePr>
          <p:cNvPr id="4" name="Table 3">
            <a:extLst>
              <a:ext uri="{FF2B5EF4-FFF2-40B4-BE49-F238E27FC236}">
                <a16:creationId xmlns:a16="http://schemas.microsoft.com/office/drawing/2014/main" id="{7EEAE86D-ED50-4B7E-85C6-DAEF47D889C0}"/>
              </a:ext>
            </a:extLst>
          </p:cNvPr>
          <p:cNvGraphicFramePr>
            <a:graphicFrameLocks noGrp="1"/>
          </p:cNvGraphicFramePr>
          <p:nvPr>
            <p:extLst>
              <p:ext uri="{D42A27DB-BD31-4B8C-83A1-F6EECF244321}">
                <p14:modId xmlns:p14="http://schemas.microsoft.com/office/powerpoint/2010/main" val="1678338183"/>
              </p:ext>
            </p:extLst>
          </p:nvPr>
        </p:nvGraphicFramePr>
        <p:xfrm>
          <a:off x="40044" y="3142878"/>
          <a:ext cx="4270500" cy="1910080"/>
        </p:xfrm>
        <a:graphic>
          <a:graphicData uri="http://schemas.openxmlformats.org/drawingml/2006/table">
            <a:tbl>
              <a:tblPr firstRow="1" bandRow="1">
                <a:tableStyleId>{5C22544A-7EE6-4342-B048-85BDC9FD1C3A}</a:tableStyleId>
              </a:tblPr>
              <a:tblGrid>
                <a:gridCol w="1067625">
                  <a:extLst>
                    <a:ext uri="{9D8B030D-6E8A-4147-A177-3AD203B41FA5}">
                      <a16:colId xmlns:a16="http://schemas.microsoft.com/office/drawing/2014/main" val="3052403754"/>
                    </a:ext>
                  </a:extLst>
                </a:gridCol>
                <a:gridCol w="1067625">
                  <a:extLst>
                    <a:ext uri="{9D8B030D-6E8A-4147-A177-3AD203B41FA5}">
                      <a16:colId xmlns:a16="http://schemas.microsoft.com/office/drawing/2014/main" val="1305844757"/>
                    </a:ext>
                  </a:extLst>
                </a:gridCol>
                <a:gridCol w="1067625">
                  <a:extLst>
                    <a:ext uri="{9D8B030D-6E8A-4147-A177-3AD203B41FA5}">
                      <a16:colId xmlns:a16="http://schemas.microsoft.com/office/drawing/2014/main" val="3530418774"/>
                    </a:ext>
                  </a:extLst>
                </a:gridCol>
                <a:gridCol w="1067625">
                  <a:extLst>
                    <a:ext uri="{9D8B030D-6E8A-4147-A177-3AD203B41FA5}">
                      <a16:colId xmlns:a16="http://schemas.microsoft.com/office/drawing/2014/main" val="2818852121"/>
                    </a:ext>
                  </a:extLst>
                </a:gridCol>
              </a:tblGrid>
              <a:tr h="370840">
                <a:tc>
                  <a:txBody>
                    <a:bodyPr/>
                    <a:lstStyle/>
                    <a:p>
                      <a:endParaRPr lang="en-GB" dirty="0"/>
                    </a:p>
                  </a:txBody>
                  <a:tcPr/>
                </a:tc>
                <a:tc>
                  <a:txBody>
                    <a:bodyPr/>
                    <a:lstStyle/>
                    <a:p>
                      <a:pPr algn="ctr"/>
                      <a:r>
                        <a:rPr lang="en-US" sz="1100" dirty="0">
                          <a:latin typeface="Times New Roman" panose="02020603050405020304" pitchFamily="18" charset="0"/>
                          <a:cs typeface="Times New Roman" panose="02020603050405020304" pitchFamily="18" charset="0"/>
                        </a:rPr>
                        <a:t>Payment Type</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Mean</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Standard Deviation</a:t>
                      </a:r>
                      <a:endParaRPr lang="en-GB"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3835481"/>
                  </a:ext>
                </a:extLst>
              </a:tr>
              <a:tr h="370840">
                <a:tc>
                  <a:txBody>
                    <a:bodyPr/>
                    <a:lstStyle/>
                    <a:p>
                      <a:pPr algn="ctr"/>
                      <a:r>
                        <a:rPr lang="en-US" sz="1100" dirty="0">
                          <a:latin typeface="Times New Roman" panose="02020603050405020304" pitchFamily="18" charset="0"/>
                          <a:cs typeface="Times New Roman" panose="02020603050405020304" pitchFamily="18" charset="0"/>
                        </a:rPr>
                        <a:t>Fare Amount</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Card</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13.11</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5.8</a:t>
                      </a:r>
                      <a:endParaRPr lang="en-GB"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3243140"/>
                  </a:ext>
                </a:extLst>
              </a:tr>
              <a:tr h="370840">
                <a:tc>
                  <a:txBody>
                    <a:bodyPr/>
                    <a:lstStyle/>
                    <a:p>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Cash</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11.7</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5.6</a:t>
                      </a:r>
                      <a:endParaRPr lang="en-GB"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9842883"/>
                  </a:ext>
                </a:extLst>
              </a:tr>
              <a:tr h="370840">
                <a:tc>
                  <a:txBody>
                    <a:bodyPr/>
                    <a:lstStyle/>
                    <a:p>
                      <a:pPr algn="ctr"/>
                      <a:r>
                        <a:rPr lang="en-US" sz="1100" dirty="0">
                          <a:latin typeface="Times New Roman" panose="02020603050405020304" pitchFamily="18" charset="0"/>
                          <a:cs typeface="Times New Roman" panose="02020603050405020304" pitchFamily="18" charset="0"/>
                        </a:rPr>
                        <a:t>Trip Distance</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Card</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2.99</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1.99</a:t>
                      </a:r>
                      <a:endParaRPr lang="en-GB"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7683797"/>
                  </a:ext>
                </a:extLst>
              </a:tr>
              <a:tr h="370840">
                <a:tc>
                  <a:txBody>
                    <a:bodyPr/>
                    <a:lstStyle/>
                    <a:p>
                      <a:endParaRPr lang="en-GB" sz="110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Cash</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2.60</a:t>
                      </a:r>
                      <a:endParaRPr lang="en-GB"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1.91</a:t>
                      </a:r>
                      <a:endParaRPr lang="en-GB"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975223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7" name="Google Shape;657;p38"/>
          <p:cNvSpPr txBox="1">
            <a:spLocks noGrp="1"/>
          </p:cNvSpPr>
          <p:nvPr>
            <p:ph type="title"/>
          </p:nvPr>
        </p:nvSpPr>
        <p:spPr>
          <a:xfrm>
            <a:off x="288400" y="696229"/>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Preference of Payment Types</a:t>
            </a:r>
            <a:endParaRPr dirty="0"/>
          </a:p>
        </p:txBody>
      </p:sp>
      <p:sp>
        <p:nvSpPr>
          <p:cNvPr id="658" name="Google Shape;658;p38"/>
          <p:cNvSpPr txBox="1">
            <a:spLocks noGrp="1"/>
          </p:cNvSpPr>
          <p:nvPr>
            <p:ph type="subTitle" idx="1"/>
          </p:nvPr>
        </p:nvSpPr>
        <p:spPr>
          <a:xfrm>
            <a:off x="642700" y="1562500"/>
            <a:ext cx="4337400" cy="2348729"/>
          </a:xfrm>
          <a:prstGeom prst="rect">
            <a:avLst/>
          </a:prstGeom>
        </p:spPr>
        <p:txBody>
          <a:bodyPr spcFirstLastPara="1" wrap="square" lIns="91425" tIns="91425" rIns="91425" bIns="91425" anchor="t" anchorCtr="0">
            <a:noAutofit/>
          </a:bodyPr>
          <a:lstStyle/>
          <a:p>
            <a:pPr lvl="0" indent="-311150">
              <a:lnSpc>
                <a:spcPct val="110000"/>
              </a:lnSpc>
              <a:buChar char="●"/>
            </a:pPr>
            <a:r>
              <a:rPr lang="en-US" dirty="0"/>
              <a:t>The proportion of customers paying with cards is significantly higher than those paying with cash, with card payments accounting for 67.3% of all transactions compared to cash payments at 32.7%.</a:t>
            </a:r>
          </a:p>
          <a:p>
            <a:pPr lvl="0" indent="-311150">
              <a:lnSpc>
                <a:spcPct val="110000"/>
              </a:lnSpc>
              <a:buChar char="●"/>
            </a:pPr>
            <a:endParaRPr lang="en-US" dirty="0"/>
          </a:p>
          <a:p>
            <a:pPr lvl="0" indent="-311150">
              <a:lnSpc>
                <a:spcPct val="110000"/>
              </a:lnSpc>
              <a:buChar char="●"/>
            </a:pPr>
            <a:r>
              <a:rPr lang="en-US" dirty="0"/>
              <a:t>This indicates a strong preference among customers for using card payments over cash, potentially due to convenience, security, or incentives offered for card transactions</a:t>
            </a:r>
          </a:p>
          <a:p>
            <a:pPr lvl="0" indent="-311150">
              <a:lnSpc>
                <a:spcPct val="110000"/>
              </a:lnSpc>
              <a:buChar char="●"/>
            </a:pPr>
            <a:endParaRPr lang="en-US" dirty="0"/>
          </a:p>
          <a:p>
            <a:pPr lvl="0" indent="-311150">
              <a:lnSpc>
                <a:spcPct val="110000"/>
              </a:lnSpc>
              <a:buChar char="●"/>
            </a:pPr>
            <a:endParaRPr dirty="0"/>
          </a:p>
        </p:txBody>
      </p:sp>
      <p:pic>
        <p:nvPicPr>
          <p:cNvPr id="13" name="Picture 12" descr="A pie chart of payment type with Crust in the background&#10;&#10;Description automatically generated">
            <a:extLst>
              <a:ext uri="{FF2B5EF4-FFF2-40B4-BE49-F238E27FC236}">
                <a16:creationId xmlns:a16="http://schemas.microsoft.com/office/drawing/2014/main" id="{5F2053E9-5614-4710-9D9D-5C7A0C75C6BB}"/>
              </a:ext>
            </a:extLst>
          </p:cNvPr>
          <p:cNvPicPr/>
          <p:nvPr/>
        </p:nvPicPr>
        <p:blipFill>
          <a:blip r:embed="rId3"/>
          <a:stretch>
            <a:fillRect/>
          </a:stretch>
        </p:blipFill>
        <p:spPr>
          <a:xfrm>
            <a:off x="5486399" y="696229"/>
            <a:ext cx="3604205" cy="32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9"/>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fontScale="77500" lnSpcReduction="20000"/>
          </a:bodyPr>
          <a:lstStyle/>
          <a:p>
            <a:pPr marL="0" lvl="0" indent="0" algn="r" rtl="0">
              <a:spcBef>
                <a:spcPts val="0"/>
              </a:spcBef>
              <a:spcAft>
                <a:spcPts val="1200"/>
              </a:spcAft>
              <a:buNone/>
            </a:pPr>
            <a:r>
              <a:rPr lang="en-GB" dirty="0"/>
              <a:t>Among card payments, rides with a single passenger (</a:t>
            </a:r>
            <a:r>
              <a:rPr lang="en-GB" dirty="0" err="1"/>
              <a:t>passenger_count</a:t>
            </a:r>
            <a:r>
              <a:rPr lang="en-GB" dirty="0"/>
              <a:t> = 1) comprise the largest proportion, constituting 39.06% of all card transactions.</a:t>
            </a:r>
            <a:endParaRPr dirty="0"/>
          </a:p>
        </p:txBody>
      </p:sp>
      <p:sp>
        <p:nvSpPr>
          <p:cNvPr id="664" name="Google Shape;664;p39"/>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fontScale="92500" lnSpcReduction="20000"/>
          </a:bodyPr>
          <a:lstStyle/>
          <a:p>
            <a:pPr marL="0" lvl="0" indent="0" algn="r" rtl="0">
              <a:spcBef>
                <a:spcPts val="0"/>
              </a:spcBef>
              <a:spcAft>
                <a:spcPts val="1200"/>
              </a:spcAft>
              <a:buNone/>
            </a:pPr>
            <a:r>
              <a:rPr lang="en-GB" dirty="0"/>
              <a:t>Similarly, cash payments are predominantly associated with single-passenger rides, making up 20% of all cash transactions.</a:t>
            </a:r>
            <a:endParaRPr dirty="0"/>
          </a:p>
        </p:txBody>
      </p:sp>
      <p:sp>
        <p:nvSpPr>
          <p:cNvPr id="665" name="Google Shape;665;p39"/>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dirty="0"/>
              <a:t>There is a noticeable decrease in the percentage of transactions as the passenger count increases, suggesting that larger groups are less likely to use taxis or may opt for alternative payment methods.</a:t>
            </a:r>
            <a:endParaRPr dirty="0"/>
          </a:p>
        </p:txBody>
      </p:sp>
      <p:sp>
        <p:nvSpPr>
          <p:cNvPr id="666" name="Google Shape;666;p39"/>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dirty="0"/>
              <a:t>These insights emphasize the importance of considering both payment method and passenger count when </a:t>
            </a:r>
            <a:r>
              <a:rPr lang="en-GB" dirty="0" err="1"/>
              <a:t>analyzing</a:t>
            </a:r>
            <a:r>
              <a:rPr lang="en-GB" dirty="0"/>
              <a:t> transaction data, as they provide valuable insights into customer </a:t>
            </a:r>
            <a:r>
              <a:rPr lang="en-GB" dirty="0" err="1"/>
              <a:t>behavior</a:t>
            </a:r>
            <a:r>
              <a:rPr lang="en-GB" dirty="0"/>
              <a:t> and preferences.</a:t>
            </a:r>
            <a:endParaRPr dirty="0"/>
          </a:p>
        </p:txBody>
      </p:sp>
      <p:sp>
        <p:nvSpPr>
          <p:cNvPr id="667" name="Google Shape;667;p39"/>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Passenger Count Analysis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972</Words>
  <Application>Microsoft Office PowerPoint</Application>
  <PresentationFormat>On-screen Show (16:9)</PresentationFormat>
  <Paragraphs>95</Paragraphs>
  <Slides>13</Slides>
  <Notes>12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vt:i4>
      </vt:variant>
    </vt:vector>
  </HeadingPairs>
  <TitlesOfParts>
    <vt:vector size="27" baseType="lpstr">
      <vt:lpstr>Open Sans Medium</vt:lpstr>
      <vt:lpstr>Lato Light</vt:lpstr>
      <vt:lpstr>Arial</vt:lpstr>
      <vt:lpstr>Calibri</vt:lpstr>
      <vt:lpstr>Hanken Grotesk</vt:lpstr>
      <vt:lpstr>Space Grotesk</vt:lpstr>
      <vt:lpstr>Poppins</vt:lpstr>
      <vt:lpstr>Times New Roman</vt:lpstr>
      <vt:lpstr>Montserrat</vt:lpstr>
      <vt:lpstr>Inter SemiBold</vt:lpstr>
      <vt:lpstr>Inter</vt:lpstr>
      <vt:lpstr>Inter Medium</vt:lpstr>
      <vt:lpstr>Simple Light</vt:lpstr>
      <vt:lpstr>SlidesAI Regular - v1</vt:lpstr>
      <vt:lpstr>Maximizing Revenue in Urban Transport: Analyzing Payment Strategies and Fare Dynamics in NYC Yellow Taxis</vt:lpstr>
      <vt:lpstr>Agenda</vt:lpstr>
      <vt:lpstr>Problem Statement</vt:lpstr>
      <vt:lpstr>Research Question</vt:lpstr>
      <vt:lpstr>Data Overview</vt:lpstr>
      <vt:lpstr>Methodology</vt:lpstr>
      <vt:lpstr>Journey Insights</vt:lpstr>
      <vt:lpstr>Preference of Payment Types</vt:lpstr>
      <vt:lpstr>Passenger Count Analysis</vt:lpstr>
      <vt:lpstr>Hypothesis Testing</vt:lpstr>
      <vt:lpstr>Robust Linear Regression Analysis</vt:lpstr>
      <vt:lpstr>Recommendations</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Modi, Karan Atulkumar</cp:lastModifiedBy>
  <cp:revision>9</cp:revision>
  <dcterms:modified xsi:type="dcterms:W3CDTF">2024-05-06T03:32:27Z</dcterms:modified>
</cp:coreProperties>
</file>