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b="1" dirty="0"/>
              <a:t>Java project</a:t>
            </a:r>
            <a:br>
              <a:rPr lang="en-US" sz="2400" b="1" dirty="0"/>
            </a:br>
            <a:r>
              <a:rPr lang="en-US" b="1" dirty="0"/>
              <a:t>Student Club Tracker</a:t>
            </a:r>
            <a:r>
              <a:rPr lang="en-US" dirty="0"/>
              <a:t>​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478261"/>
            <a:ext cx="7197726" cy="1405467"/>
          </a:xfrm>
        </p:spPr>
        <p:txBody>
          <a:bodyPr/>
          <a:lstStyle/>
          <a:p>
            <a:r>
              <a:rPr lang="en-US" b="1" dirty="0"/>
              <a:t>Presented by :    </a:t>
            </a:r>
            <a:r>
              <a:rPr lang="en-US" b="1" dirty="0" err="1"/>
              <a:t>S.Karan</a:t>
            </a:r>
            <a:r>
              <a:rPr lang="en-US" b="1" dirty="0"/>
              <a:t> Raj</a:t>
            </a:r>
            <a:r>
              <a:rPr lang="en-US" dirty="0"/>
              <a:t>​</a:t>
            </a:r>
            <a:br>
              <a:rPr lang="en-US" dirty="0"/>
            </a:br>
            <a:r>
              <a:rPr lang="en-US" b="1" dirty="0" err="1"/>
              <a:t>R.GobiSundar</a:t>
            </a:r>
            <a:r>
              <a:rPr lang="en-US" dirty="0"/>
              <a:t>​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conclusion</a:t>
            </a:r>
            <a:endParaRPr lang="en-IN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6039" y="3429000"/>
            <a:ext cx="7167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a role-based student club tracker.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CRUD operations with JDBC and MySQL.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system with validations and user-friendly console UI.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533400"/>
            <a:ext cx="10131425" cy="5791200"/>
          </a:xfrm>
        </p:spPr>
        <p:txBody>
          <a:bodyPr/>
          <a:lstStyle/>
          <a:p>
            <a:pPr algn="ctr"/>
            <a:r>
              <a:rPr lang="en-IN" u="sng" dirty="0"/>
              <a:t>THANK YOU!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55427"/>
            <a:ext cx="10131425" cy="4334933"/>
          </a:xfrm>
        </p:spPr>
        <p:txBody>
          <a:bodyPr>
            <a:normAutofit/>
          </a:bodyPr>
          <a:lstStyle/>
          <a:p>
            <a:pPr fontAlgn="base"/>
            <a:endParaRPr lang="en-US" sz="2400" dirty="0"/>
          </a:p>
          <a:p>
            <a:endParaRPr lang="en-IN" sz="2400" dirty="0"/>
          </a:p>
        </p:txBody>
      </p:sp>
      <p:sp>
        <p:nvSpPr>
          <p:cNvPr id="4" name="Text Box 3"/>
          <p:cNvSpPr txBox="1"/>
          <p:nvPr/>
        </p:nvSpPr>
        <p:spPr>
          <a:xfrm>
            <a:off x="-955040" y="22948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introduction</a:t>
            </a:r>
            <a:r>
              <a:rPr lang="en-US" dirty="0"/>
              <a:t>​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774" y="2065867"/>
            <a:ext cx="10131425" cy="3981147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 </a:t>
            </a:r>
            <a:r>
              <a:rPr lang="en-US" sz="2400" b="1" dirty="0"/>
              <a:t>Student Club Tracker</a:t>
            </a:r>
            <a:r>
              <a:rPr lang="en-US" sz="2400" dirty="0"/>
              <a:t> is a Java-based desktop application.​</a:t>
            </a:r>
            <a:endParaRPr lang="en-US" sz="2400" dirty="0"/>
          </a:p>
          <a:p>
            <a:pPr fontAlgn="base"/>
            <a:r>
              <a:rPr lang="en-US" sz="2400" dirty="0"/>
              <a:t>It helps colleges track </a:t>
            </a:r>
            <a:r>
              <a:rPr lang="en-US" sz="2400" b="1" dirty="0"/>
              <a:t>club activities, members, events, and achievements</a:t>
            </a:r>
            <a:r>
              <a:rPr lang="en-US" sz="2400" dirty="0"/>
              <a:t>.​</a:t>
            </a:r>
            <a:endParaRPr lang="en-US" sz="2400" dirty="0"/>
          </a:p>
          <a:p>
            <a:pPr fontAlgn="base"/>
            <a:r>
              <a:rPr lang="en-US" sz="2400" dirty="0"/>
              <a:t>Uses </a:t>
            </a:r>
            <a:r>
              <a:rPr lang="en-US" sz="2400" b="1" dirty="0"/>
              <a:t>MySQL database</a:t>
            </a:r>
            <a:r>
              <a:rPr lang="en-US" sz="2400" dirty="0"/>
              <a:t> for data storage.​</a:t>
            </a:r>
            <a:endParaRPr lang="en-US" sz="2400" dirty="0"/>
          </a:p>
          <a:p>
            <a:pPr fontAlgn="base"/>
            <a:r>
              <a:rPr lang="en-US" sz="2400" dirty="0"/>
              <a:t>Built using </a:t>
            </a:r>
            <a:r>
              <a:rPr lang="en-US" sz="2400" b="1" dirty="0"/>
              <a:t>Object-Oriented Programming (OOP)</a:t>
            </a:r>
            <a:r>
              <a:rPr lang="en-US" sz="2400" dirty="0"/>
              <a:t> principles.​</a:t>
            </a:r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Objectives</a:t>
            </a:r>
            <a:r>
              <a:rPr lang="en-US" dirty="0"/>
              <a:t>​​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575" y="2065867"/>
            <a:ext cx="9442452" cy="3981147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Maintain </a:t>
            </a:r>
            <a:r>
              <a:rPr lang="en-US" sz="2400" b="1" dirty="0"/>
              <a:t>member records</a:t>
            </a:r>
            <a:r>
              <a:rPr lang="en-US" sz="2400" dirty="0"/>
              <a:t> for different clubs.​</a:t>
            </a:r>
            <a:endParaRPr lang="en-US" sz="2400" dirty="0"/>
          </a:p>
          <a:p>
            <a:pPr fontAlgn="base"/>
            <a:r>
              <a:rPr lang="en-US" sz="2400" dirty="0"/>
              <a:t>Log </a:t>
            </a:r>
            <a:r>
              <a:rPr lang="en-US" sz="2400" b="1" dirty="0"/>
              <a:t>events and achievements</a:t>
            </a:r>
            <a:r>
              <a:rPr lang="en-US" sz="2400" dirty="0"/>
              <a:t>.​</a:t>
            </a:r>
            <a:endParaRPr lang="en-US" sz="2400" dirty="0"/>
          </a:p>
          <a:p>
            <a:pPr fontAlgn="base"/>
            <a:r>
              <a:rPr lang="en-US" sz="2400" dirty="0"/>
              <a:t>Store data in </a:t>
            </a:r>
            <a:r>
              <a:rPr lang="en-US" sz="2400" b="1" dirty="0"/>
              <a:t>MySQL</a:t>
            </a:r>
            <a:r>
              <a:rPr lang="en-US" sz="2400" dirty="0"/>
              <a:t> for easy retrieval.​</a:t>
            </a:r>
            <a:endParaRPr lang="en-US" sz="2400" dirty="0"/>
          </a:p>
          <a:p>
            <a:pPr fontAlgn="base"/>
            <a:r>
              <a:rPr lang="en-US" sz="2400" dirty="0"/>
              <a:t>Enable </a:t>
            </a:r>
            <a:r>
              <a:rPr lang="en-US" sz="2400" b="1" dirty="0"/>
              <a:t>dynamic club creation and management</a:t>
            </a:r>
            <a:r>
              <a:rPr lang="en-US" sz="2400" dirty="0"/>
              <a:t>.​</a:t>
            </a:r>
            <a:endParaRPr lang="en-US" sz="2400" dirty="0"/>
          </a:p>
          <a:p>
            <a:pPr fontAlgn="base"/>
            <a:r>
              <a:rPr lang="en-US" sz="2400" dirty="0"/>
              <a:t>Reduce manual paperwork and errors.</a:t>
            </a:r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573" y="185057"/>
            <a:ext cx="9666513" cy="1456267"/>
          </a:xfrm>
        </p:spPr>
        <p:txBody>
          <a:bodyPr/>
          <a:lstStyle/>
          <a:p>
            <a:r>
              <a:rPr lang="en-US" u="sng" dirty="0"/>
              <a:t>Project Structure for Student Club Tracker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5117" y="1887928"/>
            <a:ext cx="11821885" cy="3649133"/>
          </a:xfrm>
        </p:spPr>
        <p:txBody>
          <a:bodyPr>
            <a:noAutofit/>
          </a:bodyPr>
          <a:lstStyle/>
          <a:p>
            <a:r>
              <a:rPr lang="en-IN" dirty="0" err="1"/>
              <a:t>StudentClubTracker</a:t>
            </a:r>
            <a:r>
              <a:rPr lang="en-IN" dirty="0"/>
              <a:t>/                &lt;-- Eclipse Project root folder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src</a:t>
            </a:r>
            <a:r>
              <a:rPr lang="en-IN" dirty="0"/>
              <a:t>/                          &lt;-- Source folder managed by Eclipse</a:t>
            </a:r>
            <a:endParaRPr lang="en-IN" dirty="0"/>
          </a:p>
          <a:p>
            <a:r>
              <a:rPr lang="en-IN" dirty="0"/>
              <a:t>│    └── </a:t>
            </a:r>
            <a:r>
              <a:rPr lang="en-IN" dirty="0" err="1"/>
              <a:t>studentclubtrackerapp</a:t>
            </a:r>
            <a:r>
              <a:rPr lang="en-IN" dirty="0"/>
              <a:t>/  &lt;-- Your Java package</a:t>
            </a:r>
            <a:endParaRPr lang="en-IN" dirty="0"/>
          </a:p>
          <a:p>
            <a:r>
              <a:rPr lang="en-IN" dirty="0"/>
              <a:t>│         └── StudentClubTracker.java</a:t>
            </a:r>
            <a:endParaRPr lang="en-IN" dirty="0"/>
          </a:p>
          <a:p>
            <a:r>
              <a:rPr lang="en-IN" dirty="0"/>
              <a:t>├── Referenced Libraries/         &lt;-- External jars added to build path</a:t>
            </a:r>
            <a:endParaRPr lang="en-IN" dirty="0"/>
          </a:p>
          <a:p>
            <a:r>
              <a:rPr lang="en-IN" dirty="0"/>
              <a:t>│    └── mysql-connector-java-x.x.x.jar</a:t>
            </a:r>
            <a:endParaRPr lang="en-IN" dirty="0"/>
          </a:p>
          <a:p>
            <a:r>
              <a:rPr lang="en-IN" dirty="0"/>
              <a:t>├── database/                    &lt;-- (Optional) You can keep SQL files here for scripts</a:t>
            </a:r>
            <a:endParaRPr lang="en-IN" dirty="0"/>
          </a:p>
          <a:p>
            <a:r>
              <a:rPr lang="en-IN" dirty="0"/>
              <a:t>│    └── </a:t>
            </a:r>
            <a:r>
              <a:rPr lang="en-IN" dirty="0" err="1"/>
              <a:t>student_club_tracker.sql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8457" y="236767"/>
            <a:ext cx="3135085" cy="1202870"/>
          </a:xfrm>
        </p:spPr>
        <p:txBody>
          <a:bodyPr/>
          <a:lstStyle/>
          <a:p>
            <a:pPr algn="ctr"/>
            <a:r>
              <a:rPr lang="en-IN" u="sng" dirty="0"/>
              <a:t>Features</a:t>
            </a:r>
            <a:endParaRPr lang="en-IN" u="sng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89063" y="2487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389063" y="2142066"/>
            <a:ext cx="4363719" cy="3649133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dirty="0"/>
              <a:t>    </a:t>
            </a:r>
            <a:r>
              <a:rPr lang="en-IN" sz="2400" u="sng" dirty="0"/>
              <a:t>Features for Staff</a:t>
            </a:r>
            <a:endParaRPr lang="en-IN" sz="2400" u="sng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400" u="sng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Login using Staff ID and Password.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Add, edit, delete clubs.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student achievements.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news for clubs.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new staff (admin controlled).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members to clubs.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new student records.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2" name="Content Placeholder 6"/>
          <p:cNvSpPr txBox="1"/>
          <p:nvPr/>
        </p:nvSpPr>
        <p:spPr>
          <a:xfrm>
            <a:off x="6439218" y="2142065"/>
            <a:ext cx="436371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 panose="020B0604020202020204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</a:pPr>
            <a:r>
              <a:rPr lang="en-IN" sz="2400" dirty="0"/>
              <a:t>    </a:t>
            </a:r>
            <a:r>
              <a:rPr lang="en-IN" sz="2400" u="sng" dirty="0"/>
              <a:t>Features for Student</a:t>
            </a:r>
            <a:endParaRPr lang="en-IN" sz="2400" u="sng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</a:pPr>
            <a:endParaRPr lang="en-IN" sz="2400" u="sng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Login using Register Number.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View Available Club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Register for Club.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View members and achievements of their clubs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dirty="0"/>
              <a:t>View club news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requirements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5685" y="2065867"/>
            <a:ext cx="10131425" cy="433493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Programming Language:</a:t>
            </a:r>
            <a:r>
              <a:rPr lang="en-US" altLang="en-US" sz="2400" dirty="0">
                <a:latin typeface="Arial" panose="020B0604020202020204" pitchFamily="34" charset="0"/>
              </a:rPr>
              <a:t> Java with JDBC ,</a:t>
            </a:r>
            <a:r>
              <a:rPr lang="en-US" altLang="en-US" sz="2400" dirty="0" err="1">
                <a:latin typeface="Arial" panose="020B0604020202020204" pitchFamily="34" charset="0"/>
              </a:rPr>
              <a:t>sql_package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Database:</a:t>
            </a:r>
            <a:r>
              <a:rPr lang="en-US" altLang="en-US" sz="2400" dirty="0">
                <a:latin typeface="Arial" panose="020B0604020202020204" pitchFamily="34" charset="0"/>
              </a:rPr>
              <a:t> MySQL.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Development Environment:</a:t>
            </a:r>
            <a:r>
              <a:rPr lang="en-US" altLang="en-US" sz="2400" dirty="0">
                <a:latin typeface="Arial" panose="020B0604020202020204" pitchFamily="34" charset="0"/>
              </a:rPr>
              <a:t> Eclipse IDE or similar.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Connectivity:</a:t>
            </a:r>
            <a:r>
              <a:rPr lang="en-US" altLang="en-US" sz="2400" dirty="0">
                <a:latin typeface="Arial" panose="020B0604020202020204" pitchFamily="34" charset="0"/>
              </a:rPr>
              <a:t> JDBC driver for MySQL connection.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fontAlgn="base"/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Database design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8431" y="1913467"/>
            <a:ext cx="8518795" cy="433493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Students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reg_no</a:t>
            </a:r>
            <a:r>
              <a:rPr lang="en-US" altLang="en-US" sz="2400" dirty="0">
                <a:latin typeface="Arial" panose="020B0604020202020204" pitchFamily="34" charset="0"/>
              </a:rPr>
              <a:t>, name)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Staff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staff_id</a:t>
            </a:r>
            <a:r>
              <a:rPr lang="en-US" altLang="en-US" sz="2400" dirty="0">
                <a:latin typeface="Arial" panose="020B0604020202020204" pitchFamily="34" charset="0"/>
              </a:rPr>
              <a:t>, name, password)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Clubs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club_id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club_name</a:t>
            </a:r>
            <a:r>
              <a:rPr lang="en-US" altLang="en-US" sz="2400" dirty="0">
                <a:latin typeface="Arial" panose="020B0604020202020204" pitchFamily="34" charset="0"/>
              </a:rPr>
              <a:t>, description)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Memberships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reg_no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club_id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Achievements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reg_no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club_id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achievement_desc</a:t>
            </a:r>
            <a:r>
              <a:rPr lang="en-US" altLang="en-US" sz="2400" dirty="0">
                <a:latin typeface="Arial" panose="020B0604020202020204" pitchFamily="34" charset="0"/>
              </a:rPr>
              <a:t>, date)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Club_News</a:t>
            </a: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 err="1">
                <a:latin typeface="Arial" panose="020B0604020202020204" pitchFamily="34" charset="0"/>
              </a:rPr>
              <a:t>club_id</a:t>
            </a:r>
            <a:r>
              <a:rPr lang="en-US" altLang="en-US" sz="2400" dirty="0">
                <a:latin typeface="Arial" panose="020B0604020202020204" pitchFamily="34" charset="0"/>
              </a:rPr>
              <a:t>, news, </a:t>
            </a:r>
            <a:r>
              <a:rPr lang="en-US" altLang="en-US" sz="2400" dirty="0" err="1">
                <a:latin typeface="Arial" panose="020B0604020202020204" pitchFamily="34" charset="0"/>
              </a:rPr>
              <a:t>news_date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fontAlgn="base"/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533400"/>
            <a:ext cx="10131425" cy="5791200"/>
          </a:xfrm>
        </p:spPr>
        <p:txBody>
          <a:bodyPr/>
          <a:lstStyle/>
          <a:p>
            <a:pPr algn="ctr"/>
            <a:r>
              <a:rPr lang="en-IN" u="sng" dirty="0"/>
              <a:t>Project code explain!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355427"/>
            <a:ext cx="10131425" cy="4334933"/>
          </a:xfrm>
        </p:spPr>
        <p:txBody>
          <a:bodyPr>
            <a:normAutofit/>
          </a:bodyPr>
          <a:lstStyle/>
          <a:p>
            <a:pPr fontAlgn="base"/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287" y="533400"/>
            <a:ext cx="10131425" cy="579120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br>
              <a:rPr lang="en-IN" u="sng" dirty="0"/>
            </a:br>
            <a:r>
              <a:rPr lang="en-IN" u="sng" dirty="0"/>
              <a:t>code</a:t>
            </a:r>
            <a:br>
              <a:rPr lang="en-IN" u="sng" dirty="0"/>
            </a:br>
            <a:r>
              <a:rPr lang="en-IN" u="sng" dirty="0" err="1"/>
              <a:t>executetion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5618480"/>
            <a:ext cx="462279" cy="107188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2020</Words>
  <Application>WPS Presentation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Calibri Light</vt:lpstr>
      <vt:lpstr>Calibri</vt:lpstr>
      <vt:lpstr>Microsoft YaHei</vt:lpstr>
      <vt:lpstr>Arial Unicode MS</vt:lpstr>
      <vt:lpstr>Celestial</vt:lpstr>
      <vt:lpstr>Java project Student Club Tracker​</vt:lpstr>
      <vt:lpstr>introduction​</vt:lpstr>
      <vt:lpstr>Objectives​​</vt:lpstr>
      <vt:lpstr>Project Structure for Student Club Tracker</vt:lpstr>
      <vt:lpstr>Features</vt:lpstr>
      <vt:lpstr>requirements</vt:lpstr>
      <vt:lpstr>Database design</vt:lpstr>
      <vt:lpstr>Project code explain!</vt:lpstr>
      <vt:lpstr>  code executetion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raj</dc:creator>
  <cp:lastModifiedBy>karan</cp:lastModifiedBy>
  <cp:revision>4</cp:revision>
  <dcterms:created xsi:type="dcterms:W3CDTF">2025-08-12T14:19:00Z</dcterms:created>
  <dcterms:modified xsi:type="dcterms:W3CDTF">2025-08-13T07:30:00Z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2FCC50AA949841089EA81D7D3141962E_12</vt:lpwstr>
  </property>
  <property fmtid="{D5CDD505-2E9C-101B-9397-08002B2CF9AE}" pid="3" name="KSOProductBuildVer">
    <vt:lpwstr>1033-12.2.0.21931</vt:lpwstr>
  </property>
</Properties>
</file>