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1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94" r:id="rId4"/>
    <p:sldId id="263" r:id="rId5"/>
    <p:sldId id="324" r:id="rId6"/>
    <p:sldId id="295" r:id="rId7"/>
    <p:sldId id="259" r:id="rId8"/>
    <p:sldId id="257" r:id="rId9"/>
    <p:sldId id="319" r:id="rId10"/>
    <p:sldId id="303" r:id="rId11"/>
    <p:sldId id="300" r:id="rId12"/>
    <p:sldId id="276" r:id="rId13"/>
    <p:sldId id="320" r:id="rId14"/>
    <p:sldId id="305" r:id="rId15"/>
    <p:sldId id="304" r:id="rId16"/>
    <p:sldId id="296" r:id="rId17"/>
    <p:sldId id="261" r:id="rId18"/>
    <p:sldId id="321" r:id="rId19"/>
    <p:sldId id="277" r:id="rId20"/>
    <p:sldId id="278" r:id="rId21"/>
    <p:sldId id="322" r:id="rId22"/>
    <p:sldId id="279" r:id="rId23"/>
    <p:sldId id="280" r:id="rId24"/>
    <p:sldId id="317" r:id="rId25"/>
    <p:sldId id="297" r:id="rId26"/>
    <p:sldId id="265" r:id="rId27"/>
    <p:sldId id="284" r:id="rId28"/>
    <p:sldId id="323" r:id="rId29"/>
    <p:sldId id="269" r:id="rId30"/>
    <p:sldId id="286" r:id="rId31"/>
    <p:sldId id="306" r:id="rId32"/>
    <p:sldId id="316" r:id="rId33"/>
    <p:sldId id="289" r:id="rId34"/>
    <p:sldId id="325" r:id="rId35"/>
    <p:sldId id="313" r:id="rId36"/>
    <p:sldId id="315" r:id="rId37"/>
    <p:sldId id="314" r:id="rId38"/>
    <p:sldId id="291" r:id="rId39"/>
    <p:sldId id="318" r:id="rId40"/>
    <p:sldId id="298" r:id="rId41"/>
    <p:sldId id="30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" Type="http://schemas.openxmlformats.org/officeDocument/2006/relationships/image" Target="../media/image6.png"/><Relationship Id="rId11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sv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2" Type="http://schemas.openxmlformats.org/officeDocument/2006/relationships/image" Target="../media/image33.svg"/><Relationship Id="rId1" Type="http://schemas.openxmlformats.org/officeDocument/2006/relationships/image" Target="../media/image89.png"/><Relationship Id="rId6" Type="http://schemas.openxmlformats.org/officeDocument/2006/relationships/image" Target="../media/image91.svg"/><Relationship Id="rId11" Type="http://schemas.openxmlformats.org/officeDocument/2006/relationships/image" Target="../media/image94.png"/><Relationship Id="rId5" Type="http://schemas.openxmlformats.org/officeDocument/2006/relationships/image" Target="../media/image91.png"/><Relationship Id="rId10" Type="http://schemas.openxmlformats.org/officeDocument/2006/relationships/image" Target="../media/image95.svg"/><Relationship Id="rId4" Type="http://schemas.openxmlformats.org/officeDocument/2006/relationships/image" Target="../media/image18.svg"/><Relationship Id="rId9" Type="http://schemas.openxmlformats.org/officeDocument/2006/relationships/image" Target="../media/image93.png"/><Relationship Id="rId14" Type="http://schemas.openxmlformats.org/officeDocument/2006/relationships/image" Target="../media/image9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9.svg"/><Relationship Id="rId1" Type="http://schemas.openxmlformats.org/officeDocument/2006/relationships/image" Target="../media/image10.png"/><Relationship Id="rId6" Type="http://schemas.openxmlformats.org/officeDocument/2006/relationships/image" Target="../media/image73.svg"/><Relationship Id="rId5" Type="http://schemas.openxmlformats.org/officeDocument/2006/relationships/image" Target="../media/image12.png"/><Relationship Id="rId4" Type="http://schemas.openxmlformats.org/officeDocument/2006/relationships/image" Target="../media/image7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svg"/><Relationship Id="rId1" Type="http://schemas.openxmlformats.org/officeDocument/2006/relationships/image" Target="../media/image13.png"/><Relationship Id="rId6" Type="http://schemas.openxmlformats.org/officeDocument/2006/relationships/image" Target="../media/image20.svg"/><Relationship Id="rId5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7.png"/><Relationship Id="rId6" Type="http://schemas.openxmlformats.org/officeDocument/2006/relationships/image" Target="../media/image37.svg"/><Relationship Id="rId5" Type="http://schemas.openxmlformats.org/officeDocument/2006/relationships/image" Target="../media/image39.png"/><Relationship Id="rId4" Type="http://schemas.openxmlformats.org/officeDocument/2006/relationships/image" Target="../media/image3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57.png"/><Relationship Id="rId2" Type="http://schemas.openxmlformats.org/officeDocument/2006/relationships/image" Target="../media/image61.svg"/><Relationship Id="rId1" Type="http://schemas.openxmlformats.org/officeDocument/2006/relationships/image" Target="../media/image56.png"/><Relationship Id="rId5" Type="http://schemas.openxmlformats.org/officeDocument/2006/relationships/image" Target="../media/image58.png"/><Relationship Id="rId4" Type="http://schemas.openxmlformats.org/officeDocument/2006/relationships/image" Target="../media/image6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Relationship Id="rId6" Type="http://schemas.openxmlformats.org/officeDocument/2006/relationships/image" Target="../media/image73.sv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svg"/><Relationship Id="rId1" Type="http://schemas.openxmlformats.org/officeDocument/2006/relationships/image" Target="../media/image74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svg"/><Relationship Id="rId1" Type="http://schemas.openxmlformats.org/officeDocument/2006/relationships/image" Target="../media/image74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" Type="http://schemas.openxmlformats.org/officeDocument/2006/relationships/image" Target="../media/image6.png"/><Relationship Id="rId11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9.svg"/><Relationship Id="rId1" Type="http://schemas.openxmlformats.org/officeDocument/2006/relationships/image" Target="../media/image10.png"/><Relationship Id="rId6" Type="http://schemas.openxmlformats.org/officeDocument/2006/relationships/image" Target="../media/image73.svg"/><Relationship Id="rId5" Type="http://schemas.openxmlformats.org/officeDocument/2006/relationships/image" Target="../media/image12.png"/><Relationship Id="rId4" Type="http://schemas.openxmlformats.org/officeDocument/2006/relationships/image" Target="../media/image7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svg"/><Relationship Id="rId1" Type="http://schemas.openxmlformats.org/officeDocument/2006/relationships/image" Target="../media/image13.png"/><Relationship Id="rId6" Type="http://schemas.openxmlformats.org/officeDocument/2006/relationships/image" Target="../media/image20.svg"/><Relationship Id="rId5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7.png"/><Relationship Id="rId6" Type="http://schemas.openxmlformats.org/officeDocument/2006/relationships/image" Target="../media/image37.svg"/><Relationship Id="rId5" Type="http://schemas.openxmlformats.org/officeDocument/2006/relationships/image" Target="../media/image39.png"/><Relationship Id="rId4" Type="http://schemas.openxmlformats.org/officeDocument/2006/relationships/image" Target="../media/image3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57.png"/><Relationship Id="rId2" Type="http://schemas.openxmlformats.org/officeDocument/2006/relationships/image" Target="../media/image61.svg"/><Relationship Id="rId1" Type="http://schemas.openxmlformats.org/officeDocument/2006/relationships/image" Target="../media/image56.png"/><Relationship Id="rId5" Type="http://schemas.openxmlformats.org/officeDocument/2006/relationships/image" Target="../media/image58.png"/><Relationship Id="rId4" Type="http://schemas.openxmlformats.org/officeDocument/2006/relationships/image" Target="../media/image6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Relationship Id="rId6" Type="http://schemas.openxmlformats.org/officeDocument/2006/relationships/image" Target="../media/image73.sv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svg"/><Relationship Id="rId1" Type="http://schemas.openxmlformats.org/officeDocument/2006/relationships/image" Target="../media/image74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svg"/><Relationship Id="rId1" Type="http://schemas.openxmlformats.org/officeDocument/2006/relationships/image" Target="../media/image7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BAF32-C816-40CD-B5D4-E6B775A419A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B0D544-D65F-4CDF-ABB8-A2BDAF3983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Objective</a:t>
          </a:r>
          <a:endParaRPr lang="en-US"/>
        </a:p>
      </dgm:t>
    </dgm:pt>
    <dgm:pt modelId="{1D03AEC7-2F01-4F80-9AAE-E3A2EA86502F}" type="parTrans" cxnId="{48CA85A1-8FC9-4BFB-A27A-A74787CB7E93}">
      <dgm:prSet/>
      <dgm:spPr/>
      <dgm:t>
        <a:bodyPr/>
        <a:lstStyle/>
        <a:p>
          <a:endParaRPr lang="en-US"/>
        </a:p>
      </dgm:t>
    </dgm:pt>
    <dgm:pt modelId="{CE7055EE-862E-492F-AF08-8878C8DC097B}" type="sibTrans" cxnId="{48CA85A1-8FC9-4BFB-A27A-A74787CB7E93}">
      <dgm:prSet/>
      <dgm:spPr/>
      <dgm:t>
        <a:bodyPr/>
        <a:lstStyle/>
        <a:p>
          <a:endParaRPr lang="en-US"/>
        </a:p>
      </dgm:t>
    </dgm:pt>
    <dgm:pt modelId="{588DDFA8-CB9F-4D95-BDB0-E28A77F476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/>
            <a:t>Build an unsupervised learning model which can enable your company to analyze their customers via RFM (Recency, Frequency and Monetary value) approach.</a:t>
          </a:r>
          <a:endParaRPr lang="en-US" sz="1200" dirty="0"/>
        </a:p>
      </dgm:t>
    </dgm:pt>
    <dgm:pt modelId="{77C7F95F-A7DF-42B2-99B9-E5E0A23AC52F}" type="parTrans" cxnId="{78B6B812-8FFE-441C-8D91-3AC44A279CE9}">
      <dgm:prSet/>
      <dgm:spPr/>
      <dgm:t>
        <a:bodyPr/>
        <a:lstStyle/>
        <a:p>
          <a:endParaRPr lang="en-US"/>
        </a:p>
      </dgm:t>
    </dgm:pt>
    <dgm:pt modelId="{5CBA92A3-2E9E-4528-B4B7-595354F275BD}" type="sibTrans" cxnId="{78B6B812-8FFE-441C-8D91-3AC44A279CE9}">
      <dgm:prSet/>
      <dgm:spPr/>
      <dgm:t>
        <a:bodyPr/>
        <a:lstStyle/>
        <a:p>
          <a:endParaRPr lang="en-US"/>
        </a:p>
      </dgm:t>
    </dgm:pt>
    <dgm:pt modelId="{8DAF401C-0330-42B5-A0A1-343CCD6D52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Dataset</a:t>
          </a:r>
          <a:endParaRPr lang="en-US"/>
        </a:p>
      </dgm:t>
    </dgm:pt>
    <dgm:pt modelId="{376ED6EC-59BC-4024-9CB8-B371D56418F7}" type="parTrans" cxnId="{A8D853AC-95FB-42AD-B0C1-B2CF05922B78}">
      <dgm:prSet/>
      <dgm:spPr/>
      <dgm:t>
        <a:bodyPr/>
        <a:lstStyle/>
        <a:p>
          <a:endParaRPr lang="en-US"/>
        </a:p>
      </dgm:t>
    </dgm:pt>
    <dgm:pt modelId="{00DA337F-2372-4DD9-8497-D353FE6EFF8B}" type="sibTrans" cxnId="{A8D853AC-95FB-42AD-B0C1-B2CF05922B78}">
      <dgm:prSet/>
      <dgm:spPr/>
      <dgm:t>
        <a:bodyPr/>
        <a:lstStyle/>
        <a:p>
          <a:endParaRPr lang="en-US"/>
        </a:p>
      </dgm:t>
    </dgm:pt>
    <dgm:pt modelId="{15B939B2-76B2-454D-AF97-2AE6F36C4E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/>
            <a:t>Data related to the e-Commerce transactions. This data contains the date-time of sale, customer shipping location, and price of single unit from 2016 to 2017.</a:t>
          </a:r>
          <a:endParaRPr lang="en-US" sz="1200" dirty="0"/>
        </a:p>
      </dgm:t>
    </dgm:pt>
    <dgm:pt modelId="{30170973-A3B2-4C7F-920A-2D5761490FF8}" type="parTrans" cxnId="{EE08FD0C-C6CA-45FE-A58D-D8E547C64FB7}">
      <dgm:prSet/>
      <dgm:spPr/>
      <dgm:t>
        <a:bodyPr/>
        <a:lstStyle/>
        <a:p>
          <a:endParaRPr lang="en-US"/>
        </a:p>
      </dgm:t>
    </dgm:pt>
    <dgm:pt modelId="{94EADF63-270D-4CE4-A6E0-01A87CF5160C}" type="sibTrans" cxnId="{EE08FD0C-C6CA-45FE-A58D-D8E547C64FB7}">
      <dgm:prSet/>
      <dgm:spPr/>
      <dgm:t>
        <a:bodyPr/>
        <a:lstStyle/>
        <a:p>
          <a:endParaRPr lang="en-US"/>
        </a:p>
      </dgm:t>
    </dgm:pt>
    <dgm:pt modelId="{DEAADFE6-7B67-4CF5-A39D-54A30D30F16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Outcome</a:t>
          </a:r>
          <a:endParaRPr lang="en-US" dirty="0"/>
        </a:p>
      </dgm:t>
    </dgm:pt>
    <dgm:pt modelId="{3B87F913-95F7-49C4-BA41-F5256819227A}" type="parTrans" cxnId="{715594E5-8E06-481A-B44F-08958EF228F0}">
      <dgm:prSet/>
      <dgm:spPr/>
      <dgm:t>
        <a:bodyPr/>
        <a:lstStyle/>
        <a:p>
          <a:endParaRPr lang="en-US"/>
        </a:p>
      </dgm:t>
    </dgm:pt>
    <dgm:pt modelId="{72B3F6DE-182E-4F8E-912B-2BE605F7211E}" type="sibTrans" cxnId="{715594E5-8E06-481A-B44F-08958EF228F0}">
      <dgm:prSet/>
      <dgm:spPr/>
      <dgm:t>
        <a:bodyPr/>
        <a:lstStyle/>
        <a:p>
          <a:endParaRPr lang="en-US"/>
        </a:p>
      </dgm:t>
    </dgm:pt>
    <dgm:pt modelId="{82226185-E47D-4670-98C2-83869B910F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dirty="0"/>
            <a:t>Create an unsupervised model that generates the optimum number of segments for the customer base</a:t>
          </a:r>
          <a:endParaRPr lang="en-US" sz="1200" dirty="0"/>
        </a:p>
      </dgm:t>
    </dgm:pt>
    <dgm:pt modelId="{A2252F79-38D5-4AC3-BF6D-C73AE4DD9F6C}" type="parTrans" cxnId="{E36C380D-B96D-4F5C-85FC-77DC05C2D0A4}">
      <dgm:prSet/>
      <dgm:spPr/>
      <dgm:t>
        <a:bodyPr/>
        <a:lstStyle/>
        <a:p>
          <a:endParaRPr lang="en-US"/>
        </a:p>
      </dgm:t>
    </dgm:pt>
    <dgm:pt modelId="{C1CB42F9-5863-4161-9227-D00FDC9120C6}" type="sibTrans" cxnId="{E36C380D-B96D-4F5C-85FC-77DC05C2D0A4}">
      <dgm:prSet/>
      <dgm:spPr/>
      <dgm:t>
        <a:bodyPr/>
        <a:lstStyle/>
        <a:p>
          <a:endParaRPr lang="en-US"/>
        </a:p>
      </dgm:t>
    </dgm:pt>
    <dgm:pt modelId="{7AB6B1DE-F7DB-4DE6-B051-A41DF5697A8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Success Criteria</a:t>
          </a:r>
          <a:endParaRPr lang="en-US"/>
        </a:p>
      </dgm:t>
    </dgm:pt>
    <dgm:pt modelId="{CEB76024-8514-4E77-AFA5-A745FDDA4A21}" type="parTrans" cxnId="{5F87718B-A1B0-4692-BB62-B13B7FB50ECC}">
      <dgm:prSet/>
      <dgm:spPr/>
      <dgm:t>
        <a:bodyPr/>
        <a:lstStyle/>
        <a:p>
          <a:endParaRPr lang="en-US"/>
        </a:p>
      </dgm:t>
    </dgm:pt>
    <dgm:pt modelId="{0B43E9C7-C3B1-4E5F-B16F-9BF1C0A2A398}" type="sibTrans" cxnId="{5F87718B-A1B0-4692-BB62-B13B7FB50ECC}">
      <dgm:prSet/>
      <dgm:spPr/>
      <dgm:t>
        <a:bodyPr/>
        <a:lstStyle/>
        <a:p>
          <a:endParaRPr lang="en-US"/>
        </a:p>
      </dgm:t>
    </dgm:pt>
    <dgm:pt modelId="{4ECA71E5-A1CB-41D9-A73B-77DFE910F8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dirty="0"/>
            <a:t>Segments generated can be interpreted and transposed into business actions</a:t>
          </a:r>
          <a:endParaRPr lang="en-US" sz="1200" dirty="0"/>
        </a:p>
      </dgm:t>
    </dgm:pt>
    <dgm:pt modelId="{FC24FD22-2F18-4480-BB25-6907A88DDF10}" type="parTrans" cxnId="{9C28A8D9-F53B-4E7F-9050-0F19FEBCE956}">
      <dgm:prSet/>
      <dgm:spPr/>
      <dgm:t>
        <a:bodyPr/>
        <a:lstStyle/>
        <a:p>
          <a:endParaRPr lang="en-US"/>
        </a:p>
      </dgm:t>
    </dgm:pt>
    <dgm:pt modelId="{E6B78F56-179D-4660-AC41-E044F4AAFBAF}" type="sibTrans" cxnId="{9C28A8D9-F53B-4E7F-9050-0F19FEBCE956}">
      <dgm:prSet/>
      <dgm:spPr/>
      <dgm:t>
        <a:bodyPr/>
        <a:lstStyle/>
        <a:p>
          <a:endParaRPr lang="en-US"/>
        </a:p>
      </dgm:t>
    </dgm:pt>
    <dgm:pt modelId="{5C137CF7-A041-49F3-BA4F-5C06350EF7C1}" type="pres">
      <dgm:prSet presAssocID="{8FDBAF32-C816-40CD-B5D4-E6B775A419A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3D1F55-5DDC-456B-B662-E6B473ED4072}" type="pres">
      <dgm:prSet presAssocID="{95B0D544-D65F-4CDF-ABB8-A2BDAF3983DC}" presName="compNode" presStyleCnt="0"/>
      <dgm:spPr/>
    </dgm:pt>
    <dgm:pt modelId="{C1D868CF-A171-4C12-9BE1-F7CA9C0BD047}" type="pres">
      <dgm:prSet presAssocID="{95B0D544-D65F-4CDF-ABB8-A2BDAF3983DC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C30E877-BA2A-49C0-9624-43ADC72B63DB}" type="pres">
      <dgm:prSet presAssocID="{95B0D544-D65F-4CDF-ABB8-A2BDAF3983DC}" presName="iconSpace" presStyleCnt="0"/>
      <dgm:spPr/>
    </dgm:pt>
    <dgm:pt modelId="{CDA6A0A0-0FCB-4B56-BBA5-1ADDD4FEBF1D}" type="pres">
      <dgm:prSet presAssocID="{95B0D544-D65F-4CDF-ABB8-A2BDAF3983DC}" presName="parTx" presStyleLbl="revTx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A2B75FC-8A86-4718-8FC8-14740816BDBF}" type="pres">
      <dgm:prSet presAssocID="{95B0D544-D65F-4CDF-ABB8-A2BDAF3983DC}" presName="txSpace" presStyleCnt="0"/>
      <dgm:spPr/>
    </dgm:pt>
    <dgm:pt modelId="{68BE88A2-C928-44AE-8DDF-F3A5AA0C4FBA}" type="pres">
      <dgm:prSet presAssocID="{95B0D544-D65F-4CDF-ABB8-A2BDAF3983DC}" presName="desTx" presStyleLbl="revTx" presStyleIdx="1" presStyleCnt="8">
        <dgm:presLayoutVars/>
      </dgm:prSet>
      <dgm:spPr/>
      <dgm:t>
        <a:bodyPr/>
        <a:lstStyle/>
        <a:p>
          <a:endParaRPr lang="en-US"/>
        </a:p>
      </dgm:t>
    </dgm:pt>
    <dgm:pt modelId="{70E04622-462C-4DD0-A176-761825C00A9F}" type="pres">
      <dgm:prSet presAssocID="{CE7055EE-862E-492F-AF08-8878C8DC097B}" presName="sibTrans" presStyleCnt="0"/>
      <dgm:spPr/>
    </dgm:pt>
    <dgm:pt modelId="{E57CF846-2015-494F-8B93-3453D7F260B5}" type="pres">
      <dgm:prSet presAssocID="{8DAF401C-0330-42B5-A0A1-343CCD6D5285}" presName="compNode" presStyleCnt="0"/>
      <dgm:spPr/>
    </dgm:pt>
    <dgm:pt modelId="{3843A3CF-DF60-4595-85EA-383021BD84FF}" type="pres">
      <dgm:prSet presAssocID="{8DAF401C-0330-42B5-A0A1-343CCD6D5285}" presName="iconRect" presStyleLbl="node1" presStyleIdx="1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1A50B86-A6B4-4A89-96BB-7844CA8AEAAE}" type="pres">
      <dgm:prSet presAssocID="{8DAF401C-0330-42B5-A0A1-343CCD6D5285}" presName="iconSpace" presStyleCnt="0"/>
      <dgm:spPr/>
    </dgm:pt>
    <dgm:pt modelId="{27DB357F-33C7-4EF3-AEB0-B48B2C10D881}" type="pres">
      <dgm:prSet presAssocID="{8DAF401C-0330-42B5-A0A1-343CCD6D5285}" presName="parTx" presStyleLbl="revTx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ED96C6C-D46B-4B98-9878-A3A7A5D237A4}" type="pres">
      <dgm:prSet presAssocID="{8DAF401C-0330-42B5-A0A1-343CCD6D5285}" presName="txSpace" presStyleCnt="0"/>
      <dgm:spPr/>
    </dgm:pt>
    <dgm:pt modelId="{5930B1C6-77D8-403D-97AE-E8CC319182C1}" type="pres">
      <dgm:prSet presAssocID="{8DAF401C-0330-42B5-A0A1-343CCD6D5285}" presName="desTx" presStyleLbl="revTx" presStyleIdx="3" presStyleCnt="8">
        <dgm:presLayoutVars/>
      </dgm:prSet>
      <dgm:spPr/>
      <dgm:t>
        <a:bodyPr/>
        <a:lstStyle/>
        <a:p>
          <a:endParaRPr lang="en-US"/>
        </a:p>
      </dgm:t>
    </dgm:pt>
    <dgm:pt modelId="{6CFC2A10-8458-41EE-8FAA-3B77B52363DF}" type="pres">
      <dgm:prSet presAssocID="{00DA337F-2372-4DD9-8497-D353FE6EFF8B}" presName="sibTrans" presStyleCnt="0"/>
      <dgm:spPr/>
    </dgm:pt>
    <dgm:pt modelId="{24281A6E-362C-4FE4-8229-A530317017C7}" type="pres">
      <dgm:prSet presAssocID="{DEAADFE6-7B67-4CF5-A39D-54A30D30F165}" presName="compNode" presStyleCnt="0"/>
      <dgm:spPr/>
    </dgm:pt>
    <dgm:pt modelId="{76CA2259-065F-4CDD-90EE-079562177918}" type="pres">
      <dgm:prSet presAssocID="{DEAADFE6-7B67-4CF5-A39D-54A30D30F165}" presName="iconRect" presStyleLbl="node1" presStyleIdx="2" presStyleCnt="4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5BCF2E8-E8ED-4D7F-8503-AB0612CF3C05}" type="pres">
      <dgm:prSet presAssocID="{DEAADFE6-7B67-4CF5-A39D-54A30D30F165}" presName="iconSpace" presStyleCnt="0"/>
      <dgm:spPr/>
    </dgm:pt>
    <dgm:pt modelId="{05B5ED57-09F6-497D-980D-05DB074AE2F2}" type="pres">
      <dgm:prSet presAssocID="{DEAADFE6-7B67-4CF5-A39D-54A30D30F165}" presName="parTx" presStyleLbl="revTx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9801029-5A4D-4885-8F6C-317938D84C68}" type="pres">
      <dgm:prSet presAssocID="{DEAADFE6-7B67-4CF5-A39D-54A30D30F165}" presName="txSpace" presStyleCnt="0"/>
      <dgm:spPr/>
    </dgm:pt>
    <dgm:pt modelId="{96F4EE6A-5FA9-42C6-A872-AE7DACB1E0F3}" type="pres">
      <dgm:prSet presAssocID="{DEAADFE6-7B67-4CF5-A39D-54A30D30F165}" presName="desTx" presStyleLbl="revTx" presStyleIdx="5" presStyleCnt="8">
        <dgm:presLayoutVars/>
      </dgm:prSet>
      <dgm:spPr/>
      <dgm:t>
        <a:bodyPr/>
        <a:lstStyle/>
        <a:p>
          <a:endParaRPr lang="en-US"/>
        </a:p>
      </dgm:t>
    </dgm:pt>
    <dgm:pt modelId="{F71387AA-9346-425D-A37E-29A199610D88}" type="pres">
      <dgm:prSet presAssocID="{72B3F6DE-182E-4F8E-912B-2BE605F7211E}" presName="sibTrans" presStyleCnt="0"/>
      <dgm:spPr/>
    </dgm:pt>
    <dgm:pt modelId="{4973FD6A-D6D6-45E9-95B0-4BD237032D44}" type="pres">
      <dgm:prSet presAssocID="{7AB6B1DE-F7DB-4DE6-B051-A41DF5697A8C}" presName="compNode" presStyleCnt="0"/>
      <dgm:spPr/>
    </dgm:pt>
    <dgm:pt modelId="{B9382945-CB99-4AF3-91E7-034D7C269525}" type="pres">
      <dgm:prSet presAssocID="{7AB6B1DE-F7DB-4DE6-B051-A41DF5697A8C}" presName="iconRect" presStyleLbl="node1" presStyleIdx="3" presStyleCnt="4"/>
      <dgm:spPr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B019A56-3B35-4A3F-BD9F-4C270686E284}" type="pres">
      <dgm:prSet presAssocID="{7AB6B1DE-F7DB-4DE6-B051-A41DF5697A8C}" presName="iconSpace" presStyleCnt="0"/>
      <dgm:spPr/>
    </dgm:pt>
    <dgm:pt modelId="{6A8E4D97-7624-4D2B-86CA-760BB9219CAE}" type="pres">
      <dgm:prSet presAssocID="{7AB6B1DE-F7DB-4DE6-B051-A41DF5697A8C}" presName="parTx" presStyleLbl="revTx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598882A-231D-4876-B983-EACA079ADAD2}" type="pres">
      <dgm:prSet presAssocID="{7AB6B1DE-F7DB-4DE6-B051-A41DF5697A8C}" presName="txSpace" presStyleCnt="0"/>
      <dgm:spPr/>
    </dgm:pt>
    <dgm:pt modelId="{BAC241D8-7D24-48D7-B702-F56BDA30D6D9}" type="pres">
      <dgm:prSet presAssocID="{7AB6B1DE-F7DB-4DE6-B051-A41DF5697A8C}" presName="desTx" presStyleLbl="revTx" presStyleIdx="7" presStyleCnt="8">
        <dgm:presLayoutVars/>
      </dgm:prSet>
      <dgm:spPr/>
      <dgm:t>
        <a:bodyPr/>
        <a:lstStyle/>
        <a:p>
          <a:endParaRPr lang="en-US"/>
        </a:p>
      </dgm:t>
    </dgm:pt>
  </dgm:ptLst>
  <dgm:cxnLst>
    <dgm:cxn modelId="{A8D853AC-95FB-42AD-B0C1-B2CF05922B78}" srcId="{8FDBAF32-C816-40CD-B5D4-E6B775A419A7}" destId="{8DAF401C-0330-42B5-A0A1-343CCD6D5285}" srcOrd="1" destOrd="0" parTransId="{376ED6EC-59BC-4024-9CB8-B371D56418F7}" sibTransId="{00DA337F-2372-4DD9-8497-D353FE6EFF8B}"/>
    <dgm:cxn modelId="{70A96869-36CE-4AF4-9FDF-827E76607C74}" type="presOf" srcId="{82226185-E47D-4670-98C2-83869B910F3B}" destId="{96F4EE6A-5FA9-42C6-A872-AE7DACB1E0F3}" srcOrd="0" destOrd="0" presId="urn:microsoft.com/office/officeart/2018/2/layout/IconLabelDescriptionList"/>
    <dgm:cxn modelId="{E36C380D-B96D-4F5C-85FC-77DC05C2D0A4}" srcId="{DEAADFE6-7B67-4CF5-A39D-54A30D30F165}" destId="{82226185-E47D-4670-98C2-83869B910F3B}" srcOrd="0" destOrd="0" parTransId="{A2252F79-38D5-4AC3-BF6D-C73AE4DD9F6C}" sibTransId="{C1CB42F9-5863-4161-9227-D00FDC9120C6}"/>
    <dgm:cxn modelId="{EE08FD0C-C6CA-45FE-A58D-D8E547C64FB7}" srcId="{8DAF401C-0330-42B5-A0A1-343CCD6D5285}" destId="{15B939B2-76B2-454D-AF97-2AE6F36C4EFE}" srcOrd="0" destOrd="0" parTransId="{30170973-A3B2-4C7F-920A-2D5761490FF8}" sibTransId="{94EADF63-270D-4CE4-A6E0-01A87CF5160C}"/>
    <dgm:cxn modelId="{77FF73FB-6C6A-4A55-82D8-57C99779421D}" type="presOf" srcId="{588DDFA8-CB9F-4D95-BDB0-E28A77F47699}" destId="{68BE88A2-C928-44AE-8DDF-F3A5AA0C4FBA}" srcOrd="0" destOrd="0" presId="urn:microsoft.com/office/officeart/2018/2/layout/IconLabelDescriptionList"/>
    <dgm:cxn modelId="{48CA85A1-8FC9-4BFB-A27A-A74787CB7E93}" srcId="{8FDBAF32-C816-40CD-B5D4-E6B775A419A7}" destId="{95B0D544-D65F-4CDF-ABB8-A2BDAF3983DC}" srcOrd="0" destOrd="0" parTransId="{1D03AEC7-2F01-4F80-9AAE-E3A2EA86502F}" sibTransId="{CE7055EE-862E-492F-AF08-8878C8DC097B}"/>
    <dgm:cxn modelId="{0A06C832-040B-4A90-BB41-DEEEB65077D1}" type="presOf" srcId="{8DAF401C-0330-42B5-A0A1-343CCD6D5285}" destId="{27DB357F-33C7-4EF3-AEB0-B48B2C10D881}" srcOrd="0" destOrd="0" presId="urn:microsoft.com/office/officeart/2018/2/layout/IconLabelDescriptionList"/>
    <dgm:cxn modelId="{23F94B3A-BB6B-43D1-A649-27D80562EE7C}" type="presOf" srcId="{8FDBAF32-C816-40CD-B5D4-E6B775A419A7}" destId="{5C137CF7-A041-49F3-BA4F-5C06350EF7C1}" srcOrd="0" destOrd="0" presId="urn:microsoft.com/office/officeart/2018/2/layout/IconLabelDescriptionList"/>
    <dgm:cxn modelId="{4C611D2C-01F4-4DD4-AD1D-434E1282D1F1}" type="presOf" srcId="{15B939B2-76B2-454D-AF97-2AE6F36C4EFE}" destId="{5930B1C6-77D8-403D-97AE-E8CC319182C1}" srcOrd="0" destOrd="0" presId="urn:microsoft.com/office/officeart/2018/2/layout/IconLabelDescriptionList"/>
    <dgm:cxn modelId="{78B6B812-8FFE-441C-8D91-3AC44A279CE9}" srcId="{95B0D544-D65F-4CDF-ABB8-A2BDAF3983DC}" destId="{588DDFA8-CB9F-4D95-BDB0-E28A77F47699}" srcOrd="0" destOrd="0" parTransId="{77C7F95F-A7DF-42B2-99B9-E5E0A23AC52F}" sibTransId="{5CBA92A3-2E9E-4528-B4B7-595354F275BD}"/>
    <dgm:cxn modelId="{C1BB48E8-A16C-4B90-AC91-7E4504343877}" type="presOf" srcId="{DEAADFE6-7B67-4CF5-A39D-54A30D30F165}" destId="{05B5ED57-09F6-497D-980D-05DB074AE2F2}" srcOrd="0" destOrd="0" presId="urn:microsoft.com/office/officeart/2018/2/layout/IconLabelDescriptionList"/>
    <dgm:cxn modelId="{9AEC81B9-F686-40FC-A19B-245E9DC7EB69}" type="presOf" srcId="{95B0D544-D65F-4CDF-ABB8-A2BDAF3983DC}" destId="{CDA6A0A0-0FCB-4B56-BBA5-1ADDD4FEBF1D}" srcOrd="0" destOrd="0" presId="urn:microsoft.com/office/officeart/2018/2/layout/IconLabelDescriptionList"/>
    <dgm:cxn modelId="{D04FB1E1-C07E-4574-9E0A-9E1F5DC2271B}" type="presOf" srcId="{7AB6B1DE-F7DB-4DE6-B051-A41DF5697A8C}" destId="{6A8E4D97-7624-4D2B-86CA-760BB9219CAE}" srcOrd="0" destOrd="0" presId="urn:microsoft.com/office/officeart/2018/2/layout/IconLabelDescriptionList"/>
    <dgm:cxn modelId="{5F87718B-A1B0-4692-BB62-B13B7FB50ECC}" srcId="{8FDBAF32-C816-40CD-B5D4-E6B775A419A7}" destId="{7AB6B1DE-F7DB-4DE6-B051-A41DF5697A8C}" srcOrd="3" destOrd="0" parTransId="{CEB76024-8514-4E77-AFA5-A745FDDA4A21}" sibTransId="{0B43E9C7-C3B1-4E5F-B16F-9BF1C0A2A398}"/>
    <dgm:cxn modelId="{715594E5-8E06-481A-B44F-08958EF228F0}" srcId="{8FDBAF32-C816-40CD-B5D4-E6B775A419A7}" destId="{DEAADFE6-7B67-4CF5-A39D-54A30D30F165}" srcOrd="2" destOrd="0" parTransId="{3B87F913-95F7-49C4-BA41-F5256819227A}" sibTransId="{72B3F6DE-182E-4F8E-912B-2BE605F7211E}"/>
    <dgm:cxn modelId="{FC30D1AA-55BD-448B-A5F2-3A781BAC6581}" type="presOf" srcId="{4ECA71E5-A1CB-41D9-A73B-77DFE910F823}" destId="{BAC241D8-7D24-48D7-B702-F56BDA30D6D9}" srcOrd="0" destOrd="0" presId="urn:microsoft.com/office/officeart/2018/2/layout/IconLabelDescriptionList"/>
    <dgm:cxn modelId="{9C28A8D9-F53B-4E7F-9050-0F19FEBCE956}" srcId="{7AB6B1DE-F7DB-4DE6-B051-A41DF5697A8C}" destId="{4ECA71E5-A1CB-41D9-A73B-77DFE910F823}" srcOrd="0" destOrd="0" parTransId="{FC24FD22-2F18-4480-BB25-6907A88DDF10}" sibTransId="{E6B78F56-179D-4660-AC41-E044F4AAFBAF}"/>
    <dgm:cxn modelId="{31AF102D-7773-4180-80B9-FE73E6DD7D23}" type="presParOf" srcId="{5C137CF7-A041-49F3-BA4F-5C06350EF7C1}" destId="{0F3D1F55-5DDC-456B-B662-E6B473ED4072}" srcOrd="0" destOrd="0" presId="urn:microsoft.com/office/officeart/2018/2/layout/IconLabelDescriptionList"/>
    <dgm:cxn modelId="{80F142DC-E321-40CA-A1E5-5A21AD4C9F13}" type="presParOf" srcId="{0F3D1F55-5DDC-456B-B662-E6B473ED4072}" destId="{C1D868CF-A171-4C12-9BE1-F7CA9C0BD047}" srcOrd="0" destOrd="0" presId="urn:microsoft.com/office/officeart/2018/2/layout/IconLabelDescriptionList"/>
    <dgm:cxn modelId="{20188ABC-E0B1-45ED-8272-7570A8581319}" type="presParOf" srcId="{0F3D1F55-5DDC-456B-B662-E6B473ED4072}" destId="{CC30E877-BA2A-49C0-9624-43ADC72B63DB}" srcOrd="1" destOrd="0" presId="urn:microsoft.com/office/officeart/2018/2/layout/IconLabelDescriptionList"/>
    <dgm:cxn modelId="{21483CED-1D78-41BC-8D1B-5A21832B48E2}" type="presParOf" srcId="{0F3D1F55-5DDC-456B-B662-E6B473ED4072}" destId="{CDA6A0A0-0FCB-4B56-BBA5-1ADDD4FEBF1D}" srcOrd="2" destOrd="0" presId="urn:microsoft.com/office/officeart/2018/2/layout/IconLabelDescriptionList"/>
    <dgm:cxn modelId="{61624561-E09D-4AA7-B8C5-5B6FE62C298D}" type="presParOf" srcId="{0F3D1F55-5DDC-456B-B662-E6B473ED4072}" destId="{BA2B75FC-8A86-4718-8FC8-14740816BDBF}" srcOrd="3" destOrd="0" presId="urn:microsoft.com/office/officeart/2018/2/layout/IconLabelDescriptionList"/>
    <dgm:cxn modelId="{0849794F-4B03-4DA6-BD3E-19F3A5049CC8}" type="presParOf" srcId="{0F3D1F55-5DDC-456B-B662-E6B473ED4072}" destId="{68BE88A2-C928-44AE-8DDF-F3A5AA0C4FBA}" srcOrd="4" destOrd="0" presId="urn:microsoft.com/office/officeart/2018/2/layout/IconLabelDescriptionList"/>
    <dgm:cxn modelId="{ABAC5E53-6EEC-4377-894E-8EF83AF83807}" type="presParOf" srcId="{5C137CF7-A041-49F3-BA4F-5C06350EF7C1}" destId="{70E04622-462C-4DD0-A176-761825C00A9F}" srcOrd="1" destOrd="0" presId="urn:microsoft.com/office/officeart/2018/2/layout/IconLabelDescriptionList"/>
    <dgm:cxn modelId="{5DC4C3E9-C594-4154-8BA5-2C758985696D}" type="presParOf" srcId="{5C137CF7-A041-49F3-BA4F-5C06350EF7C1}" destId="{E57CF846-2015-494F-8B93-3453D7F260B5}" srcOrd="2" destOrd="0" presId="urn:microsoft.com/office/officeart/2018/2/layout/IconLabelDescriptionList"/>
    <dgm:cxn modelId="{466C1CA2-1A16-41EA-931D-3CEC15303E65}" type="presParOf" srcId="{E57CF846-2015-494F-8B93-3453D7F260B5}" destId="{3843A3CF-DF60-4595-85EA-383021BD84FF}" srcOrd="0" destOrd="0" presId="urn:microsoft.com/office/officeart/2018/2/layout/IconLabelDescriptionList"/>
    <dgm:cxn modelId="{2DD46259-7943-4D1A-8B4A-D0EE897B2ED9}" type="presParOf" srcId="{E57CF846-2015-494F-8B93-3453D7F260B5}" destId="{11A50B86-A6B4-4A89-96BB-7844CA8AEAAE}" srcOrd="1" destOrd="0" presId="urn:microsoft.com/office/officeart/2018/2/layout/IconLabelDescriptionList"/>
    <dgm:cxn modelId="{4DD3FBE1-0F3A-402B-BF5C-218B58B1EAB2}" type="presParOf" srcId="{E57CF846-2015-494F-8B93-3453D7F260B5}" destId="{27DB357F-33C7-4EF3-AEB0-B48B2C10D881}" srcOrd="2" destOrd="0" presId="urn:microsoft.com/office/officeart/2018/2/layout/IconLabelDescriptionList"/>
    <dgm:cxn modelId="{52F9A03D-02FA-4AFA-BC18-344A5FC6C0C7}" type="presParOf" srcId="{E57CF846-2015-494F-8B93-3453D7F260B5}" destId="{9ED96C6C-D46B-4B98-9878-A3A7A5D237A4}" srcOrd="3" destOrd="0" presId="urn:microsoft.com/office/officeart/2018/2/layout/IconLabelDescriptionList"/>
    <dgm:cxn modelId="{2EFF4BCD-62A9-4E98-B4BB-607529A940EA}" type="presParOf" srcId="{E57CF846-2015-494F-8B93-3453D7F260B5}" destId="{5930B1C6-77D8-403D-97AE-E8CC319182C1}" srcOrd="4" destOrd="0" presId="urn:microsoft.com/office/officeart/2018/2/layout/IconLabelDescriptionList"/>
    <dgm:cxn modelId="{7B6814C6-5005-41B3-B4F8-42F88F15CD80}" type="presParOf" srcId="{5C137CF7-A041-49F3-BA4F-5C06350EF7C1}" destId="{6CFC2A10-8458-41EE-8FAA-3B77B52363DF}" srcOrd="3" destOrd="0" presId="urn:microsoft.com/office/officeart/2018/2/layout/IconLabelDescriptionList"/>
    <dgm:cxn modelId="{FEBB1CFC-2A33-4875-BCEB-FEBBE6780A82}" type="presParOf" srcId="{5C137CF7-A041-49F3-BA4F-5C06350EF7C1}" destId="{24281A6E-362C-4FE4-8229-A530317017C7}" srcOrd="4" destOrd="0" presId="urn:microsoft.com/office/officeart/2018/2/layout/IconLabelDescriptionList"/>
    <dgm:cxn modelId="{359622DB-5645-47D9-BD7F-E06C09A20D5A}" type="presParOf" srcId="{24281A6E-362C-4FE4-8229-A530317017C7}" destId="{76CA2259-065F-4CDD-90EE-079562177918}" srcOrd="0" destOrd="0" presId="urn:microsoft.com/office/officeart/2018/2/layout/IconLabelDescriptionList"/>
    <dgm:cxn modelId="{FA8E09A9-B009-4DA8-9304-AE63A266298D}" type="presParOf" srcId="{24281A6E-362C-4FE4-8229-A530317017C7}" destId="{65BCF2E8-E8ED-4D7F-8503-AB0612CF3C05}" srcOrd="1" destOrd="0" presId="urn:microsoft.com/office/officeart/2018/2/layout/IconLabelDescriptionList"/>
    <dgm:cxn modelId="{9F091557-F7D4-477B-B64F-7576AF948633}" type="presParOf" srcId="{24281A6E-362C-4FE4-8229-A530317017C7}" destId="{05B5ED57-09F6-497D-980D-05DB074AE2F2}" srcOrd="2" destOrd="0" presId="urn:microsoft.com/office/officeart/2018/2/layout/IconLabelDescriptionList"/>
    <dgm:cxn modelId="{742FEE3D-D353-4523-B511-474040554667}" type="presParOf" srcId="{24281A6E-362C-4FE4-8229-A530317017C7}" destId="{49801029-5A4D-4885-8F6C-317938D84C68}" srcOrd="3" destOrd="0" presId="urn:microsoft.com/office/officeart/2018/2/layout/IconLabelDescriptionList"/>
    <dgm:cxn modelId="{35BE2715-4A6E-4E2A-A235-E55F2E65495D}" type="presParOf" srcId="{24281A6E-362C-4FE4-8229-A530317017C7}" destId="{96F4EE6A-5FA9-42C6-A872-AE7DACB1E0F3}" srcOrd="4" destOrd="0" presId="urn:microsoft.com/office/officeart/2018/2/layout/IconLabelDescriptionList"/>
    <dgm:cxn modelId="{15BC1C28-61F1-4C09-B048-E6869D03DB41}" type="presParOf" srcId="{5C137CF7-A041-49F3-BA4F-5C06350EF7C1}" destId="{F71387AA-9346-425D-A37E-29A199610D88}" srcOrd="5" destOrd="0" presId="urn:microsoft.com/office/officeart/2018/2/layout/IconLabelDescriptionList"/>
    <dgm:cxn modelId="{96C26409-97C2-4C5F-A804-904FB6CF8B45}" type="presParOf" srcId="{5C137CF7-A041-49F3-BA4F-5C06350EF7C1}" destId="{4973FD6A-D6D6-45E9-95B0-4BD237032D44}" srcOrd="6" destOrd="0" presId="urn:microsoft.com/office/officeart/2018/2/layout/IconLabelDescriptionList"/>
    <dgm:cxn modelId="{BB39AE6E-1CDF-4E56-9660-B7C1E94A91FF}" type="presParOf" srcId="{4973FD6A-D6D6-45E9-95B0-4BD237032D44}" destId="{B9382945-CB99-4AF3-91E7-034D7C269525}" srcOrd="0" destOrd="0" presId="urn:microsoft.com/office/officeart/2018/2/layout/IconLabelDescriptionList"/>
    <dgm:cxn modelId="{1338C46E-49E3-4BCF-B400-2C8EB791D492}" type="presParOf" srcId="{4973FD6A-D6D6-45E9-95B0-4BD237032D44}" destId="{0B019A56-3B35-4A3F-BD9F-4C270686E284}" srcOrd="1" destOrd="0" presId="urn:microsoft.com/office/officeart/2018/2/layout/IconLabelDescriptionList"/>
    <dgm:cxn modelId="{BDBD576F-A77D-4529-89A5-F04EF1BC861E}" type="presParOf" srcId="{4973FD6A-D6D6-45E9-95B0-4BD237032D44}" destId="{6A8E4D97-7624-4D2B-86CA-760BB9219CAE}" srcOrd="2" destOrd="0" presId="urn:microsoft.com/office/officeart/2018/2/layout/IconLabelDescriptionList"/>
    <dgm:cxn modelId="{ACE35948-3737-4DF1-8C1A-ED5C29AC479F}" type="presParOf" srcId="{4973FD6A-D6D6-45E9-95B0-4BD237032D44}" destId="{C598882A-231D-4876-B983-EACA079ADAD2}" srcOrd="3" destOrd="0" presId="urn:microsoft.com/office/officeart/2018/2/layout/IconLabelDescriptionList"/>
    <dgm:cxn modelId="{8036BF4A-C68C-4C80-91F4-182BB8A6A5FB}" type="presParOf" srcId="{4973FD6A-D6D6-45E9-95B0-4BD237032D44}" destId="{BAC241D8-7D24-48D7-B702-F56BDA30D6D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DBAF32-C816-40CD-B5D4-E6B775A419A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E4E17C-935C-4009-9758-CC826CCDCED0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 smtClean="0"/>
            <a:t>At Risk:</a:t>
          </a:r>
          <a:endParaRPr lang="en-US" dirty="0"/>
        </a:p>
      </dgm:t>
    </dgm:pt>
    <dgm:pt modelId="{979C3420-05FE-43B6-B8F2-0DEB82DA5A52}" type="parTrans" cxnId="{647BCE80-8CDC-4238-A204-7F0321382946}">
      <dgm:prSet/>
      <dgm:spPr/>
      <dgm:t>
        <a:bodyPr/>
        <a:lstStyle/>
        <a:p>
          <a:endParaRPr lang="en-US"/>
        </a:p>
      </dgm:t>
    </dgm:pt>
    <dgm:pt modelId="{170FD36A-34CF-48B6-B57C-1047AC6DA7ED}" type="sibTrans" cxnId="{647BCE80-8CDC-4238-A204-7F0321382946}">
      <dgm:prSet/>
      <dgm:spPr/>
      <dgm:t>
        <a:bodyPr/>
        <a:lstStyle/>
        <a:p>
          <a:endParaRPr lang="en-US"/>
        </a:p>
      </dgm:t>
    </dgm:pt>
    <dgm:pt modelId="{52494C76-547F-4C94-8FCB-034EAC89F2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 smtClean="0"/>
            <a:t>Our loyal old customers with good quantity and value of their purchase but it has been a while since they last bought something from us. Let’s target them with their wish list items and a limited time offer discount</a:t>
          </a:r>
          <a:endParaRPr lang="en-US" sz="1400" dirty="0"/>
        </a:p>
      </dgm:t>
    </dgm:pt>
    <dgm:pt modelId="{74D1470B-4002-4B90-AEFD-A7962A0E0F68}" type="parTrans" cxnId="{F26425DD-09DD-427A-9AAD-37E765913DEB}">
      <dgm:prSet/>
      <dgm:spPr/>
      <dgm:t>
        <a:bodyPr/>
        <a:lstStyle/>
        <a:p>
          <a:endParaRPr lang="en-GB"/>
        </a:p>
      </dgm:t>
    </dgm:pt>
    <dgm:pt modelId="{C4F947CF-0774-4068-BAA0-AC9970C2FC72}" type="sibTrans" cxnId="{F26425DD-09DD-427A-9AAD-37E765913DEB}">
      <dgm:prSet/>
      <dgm:spPr/>
      <dgm:t>
        <a:bodyPr/>
        <a:lstStyle/>
        <a:p>
          <a:endParaRPr lang="en-GB"/>
        </a:p>
      </dgm:t>
    </dgm:pt>
    <dgm:pt modelId="{0723FACC-4FC1-4CA1-A9A3-17CCF266F7E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smtClean="0"/>
            <a:t>Needs Attention:</a:t>
          </a:r>
          <a:endParaRPr lang="en-US" dirty="0"/>
        </a:p>
      </dgm:t>
    </dgm:pt>
    <dgm:pt modelId="{FEFA8953-2949-44EF-95EB-8325D0F390E6}" type="parTrans" cxnId="{6C7777D8-EBE8-4EBF-BE08-BF6623B6F8D0}">
      <dgm:prSet/>
      <dgm:spPr/>
      <dgm:t>
        <a:bodyPr/>
        <a:lstStyle/>
        <a:p>
          <a:endParaRPr lang="en-GB"/>
        </a:p>
      </dgm:t>
    </dgm:pt>
    <dgm:pt modelId="{FCEC1031-3641-4318-A083-6A3A10D86725}" type="sibTrans" cxnId="{6C7777D8-EBE8-4EBF-BE08-BF6623B6F8D0}">
      <dgm:prSet/>
      <dgm:spPr/>
      <dgm:t>
        <a:bodyPr/>
        <a:lstStyle/>
        <a:p>
          <a:endParaRPr lang="en-GB"/>
        </a:p>
      </dgm:t>
    </dgm:pt>
    <dgm:pt modelId="{BE7DF27C-90CB-4DEC-98A6-3AAF522BBA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smtClean="0"/>
            <a:t>Again New Customers, but seems like they were not happy with the service. </a:t>
          </a:r>
          <a:r>
            <a:rPr lang="en-US" sz="1400" b="0" i="0" dirty="0" smtClean="0"/>
            <a:t>Was it a bad customer experience? Or product-market fit? Let’s spend some resource build our brand awareness with them.</a:t>
          </a:r>
          <a:endParaRPr lang="en-US" sz="1700" dirty="0"/>
        </a:p>
      </dgm:t>
    </dgm:pt>
    <dgm:pt modelId="{12469FC5-52A5-4CF1-8709-D46296BF0D45}" type="parTrans" cxnId="{06B4ED56-FA1B-42B5-BFC5-61BF7EE7B798}">
      <dgm:prSet/>
      <dgm:spPr/>
      <dgm:t>
        <a:bodyPr/>
        <a:lstStyle/>
        <a:p>
          <a:endParaRPr lang="en-GB"/>
        </a:p>
      </dgm:t>
    </dgm:pt>
    <dgm:pt modelId="{438A410D-F8B1-4473-B09E-2A8162B56E63}" type="sibTrans" cxnId="{06B4ED56-FA1B-42B5-BFC5-61BF7EE7B798}">
      <dgm:prSet/>
      <dgm:spPr/>
      <dgm:t>
        <a:bodyPr/>
        <a:lstStyle/>
        <a:p>
          <a:endParaRPr lang="en-GB"/>
        </a:p>
      </dgm:t>
    </dgm:pt>
    <dgm:pt modelId="{A9BDED1A-E7EF-406C-B30A-4F2578651F3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smtClean="0"/>
            <a:t>Hibernating:</a:t>
          </a:r>
          <a:endParaRPr lang="en-US" dirty="0"/>
        </a:p>
      </dgm:t>
    </dgm:pt>
    <dgm:pt modelId="{E57F48AA-AE68-4B55-AFB7-45A15F921EC7}" type="parTrans" cxnId="{C7DE221A-FA38-4586-B5F1-6BD2B33AC003}">
      <dgm:prSet/>
      <dgm:spPr/>
      <dgm:t>
        <a:bodyPr/>
        <a:lstStyle/>
        <a:p>
          <a:endParaRPr lang="en-GB"/>
        </a:p>
      </dgm:t>
    </dgm:pt>
    <dgm:pt modelId="{6568102F-BC03-4473-B3DC-A336B60E0D71}" type="sibTrans" cxnId="{C7DE221A-FA38-4586-B5F1-6BD2B33AC003}">
      <dgm:prSet/>
      <dgm:spPr/>
      <dgm:t>
        <a:bodyPr/>
        <a:lstStyle/>
        <a:p>
          <a:endParaRPr lang="en-GB"/>
        </a:p>
      </dgm:t>
    </dgm:pt>
    <dgm:pt modelId="{8ED1A5B5-1CE9-49CC-98EA-319C48E77D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 smtClean="0"/>
            <a:t>made some initial purchases but have not seen them since. Reactivate them. Recreate brand value. Offer relevant products and good offers. Share valuable resources. </a:t>
          </a:r>
        </a:p>
      </dgm:t>
    </dgm:pt>
    <dgm:pt modelId="{C4F5A92E-F69C-49F5-A493-AA0C43E60132}" type="parTrans" cxnId="{40F499A7-D279-4AEC-A145-8F2578C4B08F}">
      <dgm:prSet/>
      <dgm:spPr/>
      <dgm:t>
        <a:bodyPr/>
        <a:lstStyle/>
        <a:p>
          <a:endParaRPr lang="en-GB"/>
        </a:p>
      </dgm:t>
    </dgm:pt>
    <dgm:pt modelId="{74F3B79B-71FD-4180-A462-51977D2CB5C7}" type="sibTrans" cxnId="{40F499A7-D279-4AEC-A145-8F2578C4B08F}">
      <dgm:prSet/>
      <dgm:spPr/>
      <dgm:t>
        <a:bodyPr/>
        <a:lstStyle/>
        <a:p>
          <a:endParaRPr lang="en-GB"/>
        </a:p>
      </dgm:t>
    </dgm:pt>
    <dgm:pt modelId="{90665261-F952-4F86-9CEC-0CBAFF577A9C}">
      <dgm:prSet/>
      <dgm:spPr/>
      <dgm:t>
        <a:bodyPr/>
        <a:lstStyle/>
        <a:p>
          <a:pPr>
            <a:defRPr b="1"/>
          </a:pPr>
          <a:r>
            <a:rPr lang="en-US" dirty="0" smtClean="0"/>
            <a:t>Require Activation:</a:t>
          </a:r>
          <a:endParaRPr lang="en-US" dirty="0"/>
        </a:p>
      </dgm:t>
    </dgm:pt>
    <dgm:pt modelId="{DEDF57AF-692B-4955-A802-36BD550228A0}" type="parTrans" cxnId="{6071913B-4807-43A8-982D-C15558B7891A}">
      <dgm:prSet/>
      <dgm:spPr/>
      <dgm:t>
        <a:bodyPr/>
        <a:lstStyle/>
        <a:p>
          <a:endParaRPr lang="en-US"/>
        </a:p>
      </dgm:t>
    </dgm:pt>
    <dgm:pt modelId="{C6A6798C-A487-483E-B269-F94E9E9D0429}" type="sibTrans" cxnId="{6071913B-4807-43A8-982D-C15558B7891A}">
      <dgm:prSet/>
      <dgm:spPr/>
      <dgm:t>
        <a:bodyPr/>
        <a:lstStyle/>
        <a:p>
          <a:endParaRPr lang="en-US"/>
        </a:p>
      </dgm:t>
    </dgm:pt>
    <dgm:pt modelId="{C76C3FA6-B2FF-44CD-9B21-ECEAAFA55160}" type="pres">
      <dgm:prSet presAssocID="{8FDBAF32-C816-40CD-B5D4-E6B775A419A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172269-CD6D-4CAF-97B5-F056C149B1EE}" type="pres">
      <dgm:prSet presAssocID="{A4E4E17C-935C-4009-9758-CC826CCDCED0}" presName="compNode" presStyleCnt="0"/>
      <dgm:spPr/>
    </dgm:pt>
    <dgm:pt modelId="{84E700BF-30F9-445D-A8C7-B745647A9334}" type="pres">
      <dgm:prSet presAssocID="{A4E4E17C-935C-4009-9758-CC826CCDCED0}" presName="iconRect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0C25628-9637-468C-85D0-D4747DD55D75}" type="pres">
      <dgm:prSet presAssocID="{A4E4E17C-935C-4009-9758-CC826CCDCED0}" presName="iconSpace" presStyleCnt="0"/>
      <dgm:spPr/>
    </dgm:pt>
    <dgm:pt modelId="{3F0E000E-43F0-41B7-BD63-4237D9426BB5}" type="pres">
      <dgm:prSet presAssocID="{A4E4E17C-935C-4009-9758-CC826CCDCED0}" presName="parTx" presStyleLbl="revTx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8FA0B58-C03E-4941-A1B4-BE5FBBDBE848}" type="pres">
      <dgm:prSet presAssocID="{A4E4E17C-935C-4009-9758-CC826CCDCED0}" presName="txSpace" presStyleCnt="0"/>
      <dgm:spPr/>
    </dgm:pt>
    <dgm:pt modelId="{BFD06077-7011-45C2-AC24-0CAE5793F7FF}" type="pres">
      <dgm:prSet presAssocID="{A4E4E17C-935C-4009-9758-CC826CCDCED0}" presName="desTx" presStyleLbl="revTx" presStyleIdx="1" presStyleCnt="8">
        <dgm:presLayoutVars/>
      </dgm:prSet>
      <dgm:spPr/>
      <dgm:t>
        <a:bodyPr/>
        <a:lstStyle/>
        <a:p>
          <a:endParaRPr lang="en-US"/>
        </a:p>
      </dgm:t>
    </dgm:pt>
    <dgm:pt modelId="{9B6C6B40-AF59-4F2D-9C87-E9432AC9FEA5}" type="pres">
      <dgm:prSet presAssocID="{170FD36A-34CF-48B6-B57C-1047AC6DA7ED}" presName="sibTrans" presStyleCnt="0"/>
      <dgm:spPr/>
    </dgm:pt>
    <dgm:pt modelId="{44CE7E92-BB9F-4AE4-850D-7D384CE7404A}" type="pres">
      <dgm:prSet presAssocID="{0723FACC-4FC1-4CA1-A9A3-17CCF266F7E4}" presName="compNode" presStyleCnt="0"/>
      <dgm:spPr/>
    </dgm:pt>
    <dgm:pt modelId="{8295C5DF-C1A3-4895-B5B3-06DC8E92B037}" type="pres">
      <dgm:prSet presAssocID="{0723FACC-4FC1-4CA1-A9A3-17CCF266F7E4}" presName="iconRect" presStyleLbl="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ADE324DF-A180-48FC-B7D4-B654A702A089}" type="pres">
      <dgm:prSet presAssocID="{0723FACC-4FC1-4CA1-A9A3-17CCF266F7E4}" presName="iconSpace" presStyleCnt="0"/>
      <dgm:spPr/>
    </dgm:pt>
    <dgm:pt modelId="{184D31DA-8A4A-43C7-BA7D-05EBD47FE754}" type="pres">
      <dgm:prSet presAssocID="{0723FACC-4FC1-4CA1-A9A3-17CCF266F7E4}" presName="parTx" presStyleLbl="revTx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815DCE9-E33F-4100-BE72-592ACAB7778A}" type="pres">
      <dgm:prSet presAssocID="{0723FACC-4FC1-4CA1-A9A3-17CCF266F7E4}" presName="txSpace" presStyleCnt="0"/>
      <dgm:spPr/>
    </dgm:pt>
    <dgm:pt modelId="{FB44027F-A6A2-4224-A079-3FC41D91B694}" type="pres">
      <dgm:prSet presAssocID="{0723FACC-4FC1-4CA1-A9A3-17CCF266F7E4}" presName="desTx" presStyleLbl="revTx" presStyleIdx="3" presStyleCnt="8">
        <dgm:presLayoutVars/>
      </dgm:prSet>
      <dgm:spPr/>
      <dgm:t>
        <a:bodyPr/>
        <a:lstStyle/>
        <a:p>
          <a:endParaRPr lang="en-US"/>
        </a:p>
      </dgm:t>
    </dgm:pt>
    <dgm:pt modelId="{B513DB1A-4571-4956-8890-85041151A2D5}" type="pres">
      <dgm:prSet presAssocID="{FCEC1031-3641-4318-A083-6A3A10D86725}" presName="sibTrans" presStyleCnt="0"/>
      <dgm:spPr/>
    </dgm:pt>
    <dgm:pt modelId="{1951AF6F-F7E3-4B3F-BEFE-5314DB60722D}" type="pres">
      <dgm:prSet presAssocID="{A9BDED1A-E7EF-406C-B30A-4F2578651F3F}" presName="compNode" presStyleCnt="0"/>
      <dgm:spPr/>
    </dgm:pt>
    <dgm:pt modelId="{4C15CEE6-5126-4657-9B6C-9FC81795C103}" type="pres">
      <dgm:prSet presAssocID="{A9BDED1A-E7EF-406C-B30A-4F2578651F3F}" presName="iconRect" presStyleLbl="node1" presStyleIdx="2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F433359E-37B5-48C8-9E0B-B56E224131B8}" type="pres">
      <dgm:prSet presAssocID="{A9BDED1A-E7EF-406C-B30A-4F2578651F3F}" presName="iconSpace" presStyleCnt="0"/>
      <dgm:spPr/>
    </dgm:pt>
    <dgm:pt modelId="{83108796-54D1-4EA6-AA8A-71DEB284E355}" type="pres">
      <dgm:prSet presAssocID="{A9BDED1A-E7EF-406C-B30A-4F2578651F3F}" presName="parTx" presStyleLbl="revTx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2E58721-3695-4657-B8D1-0700765B42F4}" type="pres">
      <dgm:prSet presAssocID="{A9BDED1A-E7EF-406C-B30A-4F2578651F3F}" presName="txSpace" presStyleCnt="0"/>
      <dgm:spPr/>
    </dgm:pt>
    <dgm:pt modelId="{F3C3FD98-AB23-4024-9C97-982BBB9D0BA6}" type="pres">
      <dgm:prSet presAssocID="{A9BDED1A-E7EF-406C-B30A-4F2578651F3F}" presName="desTx" presStyleLbl="revTx" presStyleIdx="5" presStyleCnt="8">
        <dgm:presLayoutVars/>
      </dgm:prSet>
      <dgm:spPr/>
      <dgm:t>
        <a:bodyPr/>
        <a:lstStyle/>
        <a:p>
          <a:endParaRPr lang="en-US"/>
        </a:p>
      </dgm:t>
    </dgm:pt>
    <dgm:pt modelId="{D7D20A20-9DEE-44D9-953D-E019B04B5D4B}" type="pres">
      <dgm:prSet presAssocID="{6568102F-BC03-4473-B3DC-A336B60E0D71}" presName="sibTrans" presStyleCnt="0"/>
      <dgm:spPr/>
    </dgm:pt>
    <dgm:pt modelId="{3159F404-BD20-47CC-A6A4-C4B762E25DAD}" type="pres">
      <dgm:prSet presAssocID="{90665261-F952-4F86-9CEC-0CBAFF577A9C}" presName="compNode" presStyleCnt="0"/>
      <dgm:spPr/>
    </dgm:pt>
    <dgm:pt modelId="{87B7F1E0-38F1-4B46-B0E6-3530C6B4F210}" type="pres">
      <dgm:prSet presAssocID="{90665261-F952-4F86-9CEC-0CBAFF577A9C}" presName="iconRect" presStyleLbl="node1" presStyleIdx="3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7866BEE-3941-4E5F-9CE7-75FEBEC8888A}" type="pres">
      <dgm:prSet presAssocID="{90665261-F952-4F86-9CEC-0CBAFF577A9C}" presName="iconSpace" presStyleCnt="0"/>
      <dgm:spPr/>
    </dgm:pt>
    <dgm:pt modelId="{38D9EA78-9472-4BEB-A79C-771889D126D9}" type="pres">
      <dgm:prSet presAssocID="{90665261-F952-4F86-9CEC-0CBAFF577A9C}" presName="parTx" presStyleLbl="revTx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23B82C7-C726-4468-82E6-0D429CD1ED84}" type="pres">
      <dgm:prSet presAssocID="{90665261-F952-4F86-9CEC-0CBAFF577A9C}" presName="txSpace" presStyleCnt="0"/>
      <dgm:spPr/>
    </dgm:pt>
    <dgm:pt modelId="{5B3A2FE9-0113-4665-AFCC-E05E21DE15E1}" type="pres">
      <dgm:prSet presAssocID="{90665261-F952-4F86-9CEC-0CBAFF577A9C}" presName="desTx" presStyleLbl="revTx" presStyleIdx="7" presStyleCnt="8">
        <dgm:presLayoutVars/>
      </dgm:prSet>
      <dgm:spPr/>
    </dgm:pt>
  </dgm:ptLst>
  <dgm:cxnLst>
    <dgm:cxn modelId="{76559CBB-96C2-4893-AAC6-022E66F710A9}" type="presOf" srcId="{BE7DF27C-90CB-4DEC-98A6-3AAF522BBACA}" destId="{FB44027F-A6A2-4224-A079-3FC41D91B694}" srcOrd="0" destOrd="0" presId="urn:microsoft.com/office/officeart/2018/5/layout/CenteredIconLabelDescriptionList"/>
    <dgm:cxn modelId="{59C0591D-8A76-4322-BB84-EB864209B94D}" type="presOf" srcId="{A4E4E17C-935C-4009-9758-CC826CCDCED0}" destId="{3F0E000E-43F0-41B7-BD63-4237D9426BB5}" srcOrd="0" destOrd="0" presId="urn:microsoft.com/office/officeart/2018/5/layout/CenteredIconLabelDescriptionList"/>
    <dgm:cxn modelId="{D503868A-A1F9-4CE1-980A-87E43B20441C}" type="presOf" srcId="{A9BDED1A-E7EF-406C-B30A-4F2578651F3F}" destId="{83108796-54D1-4EA6-AA8A-71DEB284E355}" srcOrd="0" destOrd="0" presId="urn:microsoft.com/office/officeart/2018/5/layout/CenteredIconLabelDescriptionList"/>
    <dgm:cxn modelId="{06B4ED56-FA1B-42B5-BFC5-61BF7EE7B798}" srcId="{0723FACC-4FC1-4CA1-A9A3-17CCF266F7E4}" destId="{BE7DF27C-90CB-4DEC-98A6-3AAF522BBACA}" srcOrd="0" destOrd="0" parTransId="{12469FC5-52A5-4CF1-8709-D46296BF0D45}" sibTransId="{438A410D-F8B1-4473-B09E-2A8162B56E63}"/>
    <dgm:cxn modelId="{81D284DE-D645-43A9-8FBC-2B9805811051}" type="presOf" srcId="{0723FACC-4FC1-4CA1-A9A3-17CCF266F7E4}" destId="{184D31DA-8A4A-43C7-BA7D-05EBD47FE754}" srcOrd="0" destOrd="0" presId="urn:microsoft.com/office/officeart/2018/5/layout/CenteredIconLabelDescriptionList"/>
    <dgm:cxn modelId="{6C7777D8-EBE8-4EBF-BE08-BF6623B6F8D0}" srcId="{8FDBAF32-C816-40CD-B5D4-E6B775A419A7}" destId="{0723FACC-4FC1-4CA1-A9A3-17CCF266F7E4}" srcOrd="1" destOrd="0" parTransId="{FEFA8953-2949-44EF-95EB-8325D0F390E6}" sibTransId="{FCEC1031-3641-4318-A083-6A3A10D86725}"/>
    <dgm:cxn modelId="{F26425DD-09DD-427A-9AAD-37E765913DEB}" srcId="{A4E4E17C-935C-4009-9758-CC826CCDCED0}" destId="{52494C76-547F-4C94-8FCB-034EAC89F293}" srcOrd="0" destOrd="0" parTransId="{74D1470B-4002-4B90-AEFD-A7962A0E0F68}" sibTransId="{C4F947CF-0774-4068-BAA0-AC9970C2FC72}"/>
    <dgm:cxn modelId="{647BCE80-8CDC-4238-A204-7F0321382946}" srcId="{8FDBAF32-C816-40CD-B5D4-E6B775A419A7}" destId="{A4E4E17C-935C-4009-9758-CC826CCDCED0}" srcOrd="0" destOrd="0" parTransId="{979C3420-05FE-43B6-B8F2-0DEB82DA5A52}" sibTransId="{170FD36A-34CF-48B6-B57C-1047AC6DA7ED}"/>
    <dgm:cxn modelId="{40F499A7-D279-4AEC-A145-8F2578C4B08F}" srcId="{A9BDED1A-E7EF-406C-B30A-4F2578651F3F}" destId="{8ED1A5B5-1CE9-49CC-98EA-319C48E77D8A}" srcOrd="0" destOrd="0" parTransId="{C4F5A92E-F69C-49F5-A493-AA0C43E60132}" sibTransId="{74F3B79B-71FD-4180-A462-51977D2CB5C7}"/>
    <dgm:cxn modelId="{66843D7D-DA82-4EDB-BFDE-7FD53C1489BD}" type="presOf" srcId="{8ED1A5B5-1CE9-49CC-98EA-319C48E77D8A}" destId="{F3C3FD98-AB23-4024-9C97-982BBB9D0BA6}" srcOrd="0" destOrd="0" presId="urn:microsoft.com/office/officeart/2018/5/layout/CenteredIconLabelDescriptionList"/>
    <dgm:cxn modelId="{4EC441A0-36CD-4C41-8C2B-069D33E43432}" type="presOf" srcId="{52494C76-547F-4C94-8FCB-034EAC89F293}" destId="{BFD06077-7011-45C2-AC24-0CAE5793F7FF}" srcOrd="0" destOrd="0" presId="urn:microsoft.com/office/officeart/2018/5/layout/CenteredIconLabelDescriptionList"/>
    <dgm:cxn modelId="{54826451-3136-4014-AC45-9E61E6E58086}" type="presOf" srcId="{90665261-F952-4F86-9CEC-0CBAFF577A9C}" destId="{38D9EA78-9472-4BEB-A79C-771889D126D9}" srcOrd="0" destOrd="0" presId="urn:microsoft.com/office/officeart/2018/5/layout/CenteredIconLabelDescriptionList"/>
    <dgm:cxn modelId="{6071913B-4807-43A8-982D-C15558B7891A}" srcId="{8FDBAF32-C816-40CD-B5D4-E6B775A419A7}" destId="{90665261-F952-4F86-9CEC-0CBAFF577A9C}" srcOrd="3" destOrd="0" parTransId="{DEDF57AF-692B-4955-A802-36BD550228A0}" sibTransId="{C6A6798C-A487-483E-B269-F94E9E9D0429}"/>
    <dgm:cxn modelId="{C7DE221A-FA38-4586-B5F1-6BD2B33AC003}" srcId="{8FDBAF32-C816-40CD-B5D4-E6B775A419A7}" destId="{A9BDED1A-E7EF-406C-B30A-4F2578651F3F}" srcOrd="2" destOrd="0" parTransId="{E57F48AA-AE68-4B55-AFB7-45A15F921EC7}" sibTransId="{6568102F-BC03-4473-B3DC-A336B60E0D71}"/>
    <dgm:cxn modelId="{4FCD94DC-9488-4A78-A0CD-AB4C23F78CE9}" type="presOf" srcId="{8FDBAF32-C816-40CD-B5D4-E6B775A419A7}" destId="{C76C3FA6-B2FF-44CD-9B21-ECEAAFA55160}" srcOrd="0" destOrd="0" presId="urn:microsoft.com/office/officeart/2018/5/layout/CenteredIconLabelDescriptionList"/>
    <dgm:cxn modelId="{103B5DC6-DF14-4B08-BE66-A6431B754B8D}" type="presParOf" srcId="{C76C3FA6-B2FF-44CD-9B21-ECEAAFA55160}" destId="{B4172269-CD6D-4CAF-97B5-F056C149B1EE}" srcOrd="0" destOrd="0" presId="urn:microsoft.com/office/officeart/2018/5/layout/CenteredIconLabelDescriptionList"/>
    <dgm:cxn modelId="{DC74BFE8-6B3D-416D-B09D-36D856892070}" type="presParOf" srcId="{B4172269-CD6D-4CAF-97B5-F056C149B1EE}" destId="{84E700BF-30F9-445D-A8C7-B745647A9334}" srcOrd="0" destOrd="0" presId="urn:microsoft.com/office/officeart/2018/5/layout/CenteredIconLabelDescriptionList"/>
    <dgm:cxn modelId="{E85ED12D-16A9-4620-9D04-6C9223E471F7}" type="presParOf" srcId="{B4172269-CD6D-4CAF-97B5-F056C149B1EE}" destId="{00C25628-9637-468C-85D0-D4747DD55D75}" srcOrd="1" destOrd="0" presId="urn:microsoft.com/office/officeart/2018/5/layout/CenteredIconLabelDescriptionList"/>
    <dgm:cxn modelId="{D9E29488-9B85-4EF5-812E-E4336B7B9F4B}" type="presParOf" srcId="{B4172269-CD6D-4CAF-97B5-F056C149B1EE}" destId="{3F0E000E-43F0-41B7-BD63-4237D9426BB5}" srcOrd="2" destOrd="0" presId="urn:microsoft.com/office/officeart/2018/5/layout/CenteredIconLabelDescriptionList"/>
    <dgm:cxn modelId="{997CA615-78C2-4D9B-BD96-1A551D7769E4}" type="presParOf" srcId="{B4172269-CD6D-4CAF-97B5-F056C149B1EE}" destId="{A8FA0B58-C03E-4941-A1B4-BE5FBBDBE848}" srcOrd="3" destOrd="0" presId="urn:microsoft.com/office/officeart/2018/5/layout/CenteredIconLabelDescriptionList"/>
    <dgm:cxn modelId="{D3C905AD-009B-4D3A-82AF-6D0DDE87ACBA}" type="presParOf" srcId="{B4172269-CD6D-4CAF-97B5-F056C149B1EE}" destId="{BFD06077-7011-45C2-AC24-0CAE5793F7FF}" srcOrd="4" destOrd="0" presId="urn:microsoft.com/office/officeart/2018/5/layout/CenteredIconLabelDescriptionList"/>
    <dgm:cxn modelId="{2A8E1995-A1F9-4A4F-B852-79DAAE77AA39}" type="presParOf" srcId="{C76C3FA6-B2FF-44CD-9B21-ECEAAFA55160}" destId="{9B6C6B40-AF59-4F2D-9C87-E9432AC9FEA5}" srcOrd="1" destOrd="0" presId="urn:microsoft.com/office/officeart/2018/5/layout/CenteredIconLabelDescriptionList"/>
    <dgm:cxn modelId="{554C80F8-9B5D-4068-A06D-41153E90FD88}" type="presParOf" srcId="{C76C3FA6-B2FF-44CD-9B21-ECEAAFA55160}" destId="{44CE7E92-BB9F-4AE4-850D-7D384CE7404A}" srcOrd="2" destOrd="0" presId="urn:microsoft.com/office/officeart/2018/5/layout/CenteredIconLabelDescriptionList"/>
    <dgm:cxn modelId="{E133FE63-A719-48EF-AF8F-7BB10DFCD33C}" type="presParOf" srcId="{44CE7E92-BB9F-4AE4-850D-7D384CE7404A}" destId="{8295C5DF-C1A3-4895-B5B3-06DC8E92B037}" srcOrd="0" destOrd="0" presId="urn:microsoft.com/office/officeart/2018/5/layout/CenteredIconLabelDescriptionList"/>
    <dgm:cxn modelId="{3CA006DE-2B69-4EE8-963D-0B8D32DD8D65}" type="presParOf" srcId="{44CE7E92-BB9F-4AE4-850D-7D384CE7404A}" destId="{ADE324DF-A180-48FC-B7D4-B654A702A089}" srcOrd="1" destOrd="0" presId="urn:microsoft.com/office/officeart/2018/5/layout/CenteredIconLabelDescriptionList"/>
    <dgm:cxn modelId="{A0709201-7AAB-4430-9870-F8649E204F03}" type="presParOf" srcId="{44CE7E92-BB9F-4AE4-850D-7D384CE7404A}" destId="{184D31DA-8A4A-43C7-BA7D-05EBD47FE754}" srcOrd="2" destOrd="0" presId="urn:microsoft.com/office/officeart/2018/5/layout/CenteredIconLabelDescriptionList"/>
    <dgm:cxn modelId="{851FC65B-13E8-4F93-98AE-9D300CD66605}" type="presParOf" srcId="{44CE7E92-BB9F-4AE4-850D-7D384CE7404A}" destId="{1815DCE9-E33F-4100-BE72-592ACAB7778A}" srcOrd="3" destOrd="0" presId="urn:microsoft.com/office/officeart/2018/5/layout/CenteredIconLabelDescriptionList"/>
    <dgm:cxn modelId="{15E453C6-9893-4813-9429-65ECC562CEFA}" type="presParOf" srcId="{44CE7E92-BB9F-4AE4-850D-7D384CE7404A}" destId="{FB44027F-A6A2-4224-A079-3FC41D91B694}" srcOrd="4" destOrd="0" presId="urn:microsoft.com/office/officeart/2018/5/layout/CenteredIconLabelDescriptionList"/>
    <dgm:cxn modelId="{2CD8A71B-A0A3-4986-BD01-DC5780D84BB7}" type="presParOf" srcId="{C76C3FA6-B2FF-44CD-9B21-ECEAAFA55160}" destId="{B513DB1A-4571-4956-8890-85041151A2D5}" srcOrd="3" destOrd="0" presId="urn:microsoft.com/office/officeart/2018/5/layout/CenteredIconLabelDescriptionList"/>
    <dgm:cxn modelId="{C7A23BAF-BA39-4AAC-B793-82D9EE7D80E9}" type="presParOf" srcId="{C76C3FA6-B2FF-44CD-9B21-ECEAAFA55160}" destId="{1951AF6F-F7E3-4B3F-BEFE-5314DB60722D}" srcOrd="4" destOrd="0" presId="urn:microsoft.com/office/officeart/2018/5/layout/CenteredIconLabelDescriptionList"/>
    <dgm:cxn modelId="{7F343F52-A3A2-467F-A7F9-57765E56E503}" type="presParOf" srcId="{1951AF6F-F7E3-4B3F-BEFE-5314DB60722D}" destId="{4C15CEE6-5126-4657-9B6C-9FC81795C103}" srcOrd="0" destOrd="0" presId="urn:microsoft.com/office/officeart/2018/5/layout/CenteredIconLabelDescriptionList"/>
    <dgm:cxn modelId="{E57EB5FD-925F-42A6-AEB2-EFBF6AEF6C25}" type="presParOf" srcId="{1951AF6F-F7E3-4B3F-BEFE-5314DB60722D}" destId="{F433359E-37B5-48C8-9E0B-B56E224131B8}" srcOrd="1" destOrd="0" presId="urn:microsoft.com/office/officeart/2018/5/layout/CenteredIconLabelDescriptionList"/>
    <dgm:cxn modelId="{19B7294B-6D73-4D76-B653-8B0C1B6684F0}" type="presParOf" srcId="{1951AF6F-F7E3-4B3F-BEFE-5314DB60722D}" destId="{83108796-54D1-4EA6-AA8A-71DEB284E355}" srcOrd="2" destOrd="0" presId="urn:microsoft.com/office/officeart/2018/5/layout/CenteredIconLabelDescriptionList"/>
    <dgm:cxn modelId="{9F385883-F051-4596-A07A-2164FB1B2D0A}" type="presParOf" srcId="{1951AF6F-F7E3-4B3F-BEFE-5314DB60722D}" destId="{82E58721-3695-4657-B8D1-0700765B42F4}" srcOrd="3" destOrd="0" presId="urn:microsoft.com/office/officeart/2018/5/layout/CenteredIconLabelDescriptionList"/>
    <dgm:cxn modelId="{51E2CA68-9C68-4176-8B30-B6910E8F8493}" type="presParOf" srcId="{1951AF6F-F7E3-4B3F-BEFE-5314DB60722D}" destId="{F3C3FD98-AB23-4024-9C97-982BBB9D0BA6}" srcOrd="4" destOrd="0" presId="urn:microsoft.com/office/officeart/2018/5/layout/CenteredIconLabelDescriptionList"/>
    <dgm:cxn modelId="{50A98A53-A11C-4356-A363-9F1ECE7CBE88}" type="presParOf" srcId="{C76C3FA6-B2FF-44CD-9B21-ECEAAFA55160}" destId="{D7D20A20-9DEE-44D9-953D-E019B04B5D4B}" srcOrd="5" destOrd="0" presId="urn:microsoft.com/office/officeart/2018/5/layout/CenteredIconLabelDescriptionList"/>
    <dgm:cxn modelId="{4E1EDA2E-72EE-4A41-9AE7-89C3F884CA08}" type="presParOf" srcId="{C76C3FA6-B2FF-44CD-9B21-ECEAAFA55160}" destId="{3159F404-BD20-47CC-A6A4-C4B762E25DAD}" srcOrd="6" destOrd="0" presId="urn:microsoft.com/office/officeart/2018/5/layout/CenteredIconLabelDescriptionList"/>
    <dgm:cxn modelId="{D9E8D48B-61C3-48BA-88A9-C51CDB340664}" type="presParOf" srcId="{3159F404-BD20-47CC-A6A4-C4B762E25DAD}" destId="{87B7F1E0-38F1-4B46-B0E6-3530C6B4F210}" srcOrd="0" destOrd="0" presId="urn:microsoft.com/office/officeart/2018/5/layout/CenteredIconLabelDescriptionList"/>
    <dgm:cxn modelId="{46360BAC-3CAE-4E4F-8E62-788B76A0300A}" type="presParOf" srcId="{3159F404-BD20-47CC-A6A4-C4B762E25DAD}" destId="{27866BEE-3941-4E5F-9CE7-75FEBEC8888A}" srcOrd="1" destOrd="0" presId="urn:microsoft.com/office/officeart/2018/5/layout/CenteredIconLabelDescriptionList"/>
    <dgm:cxn modelId="{3A53905F-F4D5-4157-8045-77E7D79DEEED}" type="presParOf" srcId="{3159F404-BD20-47CC-A6A4-C4B762E25DAD}" destId="{38D9EA78-9472-4BEB-A79C-771889D126D9}" srcOrd="2" destOrd="0" presId="urn:microsoft.com/office/officeart/2018/5/layout/CenteredIconLabelDescriptionList"/>
    <dgm:cxn modelId="{120F6D09-2596-4D54-82DE-B137497FC13C}" type="presParOf" srcId="{3159F404-BD20-47CC-A6A4-C4B762E25DAD}" destId="{023B82C7-C726-4468-82E6-0D429CD1ED84}" srcOrd="3" destOrd="0" presId="urn:microsoft.com/office/officeart/2018/5/layout/CenteredIconLabelDescriptionList"/>
    <dgm:cxn modelId="{9E235217-AD78-4977-B42F-90376C038258}" type="presParOf" srcId="{3159F404-BD20-47CC-A6A4-C4B762E25DAD}" destId="{5B3A2FE9-0113-4665-AFCC-E05E21DE15E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EAA8C93-01FA-46D0-8E56-661618EE127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28084D-0DCD-4104-BF8A-BF1FB17FFD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Review &amp; Understanding</a:t>
          </a:r>
        </a:p>
      </dgm:t>
    </dgm:pt>
    <dgm:pt modelId="{A1E9BBAE-1F30-4C71-83FA-61F1896E4CFE}" type="parTrans" cxnId="{C07882C6-FE3E-46E2-B643-745B5855D9E1}">
      <dgm:prSet/>
      <dgm:spPr/>
      <dgm:t>
        <a:bodyPr/>
        <a:lstStyle/>
        <a:p>
          <a:endParaRPr lang="en-US"/>
        </a:p>
      </dgm:t>
    </dgm:pt>
    <dgm:pt modelId="{BAD5C3A4-859C-4F22-A050-748EC7319105}" type="sibTrans" cxnId="{C07882C6-FE3E-46E2-B643-745B5855D9E1}">
      <dgm:prSet/>
      <dgm:spPr/>
      <dgm:t>
        <a:bodyPr/>
        <a:lstStyle/>
        <a:p>
          <a:endParaRPr lang="en-US"/>
        </a:p>
      </dgm:t>
    </dgm:pt>
    <dgm:pt modelId="{D30841BD-41DC-467A-90BC-B578881D37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Engineering &amp; Processing</a:t>
          </a:r>
        </a:p>
      </dgm:t>
    </dgm:pt>
    <dgm:pt modelId="{AD7205DA-D3DE-43C5-8518-2858A45C4CE3}" type="parTrans" cxnId="{DEC199E8-BC86-4443-8C1C-0B6BF92A1E70}">
      <dgm:prSet/>
      <dgm:spPr/>
      <dgm:t>
        <a:bodyPr/>
        <a:lstStyle/>
        <a:p>
          <a:endParaRPr lang="en-GB"/>
        </a:p>
      </dgm:t>
    </dgm:pt>
    <dgm:pt modelId="{19FB2747-4F9D-457B-B35B-8E338B94BB99}" type="sibTrans" cxnId="{DEC199E8-BC86-4443-8C1C-0B6BF92A1E70}">
      <dgm:prSet/>
      <dgm:spPr/>
      <dgm:t>
        <a:bodyPr/>
        <a:lstStyle/>
        <a:p>
          <a:endParaRPr lang="en-GB"/>
        </a:p>
      </dgm:t>
    </dgm:pt>
    <dgm:pt modelId="{34E26204-13A8-43C0-9055-7507AE2956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KPIs &amp; Visualizations</a:t>
          </a:r>
        </a:p>
      </dgm:t>
    </dgm:pt>
    <dgm:pt modelId="{F97C5DB6-4F4F-44BA-9F08-DA955013CD69}" type="parTrans" cxnId="{5CFFAC71-AB8C-4902-869B-A715DA6030AA}">
      <dgm:prSet/>
      <dgm:spPr/>
      <dgm:t>
        <a:bodyPr/>
        <a:lstStyle/>
        <a:p>
          <a:endParaRPr lang="en-GB"/>
        </a:p>
      </dgm:t>
    </dgm:pt>
    <dgm:pt modelId="{A1DFE2F7-819E-4685-9D91-65D4E22A5B9A}" type="sibTrans" cxnId="{5CFFAC71-AB8C-4902-869B-A715DA6030AA}">
      <dgm:prSet/>
      <dgm:spPr/>
      <dgm:t>
        <a:bodyPr/>
        <a:lstStyle/>
        <a:p>
          <a:endParaRPr lang="en-GB"/>
        </a:p>
      </dgm:t>
    </dgm:pt>
    <dgm:pt modelId="{9BC68BD2-E47A-4185-9FB5-09E67269C2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RFM </a:t>
          </a:r>
          <a:r>
            <a:rPr lang="en-US" smtClean="0"/>
            <a:t>analysis &amp; new features</a:t>
          </a:r>
          <a:endParaRPr lang="en-US" dirty="0"/>
        </a:p>
      </dgm:t>
    </dgm:pt>
    <dgm:pt modelId="{7233FDFB-1494-4B41-902A-45E926A7C92E}" type="parTrans" cxnId="{3A0668FF-B638-4F69-9BE5-C30E5C1ECA36}">
      <dgm:prSet/>
      <dgm:spPr/>
      <dgm:t>
        <a:bodyPr/>
        <a:lstStyle/>
        <a:p>
          <a:endParaRPr lang="en-GB"/>
        </a:p>
      </dgm:t>
    </dgm:pt>
    <dgm:pt modelId="{704299D6-58EC-4D9C-B0C2-AE4F5F65EFCD}" type="sibTrans" cxnId="{3A0668FF-B638-4F69-9BE5-C30E5C1ECA36}">
      <dgm:prSet/>
      <dgm:spPr/>
      <dgm:t>
        <a:bodyPr/>
        <a:lstStyle/>
        <a:p>
          <a:endParaRPr lang="en-GB"/>
        </a:p>
      </dgm:t>
    </dgm:pt>
    <dgm:pt modelId="{FAAB491C-921D-4A65-AB36-2BDB27300E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Unsupervised learning K-Means clustering</a:t>
          </a:r>
        </a:p>
      </dgm:t>
    </dgm:pt>
    <dgm:pt modelId="{A1E89B0F-93AC-4BBE-B8D1-D8F306E879C7}" type="parTrans" cxnId="{07B3DACD-D6B7-4BB1-8F55-DA3A407AC067}">
      <dgm:prSet/>
      <dgm:spPr/>
      <dgm:t>
        <a:bodyPr/>
        <a:lstStyle/>
        <a:p>
          <a:endParaRPr lang="en-GB"/>
        </a:p>
      </dgm:t>
    </dgm:pt>
    <dgm:pt modelId="{8954486C-93A5-48D0-BE0A-94925B19170F}" type="sibTrans" cxnId="{07B3DACD-D6B7-4BB1-8F55-DA3A407AC067}">
      <dgm:prSet/>
      <dgm:spPr/>
      <dgm:t>
        <a:bodyPr/>
        <a:lstStyle/>
        <a:p>
          <a:endParaRPr lang="en-GB"/>
        </a:p>
      </dgm:t>
    </dgm:pt>
    <dgm:pt modelId="{B896D806-8621-452F-807E-57A14C9D84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Actions &amp; Segments Mapping</a:t>
          </a:r>
        </a:p>
      </dgm:t>
    </dgm:pt>
    <dgm:pt modelId="{69D7A29B-6CE4-4F2B-AC30-AF8A3A222ABA}" type="parTrans" cxnId="{F8AC6360-4677-4966-B8F3-F7EEB773847F}">
      <dgm:prSet/>
      <dgm:spPr/>
      <dgm:t>
        <a:bodyPr/>
        <a:lstStyle/>
        <a:p>
          <a:endParaRPr lang="en-GB"/>
        </a:p>
      </dgm:t>
    </dgm:pt>
    <dgm:pt modelId="{8E56F647-AC2D-4860-95B6-08E9D61FA334}" type="sibTrans" cxnId="{F8AC6360-4677-4966-B8F3-F7EEB773847F}">
      <dgm:prSet/>
      <dgm:spPr/>
      <dgm:t>
        <a:bodyPr/>
        <a:lstStyle/>
        <a:p>
          <a:endParaRPr lang="en-GB"/>
        </a:p>
      </dgm:t>
    </dgm:pt>
    <dgm:pt modelId="{8C90CC8A-3573-45E4-8FCD-3D41F9191809}" type="pres">
      <dgm:prSet presAssocID="{1EAA8C93-01FA-46D0-8E56-661618EE127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BEEC4A-B260-4397-8AE2-0264F59011D2}" type="pres">
      <dgm:prSet presAssocID="{F228084D-0DCD-4104-BF8A-BF1FB17FFDF9}" presName="compNode" presStyleCnt="0"/>
      <dgm:spPr/>
    </dgm:pt>
    <dgm:pt modelId="{003F2F1E-0607-4E21-B157-515AD3F02F1C}" type="pres">
      <dgm:prSet presAssocID="{F228084D-0DCD-4104-BF8A-BF1FB17FFDF9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2FB3FF9-D119-44D1-88A7-CA8B173E62BC}" type="pres">
      <dgm:prSet presAssocID="{F228084D-0DCD-4104-BF8A-BF1FB17FFDF9}" presName="spaceRect" presStyleCnt="0"/>
      <dgm:spPr/>
    </dgm:pt>
    <dgm:pt modelId="{22EA66BB-BE2D-40C7-9795-C0107D41963B}" type="pres">
      <dgm:prSet presAssocID="{F228084D-0DCD-4104-BF8A-BF1FB17FFDF9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30A7BCF-4D97-476D-99EE-EAD2BF33BBE8}" type="pres">
      <dgm:prSet presAssocID="{BAD5C3A4-859C-4F22-A050-748EC7319105}" presName="sibTrans" presStyleCnt="0"/>
      <dgm:spPr/>
    </dgm:pt>
    <dgm:pt modelId="{F74FD134-55B1-4AB8-96A2-D880712777BA}" type="pres">
      <dgm:prSet presAssocID="{D30841BD-41DC-467A-90BC-B578881D371E}" presName="compNode" presStyleCnt="0"/>
      <dgm:spPr/>
    </dgm:pt>
    <dgm:pt modelId="{E7E225C4-3D70-46DC-A734-1C41E47054E6}" type="pres">
      <dgm:prSet presAssocID="{D30841BD-41DC-467A-90BC-B578881D371E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3B14CAD-790A-4EBC-B09D-128D3FCEE16D}" type="pres">
      <dgm:prSet presAssocID="{D30841BD-41DC-467A-90BC-B578881D371E}" presName="spaceRect" presStyleCnt="0"/>
      <dgm:spPr/>
    </dgm:pt>
    <dgm:pt modelId="{6425CCD6-BAFB-4902-A517-1182BB853B79}" type="pres">
      <dgm:prSet presAssocID="{D30841BD-41DC-467A-90BC-B578881D371E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4053FC9-A74F-4834-B239-87C464C9FF01}" type="pres">
      <dgm:prSet presAssocID="{19FB2747-4F9D-457B-B35B-8E338B94BB99}" presName="sibTrans" presStyleCnt="0"/>
      <dgm:spPr/>
    </dgm:pt>
    <dgm:pt modelId="{BB45CA5A-3E77-45BB-8AFF-B5708C0D720C}" type="pres">
      <dgm:prSet presAssocID="{34E26204-13A8-43C0-9055-7507AE2956A4}" presName="compNode" presStyleCnt="0"/>
      <dgm:spPr/>
    </dgm:pt>
    <dgm:pt modelId="{81C89C41-E828-43EF-8D65-2E4CC8488370}" type="pres">
      <dgm:prSet presAssocID="{34E26204-13A8-43C0-9055-7507AE2956A4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669AFF6-3191-4865-8616-67D5BA2BC1A3}" type="pres">
      <dgm:prSet presAssocID="{34E26204-13A8-43C0-9055-7507AE2956A4}" presName="spaceRect" presStyleCnt="0"/>
      <dgm:spPr/>
    </dgm:pt>
    <dgm:pt modelId="{0F89AB0A-0504-4DC3-AEF0-300551360B7B}" type="pres">
      <dgm:prSet presAssocID="{34E26204-13A8-43C0-9055-7507AE2956A4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83D0E22-AAF3-4C67-9541-CA719C1F1740}" type="pres">
      <dgm:prSet presAssocID="{A1DFE2F7-819E-4685-9D91-65D4E22A5B9A}" presName="sibTrans" presStyleCnt="0"/>
      <dgm:spPr/>
    </dgm:pt>
    <dgm:pt modelId="{47F0B4E4-46C9-481F-965C-6B2C9B068B62}" type="pres">
      <dgm:prSet presAssocID="{9BC68BD2-E47A-4185-9FB5-09E67269C247}" presName="compNode" presStyleCnt="0"/>
      <dgm:spPr/>
    </dgm:pt>
    <dgm:pt modelId="{96776542-71A9-40FB-BAE2-C73209CAF2EC}" type="pres">
      <dgm:prSet presAssocID="{9BC68BD2-E47A-4185-9FB5-09E67269C247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9FD3320C-DAB2-4AB6-A4D4-4F93286BD21A}" type="pres">
      <dgm:prSet presAssocID="{9BC68BD2-E47A-4185-9FB5-09E67269C247}" presName="spaceRect" presStyleCnt="0"/>
      <dgm:spPr/>
    </dgm:pt>
    <dgm:pt modelId="{A2C47D42-B10E-4510-BD60-6649778F3BFE}" type="pres">
      <dgm:prSet presAssocID="{9BC68BD2-E47A-4185-9FB5-09E67269C247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CE1D556-4F83-40CA-BC30-5A2C2F4E0ECD}" type="pres">
      <dgm:prSet presAssocID="{704299D6-58EC-4D9C-B0C2-AE4F5F65EFCD}" presName="sibTrans" presStyleCnt="0"/>
      <dgm:spPr/>
    </dgm:pt>
    <dgm:pt modelId="{86785537-C66C-4741-A4E1-F015298D0C95}" type="pres">
      <dgm:prSet presAssocID="{FAAB491C-921D-4A65-AB36-2BDB27300E68}" presName="compNode" presStyleCnt="0"/>
      <dgm:spPr/>
    </dgm:pt>
    <dgm:pt modelId="{E41209F0-590F-43E7-97FF-37329A4F5D38}" type="pres">
      <dgm:prSet presAssocID="{FAAB491C-921D-4A65-AB36-2BDB27300E68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2CCDCA-5D51-4DD5-A6D1-D4DA62637A39}" type="pres">
      <dgm:prSet presAssocID="{FAAB491C-921D-4A65-AB36-2BDB27300E68}" presName="spaceRect" presStyleCnt="0"/>
      <dgm:spPr/>
    </dgm:pt>
    <dgm:pt modelId="{0B5F6DFD-38E5-42A2-A1B8-8487B590354E}" type="pres">
      <dgm:prSet presAssocID="{FAAB491C-921D-4A65-AB36-2BDB27300E68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84F2BCE-DC2E-4844-B95D-D9782E9282B2}" type="pres">
      <dgm:prSet presAssocID="{8954486C-93A5-48D0-BE0A-94925B19170F}" presName="sibTrans" presStyleCnt="0"/>
      <dgm:spPr/>
    </dgm:pt>
    <dgm:pt modelId="{F73263DC-C4C1-404E-A293-284BDC54DA37}" type="pres">
      <dgm:prSet presAssocID="{B896D806-8621-452F-807E-57A14C9D8443}" presName="compNode" presStyleCnt="0"/>
      <dgm:spPr/>
    </dgm:pt>
    <dgm:pt modelId="{58E604B9-D5F7-4A35-BB9A-8170F1EEE5D3}" type="pres">
      <dgm:prSet presAssocID="{B896D806-8621-452F-807E-57A14C9D8443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66C50E6-A32F-4143-B24C-FCA46AD84B1F}" type="pres">
      <dgm:prSet presAssocID="{B896D806-8621-452F-807E-57A14C9D8443}" presName="spaceRect" presStyleCnt="0"/>
      <dgm:spPr/>
    </dgm:pt>
    <dgm:pt modelId="{CC3B6BF8-6931-4D05-BE43-3E4467813B50}" type="pres">
      <dgm:prSet presAssocID="{B896D806-8621-452F-807E-57A14C9D8443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882C6-FE3E-46E2-B643-745B5855D9E1}" srcId="{1EAA8C93-01FA-46D0-8E56-661618EE1274}" destId="{F228084D-0DCD-4104-BF8A-BF1FB17FFDF9}" srcOrd="0" destOrd="0" parTransId="{A1E9BBAE-1F30-4C71-83FA-61F1896E4CFE}" sibTransId="{BAD5C3A4-859C-4F22-A050-748EC7319105}"/>
    <dgm:cxn modelId="{CF966B43-A852-49B6-8203-CA21439B9FF4}" type="presOf" srcId="{B896D806-8621-452F-807E-57A14C9D8443}" destId="{CC3B6BF8-6931-4D05-BE43-3E4467813B50}" srcOrd="0" destOrd="0" presId="urn:microsoft.com/office/officeart/2018/2/layout/IconLabelList"/>
    <dgm:cxn modelId="{E82DADB2-5C9E-4C6D-841B-CC8A92832903}" type="presOf" srcId="{34E26204-13A8-43C0-9055-7507AE2956A4}" destId="{0F89AB0A-0504-4DC3-AEF0-300551360B7B}" srcOrd="0" destOrd="0" presId="urn:microsoft.com/office/officeart/2018/2/layout/IconLabelList"/>
    <dgm:cxn modelId="{A44030AA-2252-4057-827D-ADCE69C7E709}" type="presOf" srcId="{F228084D-0DCD-4104-BF8A-BF1FB17FFDF9}" destId="{22EA66BB-BE2D-40C7-9795-C0107D41963B}" srcOrd="0" destOrd="0" presId="urn:microsoft.com/office/officeart/2018/2/layout/IconLabelList"/>
    <dgm:cxn modelId="{B80C469A-144D-4A99-AE39-8CF4C33F634E}" type="presOf" srcId="{D30841BD-41DC-467A-90BC-B578881D371E}" destId="{6425CCD6-BAFB-4902-A517-1182BB853B79}" srcOrd="0" destOrd="0" presId="urn:microsoft.com/office/officeart/2018/2/layout/IconLabelList"/>
    <dgm:cxn modelId="{B2F5DACA-1F13-41FD-97C7-96D9491BFF40}" type="presOf" srcId="{1EAA8C93-01FA-46D0-8E56-661618EE1274}" destId="{8C90CC8A-3573-45E4-8FCD-3D41F9191809}" srcOrd="0" destOrd="0" presId="urn:microsoft.com/office/officeart/2018/2/layout/IconLabelList"/>
    <dgm:cxn modelId="{5CFFAC71-AB8C-4902-869B-A715DA6030AA}" srcId="{1EAA8C93-01FA-46D0-8E56-661618EE1274}" destId="{34E26204-13A8-43C0-9055-7507AE2956A4}" srcOrd="2" destOrd="0" parTransId="{F97C5DB6-4F4F-44BA-9F08-DA955013CD69}" sibTransId="{A1DFE2F7-819E-4685-9D91-65D4E22A5B9A}"/>
    <dgm:cxn modelId="{EE7C3646-44CA-45E7-B3A8-CBFDA048189F}" type="presOf" srcId="{FAAB491C-921D-4A65-AB36-2BDB27300E68}" destId="{0B5F6DFD-38E5-42A2-A1B8-8487B590354E}" srcOrd="0" destOrd="0" presId="urn:microsoft.com/office/officeart/2018/2/layout/IconLabelList"/>
    <dgm:cxn modelId="{F8AC6360-4677-4966-B8F3-F7EEB773847F}" srcId="{1EAA8C93-01FA-46D0-8E56-661618EE1274}" destId="{B896D806-8621-452F-807E-57A14C9D8443}" srcOrd="5" destOrd="0" parTransId="{69D7A29B-6CE4-4F2B-AC30-AF8A3A222ABA}" sibTransId="{8E56F647-AC2D-4860-95B6-08E9D61FA334}"/>
    <dgm:cxn modelId="{D4F5471F-2BC2-4E81-AE10-F70777048C7C}" type="presOf" srcId="{9BC68BD2-E47A-4185-9FB5-09E67269C247}" destId="{A2C47D42-B10E-4510-BD60-6649778F3BFE}" srcOrd="0" destOrd="0" presId="urn:microsoft.com/office/officeart/2018/2/layout/IconLabelList"/>
    <dgm:cxn modelId="{3A0668FF-B638-4F69-9BE5-C30E5C1ECA36}" srcId="{1EAA8C93-01FA-46D0-8E56-661618EE1274}" destId="{9BC68BD2-E47A-4185-9FB5-09E67269C247}" srcOrd="3" destOrd="0" parTransId="{7233FDFB-1494-4B41-902A-45E926A7C92E}" sibTransId="{704299D6-58EC-4D9C-B0C2-AE4F5F65EFCD}"/>
    <dgm:cxn modelId="{DEC199E8-BC86-4443-8C1C-0B6BF92A1E70}" srcId="{1EAA8C93-01FA-46D0-8E56-661618EE1274}" destId="{D30841BD-41DC-467A-90BC-B578881D371E}" srcOrd="1" destOrd="0" parTransId="{AD7205DA-D3DE-43C5-8518-2858A45C4CE3}" sibTransId="{19FB2747-4F9D-457B-B35B-8E338B94BB99}"/>
    <dgm:cxn modelId="{07B3DACD-D6B7-4BB1-8F55-DA3A407AC067}" srcId="{1EAA8C93-01FA-46D0-8E56-661618EE1274}" destId="{FAAB491C-921D-4A65-AB36-2BDB27300E68}" srcOrd="4" destOrd="0" parTransId="{A1E89B0F-93AC-4BBE-B8D1-D8F306E879C7}" sibTransId="{8954486C-93A5-48D0-BE0A-94925B19170F}"/>
    <dgm:cxn modelId="{6D1D7C17-96E7-4C19-895F-C658E45D58E4}" type="presParOf" srcId="{8C90CC8A-3573-45E4-8FCD-3D41F9191809}" destId="{08BEEC4A-B260-4397-8AE2-0264F59011D2}" srcOrd="0" destOrd="0" presId="urn:microsoft.com/office/officeart/2018/2/layout/IconLabelList"/>
    <dgm:cxn modelId="{E99B5C75-C5A6-461A-83CD-F4DAAB00BF41}" type="presParOf" srcId="{08BEEC4A-B260-4397-8AE2-0264F59011D2}" destId="{003F2F1E-0607-4E21-B157-515AD3F02F1C}" srcOrd="0" destOrd="0" presId="urn:microsoft.com/office/officeart/2018/2/layout/IconLabelList"/>
    <dgm:cxn modelId="{0838407E-E41C-44A7-91B9-50088EC0F585}" type="presParOf" srcId="{08BEEC4A-B260-4397-8AE2-0264F59011D2}" destId="{52FB3FF9-D119-44D1-88A7-CA8B173E62BC}" srcOrd="1" destOrd="0" presId="urn:microsoft.com/office/officeart/2018/2/layout/IconLabelList"/>
    <dgm:cxn modelId="{01B27400-304B-4F6F-9D86-9FF96AE94998}" type="presParOf" srcId="{08BEEC4A-B260-4397-8AE2-0264F59011D2}" destId="{22EA66BB-BE2D-40C7-9795-C0107D41963B}" srcOrd="2" destOrd="0" presId="urn:microsoft.com/office/officeart/2018/2/layout/IconLabelList"/>
    <dgm:cxn modelId="{EA770B53-051F-444F-B135-94AC3B9A3E00}" type="presParOf" srcId="{8C90CC8A-3573-45E4-8FCD-3D41F9191809}" destId="{630A7BCF-4D97-476D-99EE-EAD2BF33BBE8}" srcOrd="1" destOrd="0" presId="urn:microsoft.com/office/officeart/2018/2/layout/IconLabelList"/>
    <dgm:cxn modelId="{C5DAC650-61E7-4D61-8EE7-149D70C05CC5}" type="presParOf" srcId="{8C90CC8A-3573-45E4-8FCD-3D41F9191809}" destId="{F74FD134-55B1-4AB8-96A2-D880712777BA}" srcOrd="2" destOrd="0" presId="urn:microsoft.com/office/officeart/2018/2/layout/IconLabelList"/>
    <dgm:cxn modelId="{1763A7EA-3D55-4B60-9F32-589AF908540E}" type="presParOf" srcId="{F74FD134-55B1-4AB8-96A2-D880712777BA}" destId="{E7E225C4-3D70-46DC-A734-1C41E47054E6}" srcOrd="0" destOrd="0" presId="urn:microsoft.com/office/officeart/2018/2/layout/IconLabelList"/>
    <dgm:cxn modelId="{47302D2A-377B-41B6-B87C-379677EA63D0}" type="presParOf" srcId="{F74FD134-55B1-4AB8-96A2-D880712777BA}" destId="{33B14CAD-790A-4EBC-B09D-128D3FCEE16D}" srcOrd="1" destOrd="0" presId="urn:microsoft.com/office/officeart/2018/2/layout/IconLabelList"/>
    <dgm:cxn modelId="{3981DEC4-49BF-495A-B246-A536DA490A1B}" type="presParOf" srcId="{F74FD134-55B1-4AB8-96A2-D880712777BA}" destId="{6425CCD6-BAFB-4902-A517-1182BB853B79}" srcOrd="2" destOrd="0" presId="urn:microsoft.com/office/officeart/2018/2/layout/IconLabelList"/>
    <dgm:cxn modelId="{2065B63A-BF97-48DD-914A-6ECFE4F47277}" type="presParOf" srcId="{8C90CC8A-3573-45E4-8FCD-3D41F9191809}" destId="{A4053FC9-A74F-4834-B239-87C464C9FF01}" srcOrd="3" destOrd="0" presId="urn:microsoft.com/office/officeart/2018/2/layout/IconLabelList"/>
    <dgm:cxn modelId="{83B64AD6-40C5-4C4A-A2BB-BA07E8303FC8}" type="presParOf" srcId="{8C90CC8A-3573-45E4-8FCD-3D41F9191809}" destId="{BB45CA5A-3E77-45BB-8AFF-B5708C0D720C}" srcOrd="4" destOrd="0" presId="urn:microsoft.com/office/officeart/2018/2/layout/IconLabelList"/>
    <dgm:cxn modelId="{BAABE703-AED7-41A5-827E-78328430EA93}" type="presParOf" srcId="{BB45CA5A-3E77-45BB-8AFF-B5708C0D720C}" destId="{81C89C41-E828-43EF-8D65-2E4CC8488370}" srcOrd="0" destOrd="0" presId="urn:microsoft.com/office/officeart/2018/2/layout/IconLabelList"/>
    <dgm:cxn modelId="{BFDD9D0E-8E33-40B5-A057-76A0E6BB56AC}" type="presParOf" srcId="{BB45CA5A-3E77-45BB-8AFF-B5708C0D720C}" destId="{A669AFF6-3191-4865-8616-67D5BA2BC1A3}" srcOrd="1" destOrd="0" presId="urn:microsoft.com/office/officeart/2018/2/layout/IconLabelList"/>
    <dgm:cxn modelId="{B58841B9-9487-439F-9DC2-7B3A42B99C98}" type="presParOf" srcId="{BB45CA5A-3E77-45BB-8AFF-B5708C0D720C}" destId="{0F89AB0A-0504-4DC3-AEF0-300551360B7B}" srcOrd="2" destOrd="0" presId="urn:microsoft.com/office/officeart/2018/2/layout/IconLabelList"/>
    <dgm:cxn modelId="{3E2A339F-64C2-4428-97D2-A909223A0231}" type="presParOf" srcId="{8C90CC8A-3573-45E4-8FCD-3D41F9191809}" destId="{A83D0E22-AAF3-4C67-9541-CA719C1F1740}" srcOrd="5" destOrd="0" presId="urn:microsoft.com/office/officeart/2018/2/layout/IconLabelList"/>
    <dgm:cxn modelId="{8C0BFCF4-D9EA-4061-AB22-D28EC0E74699}" type="presParOf" srcId="{8C90CC8A-3573-45E4-8FCD-3D41F9191809}" destId="{47F0B4E4-46C9-481F-965C-6B2C9B068B62}" srcOrd="6" destOrd="0" presId="urn:microsoft.com/office/officeart/2018/2/layout/IconLabelList"/>
    <dgm:cxn modelId="{3C3E39E2-5661-4F03-9AC3-A617F168497D}" type="presParOf" srcId="{47F0B4E4-46C9-481F-965C-6B2C9B068B62}" destId="{96776542-71A9-40FB-BAE2-C73209CAF2EC}" srcOrd="0" destOrd="0" presId="urn:microsoft.com/office/officeart/2018/2/layout/IconLabelList"/>
    <dgm:cxn modelId="{40FFE037-47BF-4D5E-80ED-3A2239315288}" type="presParOf" srcId="{47F0B4E4-46C9-481F-965C-6B2C9B068B62}" destId="{9FD3320C-DAB2-4AB6-A4D4-4F93286BD21A}" srcOrd="1" destOrd="0" presId="urn:microsoft.com/office/officeart/2018/2/layout/IconLabelList"/>
    <dgm:cxn modelId="{2BB2FE06-5AEA-47BF-85CE-C30373542992}" type="presParOf" srcId="{47F0B4E4-46C9-481F-965C-6B2C9B068B62}" destId="{A2C47D42-B10E-4510-BD60-6649778F3BFE}" srcOrd="2" destOrd="0" presId="urn:microsoft.com/office/officeart/2018/2/layout/IconLabelList"/>
    <dgm:cxn modelId="{B7AB59ED-4E23-49FD-BC1B-EACC04392731}" type="presParOf" srcId="{8C90CC8A-3573-45E4-8FCD-3D41F9191809}" destId="{8CE1D556-4F83-40CA-BC30-5A2C2F4E0ECD}" srcOrd="7" destOrd="0" presId="urn:microsoft.com/office/officeart/2018/2/layout/IconLabelList"/>
    <dgm:cxn modelId="{C8341929-0FE8-4166-89FF-B18DD1EEBE6F}" type="presParOf" srcId="{8C90CC8A-3573-45E4-8FCD-3D41F9191809}" destId="{86785537-C66C-4741-A4E1-F015298D0C95}" srcOrd="8" destOrd="0" presId="urn:microsoft.com/office/officeart/2018/2/layout/IconLabelList"/>
    <dgm:cxn modelId="{AA2227A2-0C80-465E-844C-39EA4C7729AF}" type="presParOf" srcId="{86785537-C66C-4741-A4E1-F015298D0C95}" destId="{E41209F0-590F-43E7-97FF-37329A4F5D38}" srcOrd="0" destOrd="0" presId="urn:microsoft.com/office/officeart/2018/2/layout/IconLabelList"/>
    <dgm:cxn modelId="{609348CB-7126-49BD-8674-2F005B556C8C}" type="presParOf" srcId="{86785537-C66C-4741-A4E1-F015298D0C95}" destId="{762CCDCA-5D51-4DD5-A6D1-D4DA62637A39}" srcOrd="1" destOrd="0" presId="urn:microsoft.com/office/officeart/2018/2/layout/IconLabelList"/>
    <dgm:cxn modelId="{534E4E3A-0E6B-449A-8928-A2E07F71365F}" type="presParOf" srcId="{86785537-C66C-4741-A4E1-F015298D0C95}" destId="{0B5F6DFD-38E5-42A2-A1B8-8487B590354E}" srcOrd="2" destOrd="0" presId="urn:microsoft.com/office/officeart/2018/2/layout/IconLabelList"/>
    <dgm:cxn modelId="{A010B484-8977-4F6C-96CF-DEAC92497267}" type="presParOf" srcId="{8C90CC8A-3573-45E4-8FCD-3D41F9191809}" destId="{284F2BCE-DC2E-4844-B95D-D9782E9282B2}" srcOrd="9" destOrd="0" presId="urn:microsoft.com/office/officeart/2018/2/layout/IconLabelList"/>
    <dgm:cxn modelId="{BC60A877-BDCD-4B16-8ABD-43A1E4FA7BD8}" type="presParOf" srcId="{8C90CC8A-3573-45E4-8FCD-3D41F9191809}" destId="{F73263DC-C4C1-404E-A293-284BDC54DA37}" srcOrd="10" destOrd="0" presId="urn:microsoft.com/office/officeart/2018/2/layout/IconLabelList"/>
    <dgm:cxn modelId="{AD6EC1A7-A176-4304-AC29-F036F4B6CB95}" type="presParOf" srcId="{F73263DC-C4C1-404E-A293-284BDC54DA37}" destId="{58E604B9-D5F7-4A35-BB9A-8170F1EEE5D3}" srcOrd="0" destOrd="0" presId="urn:microsoft.com/office/officeart/2018/2/layout/IconLabelList"/>
    <dgm:cxn modelId="{7B696F1A-7265-44FB-A13D-3E9A33B5D727}" type="presParOf" srcId="{F73263DC-C4C1-404E-A293-284BDC54DA37}" destId="{666C50E6-A32F-4143-B24C-FCA46AD84B1F}" srcOrd="1" destOrd="0" presId="urn:microsoft.com/office/officeart/2018/2/layout/IconLabelList"/>
    <dgm:cxn modelId="{E923056E-A1F6-4DC6-9300-4AC5329E83FA}" type="presParOf" srcId="{F73263DC-C4C1-404E-A293-284BDC54DA37}" destId="{CC3B6BF8-6931-4D05-BE43-3E4467813B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DBAF32-C816-40CD-B5D4-E6B775A419A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B0D544-D65F-4CDF-ABB8-A2BDAF3983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Recency - Given a current or specific date in the past, when was the last time that the customer made a transaction</a:t>
          </a:r>
        </a:p>
      </dgm:t>
    </dgm:pt>
    <dgm:pt modelId="{1D03AEC7-2F01-4F80-9AAE-E3A2EA86502F}" type="parTrans" cxnId="{48CA85A1-8FC9-4BFB-A27A-A74787CB7E93}">
      <dgm:prSet/>
      <dgm:spPr/>
      <dgm:t>
        <a:bodyPr/>
        <a:lstStyle/>
        <a:p>
          <a:endParaRPr lang="en-US"/>
        </a:p>
      </dgm:t>
    </dgm:pt>
    <dgm:pt modelId="{CE7055EE-862E-492F-AF08-8878C8DC097B}" type="sibTrans" cxnId="{48CA85A1-8FC9-4BFB-A27A-A74787CB7E93}">
      <dgm:prSet/>
      <dgm:spPr/>
      <dgm:t>
        <a:bodyPr/>
        <a:lstStyle/>
        <a:p>
          <a:endParaRPr lang="en-US"/>
        </a:p>
      </dgm:t>
    </dgm:pt>
    <dgm:pt modelId="{024A0CFF-8668-4121-84CF-F164A61169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Frequency - Given a specific time window, how many transactions did the customer do during that window</a:t>
          </a:r>
        </a:p>
      </dgm:t>
    </dgm:pt>
    <dgm:pt modelId="{46D45466-2191-4B1E-9157-A6CF577E19AD}" type="parTrans" cxnId="{569F2C2A-5700-4718-AA10-5566018DFE0C}">
      <dgm:prSet/>
      <dgm:spPr/>
      <dgm:t>
        <a:bodyPr/>
        <a:lstStyle/>
        <a:p>
          <a:endParaRPr lang="en-GB"/>
        </a:p>
      </dgm:t>
    </dgm:pt>
    <dgm:pt modelId="{3A69ADC3-B64A-4C23-954D-73E09D911934}" type="sibTrans" cxnId="{569F2C2A-5700-4718-AA10-5566018DFE0C}">
      <dgm:prSet/>
      <dgm:spPr/>
      <dgm:t>
        <a:bodyPr/>
        <a:lstStyle/>
        <a:p>
          <a:endParaRPr lang="en-GB"/>
        </a:p>
      </dgm:t>
    </dgm:pt>
    <dgm:pt modelId="{89FB1B66-BFE2-4956-A408-64FC3FC919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Monetary Value or Revenue - Given a specific window, how much did the customer spend</a:t>
          </a:r>
        </a:p>
      </dgm:t>
    </dgm:pt>
    <dgm:pt modelId="{85443554-AD1D-4C43-8EE4-F6129283A56B}" type="parTrans" cxnId="{1DBA33BB-0478-4537-8500-75A9AE1235DF}">
      <dgm:prSet/>
      <dgm:spPr/>
      <dgm:t>
        <a:bodyPr/>
        <a:lstStyle/>
        <a:p>
          <a:endParaRPr lang="en-GB"/>
        </a:p>
      </dgm:t>
    </dgm:pt>
    <dgm:pt modelId="{5F7CE298-7A54-4FE6-95B4-02DBBA3962D4}" type="sibTrans" cxnId="{1DBA33BB-0478-4537-8500-75A9AE1235DF}">
      <dgm:prSet/>
      <dgm:spPr/>
      <dgm:t>
        <a:bodyPr/>
        <a:lstStyle/>
        <a:p>
          <a:endParaRPr lang="en-GB"/>
        </a:p>
      </dgm:t>
    </dgm:pt>
    <dgm:pt modelId="{C4A8D263-D01F-4E54-B119-45FEDAFF520A}" type="pres">
      <dgm:prSet presAssocID="{8FDBAF32-C816-40CD-B5D4-E6B775A419A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1F6A4E-2ACC-4890-BA87-287FDBD23AD5}" type="pres">
      <dgm:prSet presAssocID="{95B0D544-D65F-4CDF-ABB8-A2BDAF3983DC}" presName="compNode" presStyleCnt="0"/>
      <dgm:spPr/>
    </dgm:pt>
    <dgm:pt modelId="{877ECF3A-7AAE-42BE-ADDC-41F35918486B}" type="pres">
      <dgm:prSet presAssocID="{95B0D544-D65F-4CDF-ABB8-A2BDAF3983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9960543-724C-4110-8F78-8B41FE39444E}" type="pres">
      <dgm:prSet presAssocID="{95B0D544-D65F-4CDF-ABB8-A2BDAF3983DC}" presName="spaceRect" presStyleCnt="0"/>
      <dgm:spPr/>
    </dgm:pt>
    <dgm:pt modelId="{8250F5BA-2970-4BB3-86CB-3741831D0858}" type="pres">
      <dgm:prSet presAssocID="{95B0D544-D65F-4CDF-ABB8-A2BDAF3983DC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29EF31D-1FC2-4EE0-8848-4D746A3A8CB9}" type="pres">
      <dgm:prSet presAssocID="{CE7055EE-862E-492F-AF08-8878C8DC097B}" presName="sibTrans" presStyleCnt="0"/>
      <dgm:spPr/>
    </dgm:pt>
    <dgm:pt modelId="{C7FF39E6-DB66-43BF-89E4-35E8F4EDCA86}" type="pres">
      <dgm:prSet presAssocID="{024A0CFF-8668-4121-84CF-F164A6116916}" presName="compNode" presStyleCnt="0"/>
      <dgm:spPr/>
    </dgm:pt>
    <dgm:pt modelId="{0864E1E3-682F-495F-A33C-3D8F8A0B3FAC}" type="pres">
      <dgm:prSet presAssocID="{024A0CFF-8668-4121-84CF-F164A6116916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3967774-0E7B-42E2-B9B8-A349A624EAFE}" type="pres">
      <dgm:prSet presAssocID="{024A0CFF-8668-4121-84CF-F164A6116916}" presName="spaceRect" presStyleCnt="0"/>
      <dgm:spPr/>
    </dgm:pt>
    <dgm:pt modelId="{E665099C-89B5-4F41-81D5-F19AFBC692B8}" type="pres">
      <dgm:prSet presAssocID="{024A0CFF-8668-4121-84CF-F164A6116916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CE174F4-7A1B-44FF-B7B0-BAF754F45DC8}" type="pres">
      <dgm:prSet presAssocID="{3A69ADC3-B64A-4C23-954D-73E09D911934}" presName="sibTrans" presStyleCnt="0"/>
      <dgm:spPr/>
    </dgm:pt>
    <dgm:pt modelId="{20FAB74C-B196-4C90-9F4E-77018773D4C6}" type="pres">
      <dgm:prSet presAssocID="{89FB1B66-BFE2-4956-A408-64FC3FC9191D}" presName="compNode" presStyleCnt="0"/>
      <dgm:spPr/>
    </dgm:pt>
    <dgm:pt modelId="{5FBB44F6-4D57-4BA9-BFE9-ED6BEEA04623}" type="pres">
      <dgm:prSet presAssocID="{89FB1B66-BFE2-4956-A408-64FC3FC919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73E6753-FC41-4A4C-933C-87CC47425097}" type="pres">
      <dgm:prSet presAssocID="{89FB1B66-BFE2-4956-A408-64FC3FC9191D}" presName="spaceRect" presStyleCnt="0"/>
      <dgm:spPr/>
    </dgm:pt>
    <dgm:pt modelId="{919D708D-E831-4F04-A5DB-03B7570120BE}" type="pres">
      <dgm:prSet presAssocID="{89FB1B66-BFE2-4956-A408-64FC3FC9191D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C2FA37-B050-4A65-8F51-69361E839A66}" type="presOf" srcId="{89FB1B66-BFE2-4956-A408-64FC3FC9191D}" destId="{919D708D-E831-4F04-A5DB-03B7570120BE}" srcOrd="0" destOrd="0" presId="urn:microsoft.com/office/officeart/2018/2/layout/IconLabelList"/>
    <dgm:cxn modelId="{2D2F9C0D-FB74-41E9-9FAB-4A016BD734A2}" type="presOf" srcId="{024A0CFF-8668-4121-84CF-F164A6116916}" destId="{E665099C-89B5-4F41-81D5-F19AFBC692B8}" srcOrd="0" destOrd="0" presId="urn:microsoft.com/office/officeart/2018/2/layout/IconLabelList"/>
    <dgm:cxn modelId="{B08DF2DC-797D-45AA-8731-2D7A4E782170}" type="presOf" srcId="{8FDBAF32-C816-40CD-B5D4-E6B775A419A7}" destId="{C4A8D263-D01F-4E54-B119-45FEDAFF520A}" srcOrd="0" destOrd="0" presId="urn:microsoft.com/office/officeart/2018/2/layout/IconLabelList"/>
    <dgm:cxn modelId="{569F2C2A-5700-4718-AA10-5566018DFE0C}" srcId="{8FDBAF32-C816-40CD-B5D4-E6B775A419A7}" destId="{024A0CFF-8668-4121-84CF-F164A6116916}" srcOrd="1" destOrd="0" parTransId="{46D45466-2191-4B1E-9157-A6CF577E19AD}" sibTransId="{3A69ADC3-B64A-4C23-954D-73E09D911934}"/>
    <dgm:cxn modelId="{8E8DBEA9-951E-4ACE-9BFE-DCEAAC4381C7}" type="presOf" srcId="{95B0D544-D65F-4CDF-ABB8-A2BDAF3983DC}" destId="{8250F5BA-2970-4BB3-86CB-3741831D0858}" srcOrd="0" destOrd="0" presId="urn:microsoft.com/office/officeart/2018/2/layout/IconLabelList"/>
    <dgm:cxn modelId="{1DBA33BB-0478-4537-8500-75A9AE1235DF}" srcId="{8FDBAF32-C816-40CD-B5D4-E6B775A419A7}" destId="{89FB1B66-BFE2-4956-A408-64FC3FC9191D}" srcOrd="2" destOrd="0" parTransId="{85443554-AD1D-4C43-8EE4-F6129283A56B}" sibTransId="{5F7CE298-7A54-4FE6-95B4-02DBBA3962D4}"/>
    <dgm:cxn modelId="{48CA85A1-8FC9-4BFB-A27A-A74787CB7E93}" srcId="{8FDBAF32-C816-40CD-B5D4-E6B775A419A7}" destId="{95B0D544-D65F-4CDF-ABB8-A2BDAF3983DC}" srcOrd="0" destOrd="0" parTransId="{1D03AEC7-2F01-4F80-9AAE-E3A2EA86502F}" sibTransId="{CE7055EE-862E-492F-AF08-8878C8DC097B}"/>
    <dgm:cxn modelId="{4D60257B-00CB-41B2-8AAC-4E07E50676C3}" type="presParOf" srcId="{C4A8D263-D01F-4E54-B119-45FEDAFF520A}" destId="{A11F6A4E-2ACC-4890-BA87-287FDBD23AD5}" srcOrd="0" destOrd="0" presId="urn:microsoft.com/office/officeart/2018/2/layout/IconLabelList"/>
    <dgm:cxn modelId="{A9B9310B-7E23-4DDC-B72D-E13B21B54262}" type="presParOf" srcId="{A11F6A4E-2ACC-4890-BA87-287FDBD23AD5}" destId="{877ECF3A-7AAE-42BE-ADDC-41F35918486B}" srcOrd="0" destOrd="0" presId="urn:microsoft.com/office/officeart/2018/2/layout/IconLabelList"/>
    <dgm:cxn modelId="{3F885079-5828-448B-9DAD-E0E50FC44E3C}" type="presParOf" srcId="{A11F6A4E-2ACC-4890-BA87-287FDBD23AD5}" destId="{49960543-724C-4110-8F78-8B41FE39444E}" srcOrd="1" destOrd="0" presId="urn:microsoft.com/office/officeart/2018/2/layout/IconLabelList"/>
    <dgm:cxn modelId="{10C73C88-8DF7-4889-B4A7-42F5245167A7}" type="presParOf" srcId="{A11F6A4E-2ACC-4890-BA87-287FDBD23AD5}" destId="{8250F5BA-2970-4BB3-86CB-3741831D0858}" srcOrd="2" destOrd="0" presId="urn:microsoft.com/office/officeart/2018/2/layout/IconLabelList"/>
    <dgm:cxn modelId="{BFE83A78-6F61-4A72-8B2A-2E816CF75F9A}" type="presParOf" srcId="{C4A8D263-D01F-4E54-B119-45FEDAFF520A}" destId="{B29EF31D-1FC2-4EE0-8848-4D746A3A8CB9}" srcOrd="1" destOrd="0" presId="urn:microsoft.com/office/officeart/2018/2/layout/IconLabelList"/>
    <dgm:cxn modelId="{34BF6E47-526E-4F51-B51A-C9812199BD57}" type="presParOf" srcId="{C4A8D263-D01F-4E54-B119-45FEDAFF520A}" destId="{C7FF39E6-DB66-43BF-89E4-35E8F4EDCA86}" srcOrd="2" destOrd="0" presId="urn:microsoft.com/office/officeart/2018/2/layout/IconLabelList"/>
    <dgm:cxn modelId="{79526C81-5D11-426C-8EE0-7ED1A126AB4C}" type="presParOf" srcId="{C7FF39E6-DB66-43BF-89E4-35E8F4EDCA86}" destId="{0864E1E3-682F-495F-A33C-3D8F8A0B3FAC}" srcOrd="0" destOrd="0" presId="urn:microsoft.com/office/officeart/2018/2/layout/IconLabelList"/>
    <dgm:cxn modelId="{4FE7A214-B3C9-4B64-9DDD-99E5FB3D737B}" type="presParOf" srcId="{C7FF39E6-DB66-43BF-89E4-35E8F4EDCA86}" destId="{F3967774-0E7B-42E2-B9B8-A349A624EAFE}" srcOrd="1" destOrd="0" presId="urn:microsoft.com/office/officeart/2018/2/layout/IconLabelList"/>
    <dgm:cxn modelId="{2B543C57-2518-4E0A-A868-C167AD415082}" type="presParOf" srcId="{C7FF39E6-DB66-43BF-89E4-35E8F4EDCA86}" destId="{E665099C-89B5-4F41-81D5-F19AFBC692B8}" srcOrd="2" destOrd="0" presId="urn:microsoft.com/office/officeart/2018/2/layout/IconLabelList"/>
    <dgm:cxn modelId="{A8D5D34A-E4EF-46BA-87DE-86047DB94C47}" type="presParOf" srcId="{C4A8D263-D01F-4E54-B119-45FEDAFF520A}" destId="{ECE174F4-7A1B-44FF-B7B0-BAF754F45DC8}" srcOrd="3" destOrd="0" presId="urn:microsoft.com/office/officeart/2018/2/layout/IconLabelList"/>
    <dgm:cxn modelId="{53628B67-C3E8-498B-B95C-67A83CBCE337}" type="presParOf" srcId="{C4A8D263-D01F-4E54-B119-45FEDAFF520A}" destId="{20FAB74C-B196-4C90-9F4E-77018773D4C6}" srcOrd="4" destOrd="0" presId="urn:microsoft.com/office/officeart/2018/2/layout/IconLabelList"/>
    <dgm:cxn modelId="{3644539C-F687-4E4A-8C97-E617D0223E00}" type="presParOf" srcId="{20FAB74C-B196-4C90-9F4E-77018773D4C6}" destId="{5FBB44F6-4D57-4BA9-BFE9-ED6BEEA04623}" srcOrd="0" destOrd="0" presId="urn:microsoft.com/office/officeart/2018/2/layout/IconLabelList"/>
    <dgm:cxn modelId="{E218EB23-BA25-4B4F-B2D7-B390DB47A0CD}" type="presParOf" srcId="{20FAB74C-B196-4C90-9F4E-77018773D4C6}" destId="{F73E6753-FC41-4A4C-933C-87CC47425097}" srcOrd="1" destOrd="0" presId="urn:microsoft.com/office/officeart/2018/2/layout/IconLabelList"/>
    <dgm:cxn modelId="{5EFD657C-6141-4995-949B-9F4C39C31975}" type="presParOf" srcId="{20FAB74C-B196-4C90-9F4E-77018773D4C6}" destId="{919D708D-E831-4F04-A5DB-03B7570120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B3965C-38D7-4F1E-AB8A-DB8B46C048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410AF4-8B1A-4527-85CF-4A58AB87EE8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Overview</a:t>
          </a:r>
          <a:endParaRPr lang="en-US"/>
        </a:p>
      </dgm:t>
    </dgm:pt>
    <dgm:pt modelId="{FBCE11BE-3318-4F2B-89EB-C73483487CFF}" type="parTrans" cxnId="{1824820C-BD1C-4226-901B-2B6F5CE9EC7F}">
      <dgm:prSet/>
      <dgm:spPr/>
      <dgm:t>
        <a:bodyPr/>
        <a:lstStyle/>
        <a:p>
          <a:endParaRPr lang="en-US" sz="1200"/>
        </a:p>
      </dgm:t>
    </dgm:pt>
    <dgm:pt modelId="{7C4160CA-5D44-4CC6-B57D-9AA279BF027F}" type="sibTrans" cxnId="{1824820C-BD1C-4226-901B-2B6F5CE9EC7F}">
      <dgm:prSet/>
      <dgm:spPr/>
      <dgm:t>
        <a:bodyPr/>
        <a:lstStyle/>
        <a:p>
          <a:endParaRPr lang="en-US"/>
        </a:p>
      </dgm:t>
    </dgm:pt>
    <dgm:pt modelId="{3AE6BB45-A308-430A-8F9F-C07387B2040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Data Engineering</a:t>
          </a:r>
          <a:endParaRPr lang="en-US" dirty="0"/>
        </a:p>
      </dgm:t>
    </dgm:pt>
    <dgm:pt modelId="{BB8295A6-A3AC-4F4E-80B0-ACB4B1B34449}" type="parTrans" cxnId="{4C9704CD-D7DD-4D26-80FF-880733F9876F}">
      <dgm:prSet/>
      <dgm:spPr/>
      <dgm:t>
        <a:bodyPr/>
        <a:lstStyle/>
        <a:p>
          <a:endParaRPr lang="en-GB"/>
        </a:p>
      </dgm:t>
    </dgm:pt>
    <dgm:pt modelId="{66A6AB31-BEE0-4842-B684-CB589B87195B}" type="sibTrans" cxnId="{4C9704CD-D7DD-4D26-80FF-880733F9876F}">
      <dgm:prSet/>
      <dgm:spPr/>
      <dgm:t>
        <a:bodyPr/>
        <a:lstStyle/>
        <a:p>
          <a:endParaRPr lang="en-GB"/>
        </a:p>
      </dgm:t>
    </dgm:pt>
    <dgm:pt modelId="{EA1D8585-6041-486F-AC00-48F66EC6B1B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Processing</a:t>
          </a:r>
          <a:endParaRPr lang="en-US" dirty="0"/>
        </a:p>
      </dgm:t>
    </dgm:pt>
    <dgm:pt modelId="{607CDE7B-9A6F-4157-8988-DE9F974FAB13}" type="parTrans" cxnId="{0A7AAABB-AF20-4BF6-94A9-6332ECC8788E}">
      <dgm:prSet/>
      <dgm:spPr/>
      <dgm:t>
        <a:bodyPr/>
        <a:lstStyle/>
        <a:p>
          <a:endParaRPr lang="en-GB"/>
        </a:p>
      </dgm:t>
    </dgm:pt>
    <dgm:pt modelId="{8002AD22-D6E9-4C9D-B644-229863A3746D}" type="sibTrans" cxnId="{0A7AAABB-AF20-4BF6-94A9-6332ECC8788E}">
      <dgm:prSet/>
      <dgm:spPr/>
      <dgm:t>
        <a:bodyPr/>
        <a:lstStyle/>
        <a:p>
          <a:endParaRPr lang="en-GB"/>
        </a:p>
      </dgm:t>
    </dgm:pt>
    <dgm:pt modelId="{71E4D532-D2BC-4E69-99DF-71BF1E4A9D50}" type="pres">
      <dgm:prSet presAssocID="{8CB3965C-38D7-4F1E-AB8A-DB8B46C0480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71D90A-F5D8-4680-A7E1-208F3BC6FB6E}" type="pres">
      <dgm:prSet presAssocID="{54410AF4-8B1A-4527-85CF-4A58AB87EE81}" presName="compNode" presStyleCnt="0"/>
      <dgm:spPr/>
    </dgm:pt>
    <dgm:pt modelId="{215B9CAF-4861-4B3B-8727-464C652CC935}" type="pres">
      <dgm:prSet presAssocID="{54410AF4-8B1A-4527-85CF-4A58AB87EE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B2C9D4-A77B-4347-A27A-9C88A8F37E2E}" type="pres">
      <dgm:prSet presAssocID="{54410AF4-8B1A-4527-85CF-4A58AB87EE81}" presName="spaceRect" presStyleCnt="0"/>
      <dgm:spPr/>
    </dgm:pt>
    <dgm:pt modelId="{4FA1E2AE-58D0-45E2-B9C1-EF8DB7F815E2}" type="pres">
      <dgm:prSet presAssocID="{54410AF4-8B1A-4527-85CF-4A58AB87EE81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AE82387-1E8D-47CD-BF87-1751016F445C}" type="pres">
      <dgm:prSet presAssocID="{7C4160CA-5D44-4CC6-B57D-9AA279BF027F}" presName="sibTrans" presStyleCnt="0"/>
      <dgm:spPr/>
    </dgm:pt>
    <dgm:pt modelId="{544AF7D4-DDDD-49CF-B7D6-450F23746C3B}" type="pres">
      <dgm:prSet presAssocID="{3AE6BB45-A308-430A-8F9F-C07387B20403}" presName="compNode" presStyleCnt="0"/>
      <dgm:spPr/>
    </dgm:pt>
    <dgm:pt modelId="{BAFB412D-C477-4FFC-9B80-E543B6A3F648}" type="pres">
      <dgm:prSet presAssocID="{3AE6BB45-A308-430A-8F9F-C07387B204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810D3CF-F81F-42A7-947D-6666E3D14602}" type="pres">
      <dgm:prSet presAssocID="{3AE6BB45-A308-430A-8F9F-C07387B20403}" presName="spaceRect" presStyleCnt="0"/>
      <dgm:spPr/>
    </dgm:pt>
    <dgm:pt modelId="{22962AE3-4296-4814-BB62-F70EDFF52D74}" type="pres">
      <dgm:prSet presAssocID="{3AE6BB45-A308-430A-8F9F-C07387B20403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6431D86-E8C8-438A-B6A9-C930E79B0DFD}" type="pres">
      <dgm:prSet presAssocID="{66A6AB31-BEE0-4842-B684-CB589B87195B}" presName="sibTrans" presStyleCnt="0"/>
      <dgm:spPr/>
    </dgm:pt>
    <dgm:pt modelId="{969B6A8E-0B62-494E-BD4A-A1AED32D1C3F}" type="pres">
      <dgm:prSet presAssocID="{EA1D8585-6041-486F-AC00-48F66EC6B1B4}" presName="compNode" presStyleCnt="0"/>
      <dgm:spPr/>
    </dgm:pt>
    <dgm:pt modelId="{9163196B-4277-4136-AAA7-3B77DC6418EB}" type="pres">
      <dgm:prSet presAssocID="{EA1D8585-6041-486F-AC00-48F66EC6B1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C7D99E2-773C-4747-A3AD-6E78C04E6089}" type="pres">
      <dgm:prSet presAssocID="{EA1D8585-6041-486F-AC00-48F66EC6B1B4}" presName="spaceRect" presStyleCnt="0"/>
      <dgm:spPr/>
    </dgm:pt>
    <dgm:pt modelId="{E80E27F6-AB9B-4641-A12C-3049AB92C403}" type="pres">
      <dgm:prSet presAssocID="{EA1D8585-6041-486F-AC00-48F66EC6B1B4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97B32A-654E-4983-A1D9-62853CB9D8A5}" type="presOf" srcId="{8CB3965C-38D7-4F1E-AB8A-DB8B46C04801}" destId="{71E4D532-D2BC-4E69-99DF-71BF1E4A9D50}" srcOrd="0" destOrd="0" presId="urn:microsoft.com/office/officeart/2018/2/layout/IconLabelList"/>
    <dgm:cxn modelId="{0A7AAABB-AF20-4BF6-94A9-6332ECC8788E}" srcId="{8CB3965C-38D7-4F1E-AB8A-DB8B46C04801}" destId="{EA1D8585-6041-486F-AC00-48F66EC6B1B4}" srcOrd="2" destOrd="0" parTransId="{607CDE7B-9A6F-4157-8988-DE9F974FAB13}" sibTransId="{8002AD22-D6E9-4C9D-B644-229863A3746D}"/>
    <dgm:cxn modelId="{0172B551-7826-48FC-BDFC-415BF45E277D}" type="presOf" srcId="{54410AF4-8B1A-4527-85CF-4A58AB87EE81}" destId="{4FA1E2AE-58D0-45E2-B9C1-EF8DB7F815E2}" srcOrd="0" destOrd="0" presId="urn:microsoft.com/office/officeart/2018/2/layout/IconLabelList"/>
    <dgm:cxn modelId="{1824820C-BD1C-4226-901B-2B6F5CE9EC7F}" srcId="{8CB3965C-38D7-4F1E-AB8A-DB8B46C04801}" destId="{54410AF4-8B1A-4527-85CF-4A58AB87EE81}" srcOrd="0" destOrd="0" parTransId="{FBCE11BE-3318-4F2B-89EB-C73483487CFF}" sibTransId="{7C4160CA-5D44-4CC6-B57D-9AA279BF027F}"/>
    <dgm:cxn modelId="{6EF8C8A4-A559-421D-9CEC-81434366BBB9}" type="presOf" srcId="{EA1D8585-6041-486F-AC00-48F66EC6B1B4}" destId="{E80E27F6-AB9B-4641-A12C-3049AB92C403}" srcOrd="0" destOrd="0" presId="urn:microsoft.com/office/officeart/2018/2/layout/IconLabelList"/>
    <dgm:cxn modelId="{98ED8A82-7DF3-4F10-9F62-13EA93B01D33}" type="presOf" srcId="{3AE6BB45-A308-430A-8F9F-C07387B20403}" destId="{22962AE3-4296-4814-BB62-F70EDFF52D74}" srcOrd="0" destOrd="0" presId="urn:microsoft.com/office/officeart/2018/2/layout/IconLabelList"/>
    <dgm:cxn modelId="{4C9704CD-D7DD-4D26-80FF-880733F9876F}" srcId="{8CB3965C-38D7-4F1E-AB8A-DB8B46C04801}" destId="{3AE6BB45-A308-430A-8F9F-C07387B20403}" srcOrd="1" destOrd="0" parTransId="{BB8295A6-A3AC-4F4E-80B0-ACB4B1B34449}" sibTransId="{66A6AB31-BEE0-4842-B684-CB589B87195B}"/>
    <dgm:cxn modelId="{07759234-F912-4FE9-83E6-2BAAB01165F4}" type="presParOf" srcId="{71E4D532-D2BC-4E69-99DF-71BF1E4A9D50}" destId="{3E71D90A-F5D8-4680-A7E1-208F3BC6FB6E}" srcOrd="0" destOrd="0" presId="urn:microsoft.com/office/officeart/2018/2/layout/IconLabelList"/>
    <dgm:cxn modelId="{CA654193-5932-4208-9A15-C6914670E7C7}" type="presParOf" srcId="{3E71D90A-F5D8-4680-A7E1-208F3BC6FB6E}" destId="{215B9CAF-4861-4B3B-8727-464C652CC935}" srcOrd="0" destOrd="0" presId="urn:microsoft.com/office/officeart/2018/2/layout/IconLabelList"/>
    <dgm:cxn modelId="{F9C338D6-22C0-438B-87E2-2431247F66B9}" type="presParOf" srcId="{3E71D90A-F5D8-4680-A7E1-208F3BC6FB6E}" destId="{10B2C9D4-A77B-4347-A27A-9C88A8F37E2E}" srcOrd="1" destOrd="0" presId="urn:microsoft.com/office/officeart/2018/2/layout/IconLabelList"/>
    <dgm:cxn modelId="{952CE764-D9CE-4805-BFB9-76C6C0D93074}" type="presParOf" srcId="{3E71D90A-F5D8-4680-A7E1-208F3BC6FB6E}" destId="{4FA1E2AE-58D0-45E2-B9C1-EF8DB7F815E2}" srcOrd="2" destOrd="0" presId="urn:microsoft.com/office/officeart/2018/2/layout/IconLabelList"/>
    <dgm:cxn modelId="{A1CF6002-5836-417E-9D7B-C4A3350BDD74}" type="presParOf" srcId="{71E4D532-D2BC-4E69-99DF-71BF1E4A9D50}" destId="{1AE82387-1E8D-47CD-BF87-1751016F445C}" srcOrd="1" destOrd="0" presId="urn:microsoft.com/office/officeart/2018/2/layout/IconLabelList"/>
    <dgm:cxn modelId="{13328412-E931-4897-B870-4C01254FEB20}" type="presParOf" srcId="{71E4D532-D2BC-4E69-99DF-71BF1E4A9D50}" destId="{544AF7D4-DDDD-49CF-B7D6-450F23746C3B}" srcOrd="2" destOrd="0" presId="urn:microsoft.com/office/officeart/2018/2/layout/IconLabelList"/>
    <dgm:cxn modelId="{3769969A-B7EA-45B8-B636-F32057AED2F6}" type="presParOf" srcId="{544AF7D4-DDDD-49CF-B7D6-450F23746C3B}" destId="{BAFB412D-C477-4FFC-9B80-E543B6A3F648}" srcOrd="0" destOrd="0" presId="urn:microsoft.com/office/officeart/2018/2/layout/IconLabelList"/>
    <dgm:cxn modelId="{7E0E5C36-F0F7-40F2-9C6F-745C134E8274}" type="presParOf" srcId="{544AF7D4-DDDD-49CF-B7D6-450F23746C3B}" destId="{5810D3CF-F81F-42A7-947D-6666E3D14602}" srcOrd="1" destOrd="0" presId="urn:microsoft.com/office/officeart/2018/2/layout/IconLabelList"/>
    <dgm:cxn modelId="{30F467DD-009D-4720-94F1-99438177EBA1}" type="presParOf" srcId="{544AF7D4-DDDD-49CF-B7D6-450F23746C3B}" destId="{22962AE3-4296-4814-BB62-F70EDFF52D74}" srcOrd="2" destOrd="0" presId="urn:microsoft.com/office/officeart/2018/2/layout/IconLabelList"/>
    <dgm:cxn modelId="{2292B60F-251B-4634-BFAD-DC54E9154EA1}" type="presParOf" srcId="{71E4D532-D2BC-4E69-99DF-71BF1E4A9D50}" destId="{76431D86-E8C8-438A-B6A9-C930E79B0DFD}" srcOrd="3" destOrd="0" presId="urn:microsoft.com/office/officeart/2018/2/layout/IconLabelList"/>
    <dgm:cxn modelId="{26E24EAC-0E9B-4F95-904E-5B4A12A34598}" type="presParOf" srcId="{71E4D532-D2BC-4E69-99DF-71BF1E4A9D50}" destId="{969B6A8E-0B62-494E-BD4A-A1AED32D1C3F}" srcOrd="4" destOrd="0" presId="urn:microsoft.com/office/officeart/2018/2/layout/IconLabelList"/>
    <dgm:cxn modelId="{9882CDB9-85C0-4388-8839-72EAEE19FB40}" type="presParOf" srcId="{969B6A8E-0B62-494E-BD4A-A1AED32D1C3F}" destId="{9163196B-4277-4136-AAA7-3B77DC6418EB}" srcOrd="0" destOrd="0" presId="urn:microsoft.com/office/officeart/2018/2/layout/IconLabelList"/>
    <dgm:cxn modelId="{BDBCF297-7667-4904-AEE5-708DAAFBF65B}" type="presParOf" srcId="{969B6A8E-0B62-494E-BD4A-A1AED32D1C3F}" destId="{9C7D99E2-773C-4747-A3AD-6E78C04E6089}" srcOrd="1" destOrd="0" presId="urn:microsoft.com/office/officeart/2018/2/layout/IconLabelList"/>
    <dgm:cxn modelId="{7D92B12F-EA7B-4C22-8BF9-3693BF34ACA2}" type="presParOf" srcId="{969B6A8E-0B62-494E-BD4A-A1AED32D1C3F}" destId="{E80E27F6-AB9B-4641-A12C-3049AB92C4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B3965C-38D7-4F1E-AB8A-DB8B46C048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410AF4-8B1A-4527-85CF-4A58AB87EE8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Transactional KPIs</a:t>
          </a:r>
          <a:endParaRPr lang="en-US" dirty="0"/>
        </a:p>
      </dgm:t>
    </dgm:pt>
    <dgm:pt modelId="{FBCE11BE-3318-4F2B-89EB-C73483487CFF}" type="parTrans" cxnId="{1824820C-BD1C-4226-901B-2B6F5CE9EC7F}">
      <dgm:prSet/>
      <dgm:spPr/>
      <dgm:t>
        <a:bodyPr/>
        <a:lstStyle/>
        <a:p>
          <a:endParaRPr lang="en-US"/>
        </a:p>
      </dgm:t>
    </dgm:pt>
    <dgm:pt modelId="{7C4160CA-5D44-4CC6-B57D-9AA279BF027F}" type="sibTrans" cxnId="{1824820C-BD1C-4226-901B-2B6F5CE9EC7F}">
      <dgm:prSet/>
      <dgm:spPr/>
      <dgm:t>
        <a:bodyPr/>
        <a:lstStyle/>
        <a:p>
          <a:endParaRPr lang="en-US"/>
        </a:p>
      </dgm:t>
    </dgm:pt>
    <dgm:pt modelId="{48020C01-C70F-4B35-A55E-6B6D46616B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Customer KPIs</a:t>
          </a:r>
          <a:endParaRPr lang="en-US"/>
        </a:p>
      </dgm:t>
    </dgm:pt>
    <dgm:pt modelId="{D4B38BAF-987F-4C28-9B15-302DBB12AC19}" type="parTrans" cxnId="{5E82EBC8-3001-46A8-A9E5-5D620B7B830A}">
      <dgm:prSet/>
      <dgm:spPr/>
      <dgm:t>
        <a:bodyPr/>
        <a:lstStyle/>
        <a:p>
          <a:endParaRPr lang="en-GB"/>
        </a:p>
      </dgm:t>
    </dgm:pt>
    <dgm:pt modelId="{F1522BDF-9C7C-4A81-9AC3-9D5D5C3B9234}" type="sibTrans" cxnId="{5E82EBC8-3001-46A8-A9E5-5D620B7B830A}">
      <dgm:prSet/>
      <dgm:spPr/>
      <dgm:t>
        <a:bodyPr/>
        <a:lstStyle/>
        <a:p>
          <a:endParaRPr lang="en-GB"/>
        </a:p>
      </dgm:t>
    </dgm:pt>
    <dgm:pt modelId="{A6793DC0-AB0C-4F4A-B091-2D46E38749BC}">
      <dgm:prSet/>
      <dgm:spPr/>
      <dgm:t>
        <a:bodyPr/>
        <a:lstStyle/>
        <a:p>
          <a:r>
            <a:rPr lang="en-GB"/>
            <a:t>Product KPIs</a:t>
          </a:r>
          <a:endParaRPr lang="en-US" dirty="0"/>
        </a:p>
      </dgm:t>
    </dgm:pt>
    <dgm:pt modelId="{E0BB88C7-5E5F-40DE-A5C7-0F78767E80F6}" type="parTrans" cxnId="{25D50CB3-AA6E-42A9-9929-60038B07B2AF}">
      <dgm:prSet/>
      <dgm:spPr/>
      <dgm:t>
        <a:bodyPr/>
        <a:lstStyle/>
        <a:p>
          <a:endParaRPr lang="en-US"/>
        </a:p>
      </dgm:t>
    </dgm:pt>
    <dgm:pt modelId="{A696AEE3-390D-422D-8242-FF44D5FBDB00}" type="sibTrans" cxnId="{25D50CB3-AA6E-42A9-9929-60038B07B2AF}">
      <dgm:prSet/>
      <dgm:spPr/>
      <dgm:t>
        <a:bodyPr/>
        <a:lstStyle/>
        <a:p>
          <a:endParaRPr lang="en-US"/>
        </a:p>
      </dgm:t>
    </dgm:pt>
    <dgm:pt modelId="{339833FE-8438-4457-ADF2-5DBCEEC765D1}" type="pres">
      <dgm:prSet presAssocID="{8CB3965C-38D7-4F1E-AB8A-DB8B46C0480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E13BCD-46D8-45D8-90EA-FD34BBD6D7EE}" type="pres">
      <dgm:prSet presAssocID="{54410AF4-8B1A-4527-85CF-4A58AB87EE81}" presName="compNode" presStyleCnt="0"/>
      <dgm:spPr/>
    </dgm:pt>
    <dgm:pt modelId="{0D4DC61D-0A8D-43A4-83AD-64035D87AE24}" type="pres">
      <dgm:prSet presAssocID="{54410AF4-8B1A-4527-85CF-4A58AB87EE81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9832189-B778-49BE-B0CC-2865C3368D0D}" type="pres">
      <dgm:prSet presAssocID="{54410AF4-8B1A-4527-85CF-4A58AB87EE81}" presName="spaceRect" presStyleCnt="0"/>
      <dgm:spPr/>
    </dgm:pt>
    <dgm:pt modelId="{8307F0E9-C0C2-4AD8-B5AB-EA1CF3AF4ED1}" type="pres">
      <dgm:prSet presAssocID="{54410AF4-8B1A-4527-85CF-4A58AB87EE81}" presName="textRect" presStyleLbl="revTx" presStyleIdx="0" presStyleCnt="3" custScaleX="12869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522A3A9-C05D-46B5-867F-6196A289C9BF}" type="pres">
      <dgm:prSet presAssocID="{7C4160CA-5D44-4CC6-B57D-9AA279BF027F}" presName="sibTrans" presStyleCnt="0"/>
      <dgm:spPr/>
    </dgm:pt>
    <dgm:pt modelId="{35A4E9B9-EA1B-4BAA-B40C-23F89502D89C}" type="pres">
      <dgm:prSet presAssocID="{48020C01-C70F-4B35-A55E-6B6D46616B3B}" presName="compNode" presStyleCnt="0"/>
      <dgm:spPr/>
    </dgm:pt>
    <dgm:pt modelId="{3913F17F-7642-43E6-BD6D-F21C47B7C225}" type="pres">
      <dgm:prSet presAssocID="{48020C01-C70F-4B35-A55E-6B6D46616B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656A8D-DB0F-43F8-B82A-5766A1F3808B}" type="pres">
      <dgm:prSet presAssocID="{48020C01-C70F-4B35-A55E-6B6D46616B3B}" presName="spaceRect" presStyleCnt="0"/>
      <dgm:spPr/>
    </dgm:pt>
    <dgm:pt modelId="{E24EBAD7-783E-468E-A0EC-A650AAFF973A}" type="pres">
      <dgm:prSet presAssocID="{48020C01-C70F-4B35-A55E-6B6D46616B3B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72FE1CB-45C8-4D4B-B206-5D3C0C012133}" type="pres">
      <dgm:prSet presAssocID="{F1522BDF-9C7C-4A81-9AC3-9D5D5C3B9234}" presName="sibTrans" presStyleCnt="0"/>
      <dgm:spPr/>
    </dgm:pt>
    <dgm:pt modelId="{E89961B9-4FA2-46DE-BBE3-06DF5367E032}" type="pres">
      <dgm:prSet presAssocID="{A6793DC0-AB0C-4F4A-B091-2D46E38749BC}" presName="compNode" presStyleCnt="0"/>
      <dgm:spPr/>
    </dgm:pt>
    <dgm:pt modelId="{E0AD42DB-93E1-46D5-81D0-35D94E746D00}" type="pres">
      <dgm:prSet presAssocID="{A6793DC0-AB0C-4F4A-B091-2D46E38749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9556DA8-D0EB-412C-81BE-18223EDB8B1A}" type="pres">
      <dgm:prSet presAssocID="{A6793DC0-AB0C-4F4A-B091-2D46E38749BC}" presName="spaceRect" presStyleCnt="0"/>
      <dgm:spPr/>
    </dgm:pt>
    <dgm:pt modelId="{7BC48325-9D6B-40E7-B765-29A445C13DFC}" type="pres">
      <dgm:prSet presAssocID="{A6793DC0-AB0C-4F4A-B091-2D46E38749B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64FDB6-45F0-4982-9320-5110038F211E}" type="presOf" srcId="{8CB3965C-38D7-4F1E-AB8A-DB8B46C04801}" destId="{339833FE-8438-4457-ADF2-5DBCEEC765D1}" srcOrd="0" destOrd="0" presId="urn:microsoft.com/office/officeart/2018/2/layout/IconLabelList"/>
    <dgm:cxn modelId="{D77C3D2C-B99C-4F47-AD02-83AA332ED77E}" type="presOf" srcId="{54410AF4-8B1A-4527-85CF-4A58AB87EE81}" destId="{8307F0E9-C0C2-4AD8-B5AB-EA1CF3AF4ED1}" srcOrd="0" destOrd="0" presId="urn:microsoft.com/office/officeart/2018/2/layout/IconLabelList"/>
    <dgm:cxn modelId="{25D50CB3-AA6E-42A9-9929-60038B07B2AF}" srcId="{8CB3965C-38D7-4F1E-AB8A-DB8B46C04801}" destId="{A6793DC0-AB0C-4F4A-B091-2D46E38749BC}" srcOrd="2" destOrd="0" parTransId="{E0BB88C7-5E5F-40DE-A5C7-0F78767E80F6}" sibTransId="{A696AEE3-390D-422D-8242-FF44D5FBDB00}"/>
    <dgm:cxn modelId="{5E82EBC8-3001-46A8-A9E5-5D620B7B830A}" srcId="{8CB3965C-38D7-4F1E-AB8A-DB8B46C04801}" destId="{48020C01-C70F-4B35-A55E-6B6D46616B3B}" srcOrd="1" destOrd="0" parTransId="{D4B38BAF-987F-4C28-9B15-302DBB12AC19}" sibTransId="{F1522BDF-9C7C-4A81-9AC3-9D5D5C3B9234}"/>
    <dgm:cxn modelId="{7BC82999-24F8-4BF8-8948-4FB1DC65989C}" type="presOf" srcId="{A6793DC0-AB0C-4F4A-B091-2D46E38749BC}" destId="{7BC48325-9D6B-40E7-B765-29A445C13DFC}" srcOrd="0" destOrd="0" presId="urn:microsoft.com/office/officeart/2018/2/layout/IconLabelList"/>
    <dgm:cxn modelId="{1824820C-BD1C-4226-901B-2B6F5CE9EC7F}" srcId="{8CB3965C-38D7-4F1E-AB8A-DB8B46C04801}" destId="{54410AF4-8B1A-4527-85CF-4A58AB87EE81}" srcOrd="0" destOrd="0" parTransId="{FBCE11BE-3318-4F2B-89EB-C73483487CFF}" sibTransId="{7C4160CA-5D44-4CC6-B57D-9AA279BF027F}"/>
    <dgm:cxn modelId="{6870A63F-FE6F-4D10-A147-ADBD0565AFE3}" type="presOf" srcId="{48020C01-C70F-4B35-A55E-6B6D46616B3B}" destId="{E24EBAD7-783E-468E-A0EC-A650AAFF973A}" srcOrd="0" destOrd="0" presId="urn:microsoft.com/office/officeart/2018/2/layout/IconLabelList"/>
    <dgm:cxn modelId="{73781D9E-CF44-463D-9C5B-CD7FBB083A34}" type="presParOf" srcId="{339833FE-8438-4457-ADF2-5DBCEEC765D1}" destId="{6AE13BCD-46D8-45D8-90EA-FD34BBD6D7EE}" srcOrd="0" destOrd="0" presId="urn:microsoft.com/office/officeart/2018/2/layout/IconLabelList"/>
    <dgm:cxn modelId="{E5FBC02C-3C9B-47D1-AED3-2D0C33A53BC5}" type="presParOf" srcId="{6AE13BCD-46D8-45D8-90EA-FD34BBD6D7EE}" destId="{0D4DC61D-0A8D-43A4-83AD-64035D87AE24}" srcOrd="0" destOrd="0" presId="urn:microsoft.com/office/officeart/2018/2/layout/IconLabelList"/>
    <dgm:cxn modelId="{C8F33C93-2AB4-4C4E-AAF6-48CA45D50C43}" type="presParOf" srcId="{6AE13BCD-46D8-45D8-90EA-FD34BBD6D7EE}" destId="{69832189-B778-49BE-B0CC-2865C3368D0D}" srcOrd="1" destOrd="0" presId="urn:microsoft.com/office/officeart/2018/2/layout/IconLabelList"/>
    <dgm:cxn modelId="{BA1B54A0-CC0C-4418-BEAC-E42FADE396B7}" type="presParOf" srcId="{6AE13BCD-46D8-45D8-90EA-FD34BBD6D7EE}" destId="{8307F0E9-C0C2-4AD8-B5AB-EA1CF3AF4ED1}" srcOrd="2" destOrd="0" presId="urn:microsoft.com/office/officeart/2018/2/layout/IconLabelList"/>
    <dgm:cxn modelId="{8B533AB3-8F2F-4E23-B3E4-28BF2ABB7C33}" type="presParOf" srcId="{339833FE-8438-4457-ADF2-5DBCEEC765D1}" destId="{A522A3A9-C05D-46B5-867F-6196A289C9BF}" srcOrd="1" destOrd="0" presId="urn:microsoft.com/office/officeart/2018/2/layout/IconLabelList"/>
    <dgm:cxn modelId="{3B205CF6-C5A1-4CBB-8858-09023991DDD6}" type="presParOf" srcId="{339833FE-8438-4457-ADF2-5DBCEEC765D1}" destId="{35A4E9B9-EA1B-4BAA-B40C-23F89502D89C}" srcOrd="2" destOrd="0" presId="urn:microsoft.com/office/officeart/2018/2/layout/IconLabelList"/>
    <dgm:cxn modelId="{D169A502-B3CE-47BF-AFA9-CEBC581FDF8B}" type="presParOf" srcId="{35A4E9B9-EA1B-4BAA-B40C-23F89502D89C}" destId="{3913F17F-7642-43E6-BD6D-F21C47B7C225}" srcOrd="0" destOrd="0" presId="urn:microsoft.com/office/officeart/2018/2/layout/IconLabelList"/>
    <dgm:cxn modelId="{274B1B00-0B45-4FAA-8C7A-27FEBF25B8A6}" type="presParOf" srcId="{35A4E9B9-EA1B-4BAA-B40C-23F89502D89C}" destId="{59656A8D-DB0F-43F8-B82A-5766A1F3808B}" srcOrd="1" destOrd="0" presId="urn:microsoft.com/office/officeart/2018/2/layout/IconLabelList"/>
    <dgm:cxn modelId="{96BDEF0B-DA97-4361-B473-07742C0446B9}" type="presParOf" srcId="{35A4E9B9-EA1B-4BAA-B40C-23F89502D89C}" destId="{E24EBAD7-783E-468E-A0EC-A650AAFF973A}" srcOrd="2" destOrd="0" presId="urn:microsoft.com/office/officeart/2018/2/layout/IconLabelList"/>
    <dgm:cxn modelId="{79D9BAC5-CCC0-4839-8369-8917F890F092}" type="presParOf" srcId="{339833FE-8438-4457-ADF2-5DBCEEC765D1}" destId="{772FE1CB-45C8-4D4B-B206-5D3C0C012133}" srcOrd="3" destOrd="0" presId="urn:microsoft.com/office/officeart/2018/2/layout/IconLabelList"/>
    <dgm:cxn modelId="{71E3E89F-18F8-493F-9BF5-D2A28DE61D5E}" type="presParOf" srcId="{339833FE-8438-4457-ADF2-5DBCEEC765D1}" destId="{E89961B9-4FA2-46DE-BBE3-06DF5367E032}" srcOrd="4" destOrd="0" presId="urn:microsoft.com/office/officeart/2018/2/layout/IconLabelList"/>
    <dgm:cxn modelId="{C7EB0F5A-6F5B-48D7-9247-4EC03433E542}" type="presParOf" srcId="{E89961B9-4FA2-46DE-BBE3-06DF5367E032}" destId="{E0AD42DB-93E1-46D5-81D0-35D94E746D00}" srcOrd="0" destOrd="0" presId="urn:microsoft.com/office/officeart/2018/2/layout/IconLabelList"/>
    <dgm:cxn modelId="{1266ACA9-3680-48D4-849F-ED5FCBA36FEA}" type="presParOf" srcId="{E89961B9-4FA2-46DE-BBE3-06DF5367E032}" destId="{A9556DA8-D0EB-412C-81BE-18223EDB8B1A}" srcOrd="1" destOrd="0" presId="urn:microsoft.com/office/officeart/2018/2/layout/IconLabelList"/>
    <dgm:cxn modelId="{B9DE932D-9D4B-4DBF-8035-183DCC947D82}" type="presParOf" srcId="{E89961B9-4FA2-46DE-BBE3-06DF5367E032}" destId="{7BC48325-9D6B-40E7-B765-29A445C13D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3CC425-9444-4EBF-A7AD-7EFF4FE04F6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95CA00-ED29-43C0-9A72-1A9F7D36A0D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K-Means Clustering</a:t>
          </a:r>
          <a:endParaRPr lang="en-US"/>
        </a:p>
      </dgm:t>
    </dgm:pt>
    <dgm:pt modelId="{8CD2C583-1D1F-4A54-BB1D-A6873F40BF11}" type="parTrans" cxnId="{B85ED14C-160C-431D-B3C6-15110E4DC0A3}">
      <dgm:prSet/>
      <dgm:spPr/>
      <dgm:t>
        <a:bodyPr/>
        <a:lstStyle/>
        <a:p>
          <a:endParaRPr lang="en-US"/>
        </a:p>
      </dgm:t>
    </dgm:pt>
    <dgm:pt modelId="{4A922404-3332-4E1E-B142-81B244BE579A}" type="sibTrans" cxnId="{B85ED14C-160C-431D-B3C6-15110E4DC0A3}">
      <dgm:prSet/>
      <dgm:spPr/>
      <dgm:t>
        <a:bodyPr/>
        <a:lstStyle/>
        <a:p>
          <a:endParaRPr lang="en-US"/>
        </a:p>
      </dgm:t>
    </dgm:pt>
    <dgm:pt modelId="{F6A6D4DE-F205-4C5D-BD50-2EDD7FD6AF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RFM Analysis</a:t>
          </a:r>
        </a:p>
      </dgm:t>
    </dgm:pt>
    <dgm:pt modelId="{48558F4A-AB1D-4A70-A0AB-0545C71C9FE1}" type="parTrans" cxnId="{9A3F59A4-6019-46BC-829E-9245A4CA530E}">
      <dgm:prSet/>
      <dgm:spPr/>
      <dgm:t>
        <a:bodyPr/>
        <a:lstStyle/>
        <a:p>
          <a:endParaRPr lang="en-GB"/>
        </a:p>
      </dgm:t>
    </dgm:pt>
    <dgm:pt modelId="{E1AFF120-1FDE-40B2-A851-EA7B5379819B}" type="sibTrans" cxnId="{9A3F59A4-6019-46BC-829E-9245A4CA530E}">
      <dgm:prSet/>
      <dgm:spPr/>
      <dgm:t>
        <a:bodyPr/>
        <a:lstStyle/>
        <a:p>
          <a:endParaRPr lang="en-GB"/>
        </a:p>
      </dgm:t>
    </dgm:pt>
    <dgm:pt modelId="{508E8E0E-86D8-4539-BF75-7CBEFFDACE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Segments Mapping &amp; Business Actions</a:t>
          </a:r>
        </a:p>
      </dgm:t>
    </dgm:pt>
    <dgm:pt modelId="{480548B9-64D3-401A-AF74-D212631C54FE}" type="parTrans" cxnId="{F58C1D8B-6CF7-4375-ACB5-25B582DC9DC1}">
      <dgm:prSet/>
      <dgm:spPr/>
      <dgm:t>
        <a:bodyPr/>
        <a:lstStyle/>
        <a:p>
          <a:endParaRPr lang="en-GB"/>
        </a:p>
      </dgm:t>
    </dgm:pt>
    <dgm:pt modelId="{19797111-E18A-484C-A3D1-08565D62C628}" type="sibTrans" cxnId="{F58C1D8B-6CF7-4375-ACB5-25B582DC9DC1}">
      <dgm:prSet/>
      <dgm:spPr/>
      <dgm:t>
        <a:bodyPr/>
        <a:lstStyle/>
        <a:p>
          <a:endParaRPr lang="en-GB"/>
        </a:p>
      </dgm:t>
    </dgm:pt>
    <dgm:pt modelId="{6F4DE907-C056-445A-915B-52B1E89F1CF1}" type="pres">
      <dgm:prSet presAssocID="{AD3CC425-9444-4EBF-A7AD-7EFF4FE04F6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AC5C4-70E7-495C-A2FB-E1E8F8474645}" type="pres">
      <dgm:prSet presAssocID="{F6A6D4DE-F205-4C5D-BD50-2EDD7FD6AF27}" presName="compNode" presStyleCnt="0"/>
      <dgm:spPr/>
    </dgm:pt>
    <dgm:pt modelId="{9DC1EE2C-E527-4C83-8929-932068094ACD}" type="pres">
      <dgm:prSet presAssocID="{F6A6D4DE-F205-4C5D-BD50-2EDD7FD6AF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NA"/>
        </a:ext>
      </dgm:extLst>
    </dgm:pt>
    <dgm:pt modelId="{AA7EDBC9-9823-4185-A01B-166CBEAAFB32}" type="pres">
      <dgm:prSet presAssocID="{F6A6D4DE-F205-4C5D-BD50-2EDD7FD6AF27}" presName="spaceRect" presStyleCnt="0"/>
      <dgm:spPr/>
    </dgm:pt>
    <dgm:pt modelId="{99E9EE47-EB8E-4126-B5EC-98BB56DF4FDD}" type="pres">
      <dgm:prSet presAssocID="{F6A6D4DE-F205-4C5D-BD50-2EDD7FD6AF27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B39533E-2EBB-4E7F-8DB1-DFBC4D58B518}" type="pres">
      <dgm:prSet presAssocID="{E1AFF120-1FDE-40B2-A851-EA7B5379819B}" presName="sibTrans" presStyleCnt="0"/>
      <dgm:spPr/>
    </dgm:pt>
    <dgm:pt modelId="{1813DB3F-7AD0-4A64-885B-125EA769D1DC}" type="pres">
      <dgm:prSet presAssocID="{FE95CA00-ED29-43C0-9A72-1A9F7D36A0DB}" presName="compNode" presStyleCnt="0"/>
      <dgm:spPr/>
    </dgm:pt>
    <dgm:pt modelId="{EBD08075-AC0C-4644-B48D-B3C43C69D0BD}" type="pres">
      <dgm:prSet presAssocID="{FE95CA00-ED29-43C0-9A72-1A9F7D36A0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BE4E883-A6C9-4DEE-9AFD-244083F8958E}" type="pres">
      <dgm:prSet presAssocID="{FE95CA00-ED29-43C0-9A72-1A9F7D36A0DB}" presName="spaceRect" presStyleCnt="0"/>
      <dgm:spPr/>
    </dgm:pt>
    <dgm:pt modelId="{998CADDD-BD39-4361-A7CD-93F9ECD2709D}" type="pres">
      <dgm:prSet presAssocID="{FE95CA00-ED29-43C0-9A72-1A9F7D36A0DB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B692530-83EB-4EA3-A2AC-985053EA674E}" type="pres">
      <dgm:prSet presAssocID="{4A922404-3332-4E1E-B142-81B244BE579A}" presName="sibTrans" presStyleCnt="0"/>
      <dgm:spPr/>
    </dgm:pt>
    <dgm:pt modelId="{01C79C59-FD47-4E11-BA21-560017CCCC80}" type="pres">
      <dgm:prSet presAssocID="{508E8E0E-86D8-4539-BF75-7CBEFFDACE52}" presName="compNode" presStyleCnt="0"/>
      <dgm:spPr/>
    </dgm:pt>
    <dgm:pt modelId="{3D339A26-304E-4B5D-B2E8-130764A71717}" type="pres">
      <dgm:prSet presAssocID="{508E8E0E-86D8-4539-BF75-7CBEFFDACE52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D2E1D42-FD61-4B79-A53C-2AAC53D7C0AA}" type="pres">
      <dgm:prSet presAssocID="{508E8E0E-86D8-4539-BF75-7CBEFFDACE52}" presName="spaceRect" presStyleCnt="0"/>
      <dgm:spPr/>
    </dgm:pt>
    <dgm:pt modelId="{DA469A39-E18C-463C-BC77-06D1303A469D}" type="pres">
      <dgm:prSet presAssocID="{508E8E0E-86D8-4539-BF75-7CBEFFDACE5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EF74D6-790B-464E-903C-76EC0E7FB998}" type="presOf" srcId="{F6A6D4DE-F205-4C5D-BD50-2EDD7FD6AF27}" destId="{99E9EE47-EB8E-4126-B5EC-98BB56DF4FDD}" srcOrd="0" destOrd="0" presId="urn:microsoft.com/office/officeart/2018/2/layout/IconLabelList"/>
    <dgm:cxn modelId="{91DECF2E-EF8B-413F-8BD5-4F7D2E8EEA94}" type="presOf" srcId="{FE95CA00-ED29-43C0-9A72-1A9F7D36A0DB}" destId="{998CADDD-BD39-4361-A7CD-93F9ECD2709D}" srcOrd="0" destOrd="0" presId="urn:microsoft.com/office/officeart/2018/2/layout/IconLabelList"/>
    <dgm:cxn modelId="{4AE9AA33-DADB-4591-8322-780AA1A96982}" type="presOf" srcId="{AD3CC425-9444-4EBF-A7AD-7EFF4FE04F6A}" destId="{6F4DE907-C056-445A-915B-52B1E89F1CF1}" srcOrd="0" destOrd="0" presId="urn:microsoft.com/office/officeart/2018/2/layout/IconLabelList"/>
    <dgm:cxn modelId="{F58C1D8B-6CF7-4375-ACB5-25B582DC9DC1}" srcId="{AD3CC425-9444-4EBF-A7AD-7EFF4FE04F6A}" destId="{508E8E0E-86D8-4539-BF75-7CBEFFDACE52}" srcOrd="2" destOrd="0" parTransId="{480548B9-64D3-401A-AF74-D212631C54FE}" sibTransId="{19797111-E18A-484C-A3D1-08565D62C628}"/>
    <dgm:cxn modelId="{B85ED14C-160C-431D-B3C6-15110E4DC0A3}" srcId="{AD3CC425-9444-4EBF-A7AD-7EFF4FE04F6A}" destId="{FE95CA00-ED29-43C0-9A72-1A9F7D36A0DB}" srcOrd="1" destOrd="0" parTransId="{8CD2C583-1D1F-4A54-BB1D-A6873F40BF11}" sibTransId="{4A922404-3332-4E1E-B142-81B244BE579A}"/>
    <dgm:cxn modelId="{9A3F59A4-6019-46BC-829E-9245A4CA530E}" srcId="{AD3CC425-9444-4EBF-A7AD-7EFF4FE04F6A}" destId="{F6A6D4DE-F205-4C5D-BD50-2EDD7FD6AF27}" srcOrd="0" destOrd="0" parTransId="{48558F4A-AB1D-4A70-A0AB-0545C71C9FE1}" sibTransId="{E1AFF120-1FDE-40B2-A851-EA7B5379819B}"/>
    <dgm:cxn modelId="{C6C99690-1BA1-448B-80B5-70477EEF8F2B}" type="presOf" srcId="{508E8E0E-86D8-4539-BF75-7CBEFFDACE52}" destId="{DA469A39-E18C-463C-BC77-06D1303A469D}" srcOrd="0" destOrd="0" presId="urn:microsoft.com/office/officeart/2018/2/layout/IconLabelList"/>
    <dgm:cxn modelId="{9E4A545F-76E3-4162-A71C-A738488EFE81}" type="presParOf" srcId="{6F4DE907-C056-445A-915B-52B1E89F1CF1}" destId="{E16AC5C4-70E7-495C-A2FB-E1E8F8474645}" srcOrd="0" destOrd="0" presId="urn:microsoft.com/office/officeart/2018/2/layout/IconLabelList"/>
    <dgm:cxn modelId="{CEF8FA28-3CAE-41A8-9300-C8628CA98FE2}" type="presParOf" srcId="{E16AC5C4-70E7-495C-A2FB-E1E8F8474645}" destId="{9DC1EE2C-E527-4C83-8929-932068094ACD}" srcOrd="0" destOrd="0" presId="urn:microsoft.com/office/officeart/2018/2/layout/IconLabelList"/>
    <dgm:cxn modelId="{39FBBC76-D5AF-4214-90BB-1DB7DB3F8408}" type="presParOf" srcId="{E16AC5C4-70E7-495C-A2FB-E1E8F8474645}" destId="{AA7EDBC9-9823-4185-A01B-166CBEAAFB32}" srcOrd="1" destOrd="0" presId="urn:microsoft.com/office/officeart/2018/2/layout/IconLabelList"/>
    <dgm:cxn modelId="{260C5A57-9AB0-4A90-8186-07E3CEB3C396}" type="presParOf" srcId="{E16AC5C4-70E7-495C-A2FB-E1E8F8474645}" destId="{99E9EE47-EB8E-4126-B5EC-98BB56DF4FDD}" srcOrd="2" destOrd="0" presId="urn:microsoft.com/office/officeart/2018/2/layout/IconLabelList"/>
    <dgm:cxn modelId="{C4CADFDE-3384-489D-BA30-3F54820DC704}" type="presParOf" srcId="{6F4DE907-C056-445A-915B-52B1E89F1CF1}" destId="{FB39533E-2EBB-4E7F-8DB1-DFBC4D58B518}" srcOrd="1" destOrd="0" presId="urn:microsoft.com/office/officeart/2018/2/layout/IconLabelList"/>
    <dgm:cxn modelId="{A07776BB-6A45-4CE7-88BA-B339F509144A}" type="presParOf" srcId="{6F4DE907-C056-445A-915B-52B1E89F1CF1}" destId="{1813DB3F-7AD0-4A64-885B-125EA769D1DC}" srcOrd="2" destOrd="0" presId="urn:microsoft.com/office/officeart/2018/2/layout/IconLabelList"/>
    <dgm:cxn modelId="{6AAE3CA0-1783-4952-A43A-B6354EB68296}" type="presParOf" srcId="{1813DB3F-7AD0-4A64-885B-125EA769D1DC}" destId="{EBD08075-AC0C-4644-B48D-B3C43C69D0BD}" srcOrd="0" destOrd="0" presId="urn:microsoft.com/office/officeart/2018/2/layout/IconLabelList"/>
    <dgm:cxn modelId="{F05F6D47-1BEF-4E18-8277-135F15BFEC7E}" type="presParOf" srcId="{1813DB3F-7AD0-4A64-885B-125EA769D1DC}" destId="{DBE4E883-A6C9-4DEE-9AFD-244083F8958E}" srcOrd="1" destOrd="0" presId="urn:microsoft.com/office/officeart/2018/2/layout/IconLabelList"/>
    <dgm:cxn modelId="{F0BAB069-E26E-4FB1-86DB-79476AABB58D}" type="presParOf" srcId="{1813DB3F-7AD0-4A64-885B-125EA769D1DC}" destId="{998CADDD-BD39-4361-A7CD-93F9ECD2709D}" srcOrd="2" destOrd="0" presId="urn:microsoft.com/office/officeart/2018/2/layout/IconLabelList"/>
    <dgm:cxn modelId="{F8610FDD-198F-46C3-8FAC-9CC4128A427F}" type="presParOf" srcId="{6F4DE907-C056-445A-915B-52B1E89F1CF1}" destId="{FB692530-83EB-4EA3-A2AC-985053EA674E}" srcOrd="3" destOrd="0" presId="urn:microsoft.com/office/officeart/2018/2/layout/IconLabelList"/>
    <dgm:cxn modelId="{074E4259-9111-4C18-B0DC-4233A28140BD}" type="presParOf" srcId="{6F4DE907-C056-445A-915B-52B1E89F1CF1}" destId="{01C79C59-FD47-4E11-BA21-560017CCCC80}" srcOrd="4" destOrd="0" presId="urn:microsoft.com/office/officeart/2018/2/layout/IconLabelList"/>
    <dgm:cxn modelId="{214B307F-CEDF-479C-837B-12926B339416}" type="presParOf" srcId="{01C79C59-FD47-4E11-BA21-560017CCCC80}" destId="{3D339A26-304E-4B5D-B2E8-130764A71717}" srcOrd="0" destOrd="0" presId="urn:microsoft.com/office/officeart/2018/2/layout/IconLabelList"/>
    <dgm:cxn modelId="{54219AE7-A88A-4E31-8D8F-FC485016D87A}" type="presParOf" srcId="{01C79C59-FD47-4E11-BA21-560017CCCC80}" destId="{DD2E1D42-FD61-4B79-A53C-2AAC53D7C0AA}" srcOrd="1" destOrd="0" presId="urn:microsoft.com/office/officeart/2018/2/layout/IconLabelList"/>
    <dgm:cxn modelId="{AE58499E-B6FE-4830-8564-907C07324A84}" type="presParOf" srcId="{01C79C59-FD47-4E11-BA21-560017CCCC80}" destId="{DA469A39-E18C-463C-BC77-06D1303A46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DBAF32-C816-40CD-B5D4-E6B775A419A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B0D544-D65F-4CDF-ABB8-A2BDAF3983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Recency - Given a current or specific date in the past, when was the last time that the customer made a transaction</a:t>
          </a:r>
        </a:p>
      </dgm:t>
    </dgm:pt>
    <dgm:pt modelId="{1D03AEC7-2F01-4F80-9AAE-E3A2EA86502F}" type="parTrans" cxnId="{48CA85A1-8FC9-4BFB-A27A-A74787CB7E93}">
      <dgm:prSet/>
      <dgm:spPr/>
      <dgm:t>
        <a:bodyPr/>
        <a:lstStyle/>
        <a:p>
          <a:endParaRPr lang="en-US"/>
        </a:p>
      </dgm:t>
    </dgm:pt>
    <dgm:pt modelId="{CE7055EE-862E-492F-AF08-8878C8DC097B}" type="sibTrans" cxnId="{48CA85A1-8FC9-4BFB-A27A-A74787CB7E93}">
      <dgm:prSet/>
      <dgm:spPr/>
      <dgm:t>
        <a:bodyPr/>
        <a:lstStyle/>
        <a:p>
          <a:endParaRPr lang="en-US"/>
        </a:p>
      </dgm:t>
    </dgm:pt>
    <dgm:pt modelId="{024A0CFF-8668-4121-84CF-F164A61169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Frequency - Given a specific time window, how many transactions did the customer do during that window</a:t>
          </a:r>
        </a:p>
      </dgm:t>
    </dgm:pt>
    <dgm:pt modelId="{46D45466-2191-4B1E-9157-A6CF577E19AD}" type="parTrans" cxnId="{569F2C2A-5700-4718-AA10-5566018DFE0C}">
      <dgm:prSet/>
      <dgm:spPr/>
      <dgm:t>
        <a:bodyPr/>
        <a:lstStyle/>
        <a:p>
          <a:endParaRPr lang="en-GB"/>
        </a:p>
      </dgm:t>
    </dgm:pt>
    <dgm:pt modelId="{3A69ADC3-B64A-4C23-954D-73E09D911934}" type="sibTrans" cxnId="{569F2C2A-5700-4718-AA10-5566018DFE0C}">
      <dgm:prSet/>
      <dgm:spPr/>
      <dgm:t>
        <a:bodyPr/>
        <a:lstStyle/>
        <a:p>
          <a:endParaRPr lang="en-GB"/>
        </a:p>
      </dgm:t>
    </dgm:pt>
    <dgm:pt modelId="{89FB1B66-BFE2-4956-A408-64FC3FC919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Monetary Value or Revenue - Given a specific window, how much did the customer spend</a:t>
          </a:r>
        </a:p>
      </dgm:t>
    </dgm:pt>
    <dgm:pt modelId="{85443554-AD1D-4C43-8EE4-F6129283A56B}" type="parTrans" cxnId="{1DBA33BB-0478-4537-8500-75A9AE1235DF}">
      <dgm:prSet/>
      <dgm:spPr/>
      <dgm:t>
        <a:bodyPr/>
        <a:lstStyle/>
        <a:p>
          <a:endParaRPr lang="en-GB"/>
        </a:p>
      </dgm:t>
    </dgm:pt>
    <dgm:pt modelId="{5F7CE298-7A54-4FE6-95B4-02DBBA3962D4}" type="sibTrans" cxnId="{1DBA33BB-0478-4537-8500-75A9AE1235DF}">
      <dgm:prSet/>
      <dgm:spPr/>
      <dgm:t>
        <a:bodyPr/>
        <a:lstStyle/>
        <a:p>
          <a:endParaRPr lang="en-GB"/>
        </a:p>
      </dgm:t>
    </dgm:pt>
    <dgm:pt modelId="{C4A8D263-D01F-4E54-B119-45FEDAFF520A}" type="pres">
      <dgm:prSet presAssocID="{8FDBAF32-C816-40CD-B5D4-E6B775A419A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1F6A4E-2ACC-4890-BA87-287FDBD23AD5}" type="pres">
      <dgm:prSet presAssocID="{95B0D544-D65F-4CDF-ABB8-A2BDAF3983DC}" presName="compNode" presStyleCnt="0"/>
      <dgm:spPr/>
    </dgm:pt>
    <dgm:pt modelId="{877ECF3A-7AAE-42BE-ADDC-41F35918486B}" type="pres">
      <dgm:prSet presAssocID="{95B0D544-D65F-4CDF-ABB8-A2BDAF3983DC}" presName="iconRect" presStyleLbl="nod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9960543-724C-4110-8F78-8B41FE39444E}" type="pres">
      <dgm:prSet presAssocID="{95B0D544-D65F-4CDF-ABB8-A2BDAF3983DC}" presName="spaceRect" presStyleCnt="0"/>
      <dgm:spPr/>
    </dgm:pt>
    <dgm:pt modelId="{8250F5BA-2970-4BB3-86CB-3741831D0858}" type="pres">
      <dgm:prSet presAssocID="{95B0D544-D65F-4CDF-ABB8-A2BDAF3983DC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29EF31D-1FC2-4EE0-8848-4D746A3A8CB9}" type="pres">
      <dgm:prSet presAssocID="{CE7055EE-862E-492F-AF08-8878C8DC097B}" presName="sibTrans" presStyleCnt="0"/>
      <dgm:spPr/>
    </dgm:pt>
    <dgm:pt modelId="{C7FF39E6-DB66-43BF-89E4-35E8F4EDCA86}" type="pres">
      <dgm:prSet presAssocID="{024A0CFF-8668-4121-84CF-F164A6116916}" presName="compNode" presStyleCnt="0"/>
      <dgm:spPr/>
    </dgm:pt>
    <dgm:pt modelId="{0864E1E3-682F-495F-A33C-3D8F8A0B3FAC}" type="pres">
      <dgm:prSet presAssocID="{024A0CFF-8668-4121-84CF-F164A6116916}" presName="iconRect" presStyleLbl="nod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3967774-0E7B-42E2-B9B8-A349A624EAFE}" type="pres">
      <dgm:prSet presAssocID="{024A0CFF-8668-4121-84CF-F164A6116916}" presName="spaceRect" presStyleCnt="0"/>
      <dgm:spPr/>
    </dgm:pt>
    <dgm:pt modelId="{E665099C-89B5-4F41-81D5-F19AFBC692B8}" type="pres">
      <dgm:prSet presAssocID="{024A0CFF-8668-4121-84CF-F164A6116916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CE174F4-7A1B-44FF-B7B0-BAF754F45DC8}" type="pres">
      <dgm:prSet presAssocID="{3A69ADC3-B64A-4C23-954D-73E09D911934}" presName="sibTrans" presStyleCnt="0"/>
      <dgm:spPr/>
    </dgm:pt>
    <dgm:pt modelId="{20FAB74C-B196-4C90-9F4E-77018773D4C6}" type="pres">
      <dgm:prSet presAssocID="{89FB1B66-BFE2-4956-A408-64FC3FC9191D}" presName="compNode" presStyleCnt="0"/>
      <dgm:spPr/>
    </dgm:pt>
    <dgm:pt modelId="{5FBB44F6-4D57-4BA9-BFE9-ED6BEEA04623}" type="pres">
      <dgm:prSet presAssocID="{89FB1B66-BFE2-4956-A408-64FC3FC9191D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73E6753-FC41-4A4C-933C-87CC47425097}" type="pres">
      <dgm:prSet presAssocID="{89FB1B66-BFE2-4956-A408-64FC3FC9191D}" presName="spaceRect" presStyleCnt="0"/>
      <dgm:spPr/>
    </dgm:pt>
    <dgm:pt modelId="{919D708D-E831-4F04-A5DB-03B7570120BE}" type="pres">
      <dgm:prSet presAssocID="{89FB1B66-BFE2-4956-A408-64FC3FC9191D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BA33BB-0478-4537-8500-75A9AE1235DF}" srcId="{8FDBAF32-C816-40CD-B5D4-E6B775A419A7}" destId="{89FB1B66-BFE2-4956-A408-64FC3FC9191D}" srcOrd="2" destOrd="0" parTransId="{85443554-AD1D-4C43-8EE4-F6129283A56B}" sibTransId="{5F7CE298-7A54-4FE6-95B4-02DBBA3962D4}"/>
    <dgm:cxn modelId="{807335A6-91A9-4C2E-AD97-3814C6B58596}" type="presOf" srcId="{024A0CFF-8668-4121-84CF-F164A6116916}" destId="{E665099C-89B5-4F41-81D5-F19AFBC692B8}" srcOrd="0" destOrd="0" presId="urn:microsoft.com/office/officeart/2018/2/layout/IconLabelList"/>
    <dgm:cxn modelId="{569F2C2A-5700-4718-AA10-5566018DFE0C}" srcId="{8FDBAF32-C816-40CD-B5D4-E6B775A419A7}" destId="{024A0CFF-8668-4121-84CF-F164A6116916}" srcOrd="1" destOrd="0" parTransId="{46D45466-2191-4B1E-9157-A6CF577E19AD}" sibTransId="{3A69ADC3-B64A-4C23-954D-73E09D911934}"/>
    <dgm:cxn modelId="{48CA85A1-8FC9-4BFB-A27A-A74787CB7E93}" srcId="{8FDBAF32-C816-40CD-B5D4-E6B775A419A7}" destId="{95B0D544-D65F-4CDF-ABB8-A2BDAF3983DC}" srcOrd="0" destOrd="0" parTransId="{1D03AEC7-2F01-4F80-9AAE-E3A2EA86502F}" sibTransId="{CE7055EE-862E-492F-AF08-8878C8DC097B}"/>
    <dgm:cxn modelId="{3545EAFF-3B58-40E9-AC20-F81B672C8CDB}" type="presOf" srcId="{89FB1B66-BFE2-4956-A408-64FC3FC9191D}" destId="{919D708D-E831-4F04-A5DB-03B7570120BE}" srcOrd="0" destOrd="0" presId="urn:microsoft.com/office/officeart/2018/2/layout/IconLabelList"/>
    <dgm:cxn modelId="{AF41825D-4086-4779-ACE6-F56C0380645E}" type="presOf" srcId="{8FDBAF32-C816-40CD-B5D4-E6B775A419A7}" destId="{C4A8D263-D01F-4E54-B119-45FEDAFF520A}" srcOrd="0" destOrd="0" presId="urn:microsoft.com/office/officeart/2018/2/layout/IconLabelList"/>
    <dgm:cxn modelId="{5B0EB3BF-EB4B-4C20-A595-85052622E4C0}" type="presOf" srcId="{95B0D544-D65F-4CDF-ABB8-A2BDAF3983DC}" destId="{8250F5BA-2970-4BB3-86CB-3741831D0858}" srcOrd="0" destOrd="0" presId="urn:microsoft.com/office/officeart/2018/2/layout/IconLabelList"/>
    <dgm:cxn modelId="{124FF77D-9BCB-4371-B347-8AED33AD9B03}" type="presParOf" srcId="{C4A8D263-D01F-4E54-B119-45FEDAFF520A}" destId="{A11F6A4E-2ACC-4890-BA87-287FDBD23AD5}" srcOrd="0" destOrd="0" presId="urn:microsoft.com/office/officeart/2018/2/layout/IconLabelList"/>
    <dgm:cxn modelId="{5757B4D3-2CBA-4FF9-BC30-F724AA565324}" type="presParOf" srcId="{A11F6A4E-2ACC-4890-BA87-287FDBD23AD5}" destId="{877ECF3A-7AAE-42BE-ADDC-41F35918486B}" srcOrd="0" destOrd="0" presId="urn:microsoft.com/office/officeart/2018/2/layout/IconLabelList"/>
    <dgm:cxn modelId="{F432561C-093D-4DF1-8F83-AE02369F161A}" type="presParOf" srcId="{A11F6A4E-2ACC-4890-BA87-287FDBD23AD5}" destId="{49960543-724C-4110-8F78-8B41FE39444E}" srcOrd="1" destOrd="0" presId="urn:microsoft.com/office/officeart/2018/2/layout/IconLabelList"/>
    <dgm:cxn modelId="{FBE4D73A-5D09-4AB9-A81D-B417F0678F81}" type="presParOf" srcId="{A11F6A4E-2ACC-4890-BA87-287FDBD23AD5}" destId="{8250F5BA-2970-4BB3-86CB-3741831D0858}" srcOrd="2" destOrd="0" presId="urn:microsoft.com/office/officeart/2018/2/layout/IconLabelList"/>
    <dgm:cxn modelId="{CAC1F8AD-1BD2-4DDC-95E5-A1F1921D20AE}" type="presParOf" srcId="{C4A8D263-D01F-4E54-B119-45FEDAFF520A}" destId="{B29EF31D-1FC2-4EE0-8848-4D746A3A8CB9}" srcOrd="1" destOrd="0" presId="urn:microsoft.com/office/officeart/2018/2/layout/IconLabelList"/>
    <dgm:cxn modelId="{6850D875-4BE7-41EA-83ED-A6FEACBEE0EA}" type="presParOf" srcId="{C4A8D263-D01F-4E54-B119-45FEDAFF520A}" destId="{C7FF39E6-DB66-43BF-89E4-35E8F4EDCA86}" srcOrd="2" destOrd="0" presId="urn:microsoft.com/office/officeart/2018/2/layout/IconLabelList"/>
    <dgm:cxn modelId="{504AD10C-DFC0-41BE-A3E4-42FFB66516D4}" type="presParOf" srcId="{C7FF39E6-DB66-43BF-89E4-35E8F4EDCA86}" destId="{0864E1E3-682F-495F-A33C-3D8F8A0B3FAC}" srcOrd="0" destOrd="0" presId="urn:microsoft.com/office/officeart/2018/2/layout/IconLabelList"/>
    <dgm:cxn modelId="{C1864C68-643B-496A-8141-4B0911B90D94}" type="presParOf" srcId="{C7FF39E6-DB66-43BF-89E4-35E8F4EDCA86}" destId="{F3967774-0E7B-42E2-B9B8-A349A624EAFE}" srcOrd="1" destOrd="0" presId="urn:microsoft.com/office/officeart/2018/2/layout/IconLabelList"/>
    <dgm:cxn modelId="{2BEF58BB-811D-4FEB-98C3-AF60E5236938}" type="presParOf" srcId="{C7FF39E6-DB66-43BF-89E4-35E8F4EDCA86}" destId="{E665099C-89B5-4F41-81D5-F19AFBC692B8}" srcOrd="2" destOrd="0" presId="urn:microsoft.com/office/officeart/2018/2/layout/IconLabelList"/>
    <dgm:cxn modelId="{F34BC41D-2722-45FA-A0BD-49F2F2A2A9D1}" type="presParOf" srcId="{C4A8D263-D01F-4E54-B119-45FEDAFF520A}" destId="{ECE174F4-7A1B-44FF-B7B0-BAF754F45DC8}" srcOrd="3" destOrd="0" presId="urn:microsoft.com/office/officeart/2018/2/layout/IconLabelList"/>
    <dgm:cxn modelId="{4075EB52-8CBC-4894-8CA4-207646F5306B}" type="presParOf" srcId="{C4A8D263-D01F-4E54-B119-45FEDAFF520A}" destId="{20FAB74C-B196-4C90-9F4E-77018773D4C6}" srcOrd="4" destOrd="0" presId="urn:microsoft.com/office/officeart/2018/2/layout/IconLabelList"/>
    <dgm:cxn modelId="{913D2A43-09EB-4B90-98A4-756109795E97}" type="presParOf" srcId="{20FAB74C-B196-4C90-9F4E-77018773D4C6}" destId="{5FBB44F6-4D57-4BA9-BFE9-ED6BEEA04623}" srcOrd="0" destOrd="0" presId="urn:microsoft.com/office/officeart/2018/2/layout/IconLabelList"/>
    <dgm:cxn modelId="{BBF3B4C6-753D-4AE2-B5AE-E044786DA23D}" type="presParOf" srcId="{20FAB74C-B196-4C90-9F4E-77018773D4C6}" destId="{F73E6753-FC41-4A4C-933C-87CC47425097}" srcOrd="1" destOrd="0" presId="urn:microsoft.com/office/officeart/2018/2/layout/IconLabelList"/>
    <dgm:cxn modelId="{8AF90FBE-88C6-4384-9B8F-70685604FBD5}" type="presParOf" srcId="{20FAB74C-B196-4C90-9F4E-77018773D4C6}" destId="{919D708D-E831-4F04-A5DB-03B7570120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AA8C93-01FA-46D0-8E56-661618EE127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28084D-0DCD-4104-BF8A-BF1FB17FFD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smtClean="0"/>
            <a:t>Which method to Chose??</a:t>
          </a:r>
          <a:endParaRPr lang="en-US" dirty="0"/>
        </a:p>
      </dgm:t>
    </dgm:pt>
    <dgm:pt modelId="{A1E9BBAE-1F30-4C71-83FA-61F1896E4CFE}" type="parTrans" cxnId="{C07882C6-FE3E-46E2-B643-745B5855D9E1}">
      <dgm:prSet/>
      <dgm:spPr/>
      <dgm:t>
        <a:bodyPr/>
        <a:lstStyle/>
        <a:p>
          <a:endParaRPr lang="en-US"/>
        </a:p>
      </dgm:t>
    </dgm:pt>
    <dgm:pt modelId="{BAD5C3A4-859C-4F22-A050-748EC7319105}" type="sibTrans" cxnId="{C07882C6-FE3E-46E2-B643-745B5855D9E1}">
      <dgm:prSet/>
      <dgm:spPr/>
      <dgm:t>
        <a:bodyPr/>
        <a:lstStyle/>
        <a:p>
          <a:endParaRPr lang="en-US"/>
        </a:p>
      </dgm:t>
    </dgm:pt>
    <dgm:pt modelId="{65B043D9-F90A-4F3D-B068-47E80F2A0155}" type="pres">
      <dgm:prSet presAssocID="{1EAA8C93-01FA-46D0-8E56-661618EE127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C4EC4-D317-4FF8-A722-9911D5D55326}" type="pres">
      <dgm:prSet presAssocID="{F228084D-0DCD-4104-BF8A-BF1FB17FFDF9}" presName="compNode" presStyleCnt="0"/>
      <dgm:spPr/>
    </dgm:pt>
    <dgm:pt modelId="{9DE7407B-4378-45D1-AD6F-830D203EFBEB}" type="pres">
      <dgm:prSet presAssocID="{F228084D-0DCD-4104-BF8A-BF1FB17FFDF9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33EEB9-42AF-47A1-AC9E-2B9E5F9F2016}" type="pres">
      <dgm:prSet presAssocID="{F228084D-0DCD-4104-BF8A-BF1FB17FFDF9}" presName="iconSpace" presStyleCnt="0"/>
      <dgm:spPr/>
    </dgm:pt>
    <dgm:pt modelId="{6EB3129C-EDDA-411A-9FFA-97AF08499504}" type="pres">
      <dgm:prSet presAssocID="{F228084D-0DCD-4104-BF8A-BF1FB17FFDF9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1B18851-9A66-4FA7-8A6B-586940B36714}" type="pres">
      <dgm:prSet presAssocID="{F228084D-0DCD-4104-BF8A-BF1FB17FFDF9}" presName="txSpace" presStyleCnt="0"/>
      <dgm:spPr/>
    </dgm:pt>
    <dgm:pt modelId="{36D827D2-4287-461B-83E2-BD30573911EA}" type="pres">
      <dgm:prSet presAssocID="{F228084D-0DCD-4104-BF8A-BF1FB17FFDF9}" presName="desTx" presStyleLbl="revTx" presStyleIdx="1" presStyleCnt="2">
        <dgm:presLayoutVars/>
      </dgm:prSet>
      <dgm:spPr/>
      <dgm:t>
        <a:bodyPr/>
        <a:lstStyle/>
        <a:p>
          <a:endParaRPr lang="en-US"/>
        </a:p>
      </dgm:t>
    </dgm:pt>
  </dgm:ptLst>
  <dgm:cxnLst>
    <dgm:cxn modelId="{8982EC13-0A7A-4738-A8FE-F92C6575AE1F}" type="presOf" srcId="{F228084D-0DCD-4104-BF8A-BF1FB17FFDF9}" destId="{6EB3129C-EDDA-411A-9FFA-97AF08499504}" srcOrd="0" destOrd="0" presId="urn:microsoft.com/office/officeart/2018/5/layout/CenteredIconLabelDescriptionList"/>
    <dgm:cxn modelId="{C07882C6-FE3E-46E2-B643-745B5855D9E1}" srcId="{1EAA8C93-01FA-46D0-8E56-661618EE1274}" destId="{F228084D-0DCD-4104-BF8A-BF1FB17FFDF9}" srcOrd="0" destOrd="0" parTransId="{A1E9BBAE-1F30-4C71-83FA-61F1896E4CFE}" sibTransId="{BAD5C3A4-859C-4F22-A050-748EC7319105}"/>
    <dgm:cxn modelId="{77AD6271-1298-4B89-B31D-77C63B2712C6}" type="presOf" srcId="{1EAA8C93-01FA-46D0-8E56-661618EE1274}" destId="{65B043D9-F90A-4F3D-B068-47E80F2A0155}" srcOrd="0" destOrd="0" presId="urn:microsoft.com/office/officeart/2018/5/layout/CenteredIconLabelDescriptionList"/>
    <dgm:cxn modelId="{D8A6BD15-B859-425E-90AB-A33B5F2BB80B}" type="presParOf" srcId="{65B043D9-F90A-4F3D-B068-47E80F2A0155}" destId="{2C8C4EC4-D317-4FF8-A722-9911D5D55326}" srcOrd="0" destOrd="0" presId="urn:microsoft.com/office/officeart/2018/5/layout/CenteredIconLabelDescriptionList"/>
    <dgm:cxn modelId="{03087602-4631-4128-A6A9-B35FD3365392}" type="presParOf" srcId="{2C8C4EC4-D317-4FF8-A722-9911D5D55326}" destId="{9DE7407B-4378-45D1-AD6F-830D203EFBEB}" srcOrd="0" destOrd="0" presId="urn:microsoft.com/office/officeart/2018/5/layout/CenteredIconLabelDescriptionList"/>
    <dgm:cxn modelId="{0FA7C42A-7D8B-4916-AAF8-ED77A47D52A3}" type="presParOf" srcId="{2C8C4EC4-D317-4FF8-A722-9911D5D55326}" destId="{A633EEB9-42AF-47A1-AC9E-2B9E5F9F2016}" srcOrd="1" destOrd="0" presId="urn:microsoft.com/office/officeart/2018/5/layout/CenteredIconLabelDescriptionList"/>
    <dgm:cxn modelId="{259093D7-85EC-4BAA-8511-545BB4F30F75}" type="presParOf" srcId="{2C8C4EC4-D317-4FF8-A722-9911D5D55326}" destId="{6EB3129C-EDDA-411A-9FFA-97AF08499504}" srcOrd="2" destOrd="0" presId="urn:microsoft.com/office/officeart/2018/5/layout/CenteredIconLabelDescriptionList"/>
    <dgm:cxn modelId="{30F51AD1-A932-4E3C-B1E1-3A66AABE39F8}" type="presParOf" srcId="{2C8C4EC4-D317-4FF8-A722-9911D5D55326}" destId="{E1B18851-9A66-4FA7-8A6B-586940B36714}" srcOrd="3" destOrd="0" presId="urn:microsoft.com/office/officeart/2018/5/layout/CenteredIconLabelDescriptionList"/>
    <dgm:cxn modelId="{EB6231C6-772F-4918-B11B-8CFB14DD6925}" type="presParOf" srcId="{2C8C4EC4-D317-4FF8-A722-9911D5D55326}" destId="{36D827D2-4287-461B-83E2-BD30573911E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AA8C93-01FA-46D0-8E56-661618EE127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28084D-0DCD-4104-BF8A-BF1FB17FFD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smtClean="0"/>
            <a:t>Which method to Chose??</a:t>
          </a:r>
          <a:endParaRPr lang="en-US" dirty="0"/>
        </a:p>
      </dgm:t>
    </dgm:pt>
    <dgm:pt modelId="{A1E9BBAE-1F30-4C71-83FA-61F1896E4CFE}" type="parTrans" cxnId="{C07882C6-FE3E-46E2-B643-745B5855D9E1}">
      <dgm:prSet/>
      <dgm:spPr/>
      <dgm:t>
        <a:bodyPr/>
        <a:lstStyle/>
        <a:p>
          <a:endParaRPr lang="en-US"/>
        </a:p>
      </dgm:t>
    </dgm:pt>
    <dgm:pt modelId="{BAD5C3A4-859C-4F22-A050-748EC7319105}" type="sibTrans" cxnId="{C07882C6-FE3E-46E2-B643-745B5855D9E1}">
      <dgm:prSet/>
      <dgm:spPr/>
      <dgm:t>
        <a:bodyPr/>
        <a:lstStyle/>
        <a:p>
          <a:endParaRPr lang="en-US"/>
        </a:p>
      </dgm:t>
    </dgm:pt>
    <dgm:pt modelId="{65B043D9-F90A-4F3D-B068-47E80F2A0155}" type="pres">
      <dgm:prSet presAssocID="{1EAA8C93-01FA-46D0-8E56-661618EE127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C4EC4-D317-4FF8-A722-9911D5D55326}" type="pres">
      <dgm:prSet presAssocID="{F228084D-0DCD-4104-BF8A-BF1FB17FFDF9}" presName="compNode" presStyleCnt="0"/>
      <dgm:spPr/>
    </dgm:pt>
    <dgm:pt modelId="{9DE7407B-4378-45D1-AD6F-830D203EFBEB}" type="pres">
      <dgm:prSet presAssocID="{F228084D-0DCD-4104-BF8A-BF1FB17FFDF9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33EEB9-42AF-47A1-AC9E-2B9E5F9F2016}" type="pres">
      <dgm:prSet presAssocID="{F228084D-0DCD-4104-BF8A-BF1FB17FFDF9}" presName="iconSpace" presStyleCnt="0"/>
      <dgm:spPr/>
    </dgm:pt>
    <dgm:pt modelId="{6EB3129C-EDDA-411A-9FFA-97AF08499504}" type="pres">
      <dgm:prSet presAssocID="{F228084D-0DCD-4104-BF8A-BF1FB17FFDF9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1B18851-9A66-4FA7-8A6B-586940B36714}" type="pres">
      <dgm:prSet presAssocID="{F228084D-0DCD-4104-BF8A-BF1FB17FFDF9}" presName="txSpace" presStyleCnt="0"/>
      <dgm:spPr/>
    </dgm:pt>
    <dgm:pt modelId="{36D827D2-4287-461B-83E2-BD30573911EA}" type="pres">
      <dgm:prSet presAssocID="{F228084D-0DCD-4104-BF8A-BF1FB17FFDF9}" presName="desTx" presStyleLbl="revTx" presStyleIdx="1" presStyleCnt="2">
        <dgm:presLayoutVars/>
      </dgm:prSet>
      <dgm:spPr/>
      <dgm:t>
        <a:bodyPr/>
        <a:lstStyle/>
        <a:p>
          <a:endParaRPr lang="en-US"/>
        </a:p>
      </dgm:t>
    </dgm:pt>
  </dgm:ptLst>
  <dgm:cxnLst>
    <dgm:cxn modelId="{C07882C6-FE3E-46E2-B643-745B5855D9E1}" srcId="{1EAA8C93-01FA-46D0-8E56-661618EE1274}" destId="{F228084D-0DCD-4104-BF8A-BF1FB17FFDF9}" srcOrd="0" destOrd="0" parTransId="{A1E9BBAE-1F30-4C71-83FA-61F1896E4CFE}" sibTransId="{BAD5C3A4-859C-4F22-A050-748EC7319105}"/>
    <dgm:cxn modelId="{E18106EF-5470-4138-913A-C1D3669E81F5}" type="presOf" srcId="{F228084D-0DCD-4104-BF8A-BF1FB17FFDF9}" destId="{6EB3129C-EDDA-411A-9FFA-97AF08499504}" srcOrd="0" destOrd="0" presId="urn:microsoft.com/office/officeart/2018/5/layout/CenteredIconLabelDescriptionList"/>
    <dgm:cxn modelId="{BB8CBF99-0EE3-441F-AD1B-A07CD37546E0}" type="presOf" srcId="{1EAA8C93-01FA-46D0-8E56-661618EE1274}" destId="{65B043D9-F90A-4F3D-B068-47E80F2A0155}" srcOrd="0" destOrd="0" presId="urn:microsoft.com/office/officeart/2018/5/layout/CenteredIconLabelDescriptionList"/>
    <dgm:cxn modelId="{C837CC1E-286E-4677-8ED1-18D77AD9F297}" type="presParOf" srcId="{65B043D9-F90A-4F3D-B068-47E80F2A0155}" destId="{2C8C4EC4-D317-4FF8-A722-9911D5D55326}" srcOrd="0" destOrd="0" presId="urn:microsoft.com/office/officeart/2018/5/layout/CenteredIconLabelDescriptionList"/>
    <dgm:cxn modelId="{721BA07A-B87E-4C65-AFE9-02C1B0844C1A}" type="presParOf" srcId="{2C8C4EC4-D317-4FF8-A722-9911D5D55326}" destId="{9DE7407B-4378-45D1-AD6F-830D203EFBEB}" srcOrd="0" destOrd="0" presId="urn:microsoft.com/office/officeart/2018/5/layout/CenteredIconLabelDescriptionList"/>
    <dgm:cxn modelId="{D93D8763-F347-4040-9638-9A71BC41BFBC}" type="presParOf" srcId="{2C8C4EC4-D317-4FF8-A722-9911D5D55326}" destId="{A633EEB9-42AF-47A1-AC9E-2B9E5F9F2016}" srcOrd="1" destOrd="0" presId="urn:microsoft.com/office/officeart/2018/5/layout/CenteredIconLabelDescriptionList"/>
    <dgm:cxn modelId="{A4B5AF81-4917-46A7-91C9-1656D94FFD74}" type="presParOf" srcId="{2C8C4EC4-D317-4FF8-A722-9911D5D55326}" destId="{6EB3129C-EDDA-411A-9FFA-97AF08499504}" srcOrd="2" destOrd="0" presId="urn:microsoft.com/office/officeart/2018/5/layout/CenteredIconLabelDescriptionList"/>
    <dgm:cxn modelId="{54365308-B126-423D-96EE-8B4A5D780696}" type="presParOf" srcId="{2C8C4EC4-D317-4FF8-A722-9911D5D55326}" destId="{E1B18851-9A66-4FA7-8A6B-586940B36714}" srcOrd="3" destOrd="0" presId="urn:microsoft.com/office/officeart/2018/5/layout/CenteredIconLabelDescriptionList"/>
    <dgm:cxn modelId="{E9603E50-63CD-4474-83F3-5DB27011FAB4}" type="presParOf" srcId="{2C8C4EC4-D317-4FF8-A722-9911D5D55326}" destId="{36D827D2-4287-461B-83E2-BD30573911E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DBAF32-C816-40CD-B5D4-E6B775A419A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E4E17C-935C-4009-9758-CC826CCDCED0}">
      <dgm:prSet/>
      <dgm:spPr/>
      <dgm:t>
        <a:bodyPr/>
        <a:lstStyle/>
        <a:p>
          <a:pPr algn="r">
            <a:lnSpc>
              <a:spcPct val="100000"/>
            </a:lnSpc>
            <a:defRPr b="1"/>
          </a:pPr>
          <a:r>
            <a:rPr lang="en-US" dirty="0" smtClean="0"/>
            <a:t>Can’t lose them:</a:t>
          </a:r>
          <a:endParaRPr lang="en-US" dirty="0"/>
        </a:p>
      </dgm:t>
    </dgm:pt>
    <dgm:pt modelId="{979C3420-05FE-43B6-B8F2-0DEB82DA5A52}" type="parTrans" cxnId="{647BCE80-8CDC-4238-A204-7F0321382946}">
      <dgm:prSet/>
      <dgm:spPr/>
      <dgm:t>
        <a:bodyPr/>
        <a:lstStyle/>
        <a:p>
          <a:endParaRPr lang="en-US"/>
        </a:p>
      </dgm:t>
    </dgm:pt>
    <dgm:pt modelId="{170FD36A-34CF-48B6-B57C-1047AC6DA7ED}" type="sibTrans" cxnId="{647BCE80-8CDC-4238-A204-7F0321382946}">
      <dgm:prSet/>
      <dgm:spPr/>
      <dgm:t>
        <a:bodyPr/>
        <a:lstStyle/>
        <a:p>
          <a:endParaRPr lang="en-US"/>
        </a:p>
      </dgm:t>
    </dgm:pt>
    <dgm:pt modelId="{52494C76-547F-4C94-8FCB-034EAC89F2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smtClean="0"/>
            <a:t>The </a:t>
          </a:r>
          <a:r>
            <a:rPr lang="en-US" sz="1400" dirty="0"/>
            <a:t>most valuable </a:t>
          </a:r>
          <a:r>
            <a:rPr lang="en-US" sz="1400" dirty="0" smtClean="0"/>
            <a:t>assets. Reward them. They can become preachers and early adopters of our products </a:t>
          </a:r>
          <a:endParaRPr lang="en-US" sz="1400" dirty="0"/>
        </a:p>
      </dgm:t>
    </dgm:pt>
    <dgm:pt modelId="{74D1470B-4002-4B90-AEFD-A7962A0E0F68}" type="parTrans" cxnId="{F26425DD-09DD-427A-9AAD-37E765913DEB}">
      <dgm:prSet/>
      <dgm:spPr/>
      <dgm:t>
        <a:bodyPr/>
        <a:lstStyle/>
        <a:p>
          <a:endParaRPr lang="en-GB"/>
        </a:p>
      </dgm:t>
    </dgm:pt>
    <dgm:pt modelId="{C4F947CF-0774-4068-BAA0-AC9970C2FC72}" type="sibTrans" cxnId="{F26425DD-09DD-427A-9AAD-37E765913DEB}">
      <dgm:prSet/>
      <dgm:spPr/>
      <dgm:t>
        <a:bodyPr/>
        <a:lstStyle/>
        <a:p>
          <a:endParaRPr lang="en-GB"/>
        </a:p>
      </dgm:t>
    </dgm:pt>
    <dgm:pt modelId="{0723FACC-4FC1-4CA1-A9A3-17CCF266F7E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smtClean="0"/>
            <a:t>Champions:</a:t>
          </a:r>
          <a:endParaRPr lang="en-US" dirty="0"/>
        </a:p>
      </dgm:t>
    </dgm:pt>
    <dgm:pt modelId="{FEFA8953-2949-44EF-95EB-8325D0F390E6}" type="parTrans" cxnId="{6C7777D8-EBE8-4EBF-BE08-BF6623B6F8D0}">
      <dgm:prSet/>
      <dgm:spPr/>
      <dgm:t>
        <a:bodyPr/>
        <a:lstStyle/>
        <a:p>
          <a:endParaRPr lang="en-GB"/>
        </a:p>
      </dgm:t>
    </dgm:pt>
    <dgm:pt modelId="{FCEC1031-3641-4318-A083-6A3A10D86725}" type="sibTrans" cxnId="{6C7777D8-EBE8-4EBF-BE08-BF6623B6F8D0}">
      <dgm:prSet/>
      <dgm:spPr/>
      <dgm:t>
        <a:bodyPr/>
        <a:lstStyle/>
        <a:p>
          <a:endParaRPr lang="en-GB"/>
        </a:p>
      </dgm:t>
    </dgm:pt>
    <dgm:pt modelId="{BE7DF27C-90CB-4DEC-98A6-3AAF522BBA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smtClean="0"/>
            <a:t>Engage them. Ask for reviews, and Up-sell their products. Recommend them other products. Engage them in loyalty programs</a:t>
          </a:r>
        </a:p>
        <a:p>
          <a:pPr>
            <a:lnSpc>
              <a:spcPct val="100000"/>
            </a:lnSpc>
          </a:pPr>
          <a:endParaRPr lang="en-US" sz="1700" dirty="0"/>
        </a:p>
      </dgm:t>
    </dgm:pt>
    <dgm:pt modelId="{12469FC5-52A5-4CF1-8709-D46296BF0D45}" type="parTrans" cxnId="{06B4ED56-FA1B-42B5-BFC5-61BF7EE7B798}">
      <dgm:prSet/>
      <dgm:spPr/>
      <dgm:t>
        <a:bodyPr/>
        <a:lstStyle/>
        <a:p>
          <a:endParaRPr lang="en-GB"/>
        </a:p>
      </dgm:t>
    </dgm:pt>
    <dgm:pt modelId="{438A410D-F8B1-4473-B09E-2A8162B56E63}" type="sibTrans" cxnId="{06B4ED56-FA1B-42B5-BFC5-61BF7EE7B798}">
      <dgm:prSet/>
      <dgm:spPr/>
      <dgm:t>
        <a:bodyPr/>
        <a:lstStyle/>
        <a:p>
          <a:endParaRPr lang="en-GB"/>
        </a:p>
      </dgm:t>
    </dgm:pt>
    <dgm:pt modelId="{A9BDED1A-E7EF-406C-B30A-4F2578651F3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smtClean="0"/>
            <a:t>Potential:</a:t>
          </a:r>
          <a:endParaRPr lang="en-US" dirty="0"/>
        </a:p>
      </dgm:t>
    </dgm:pt>
    <dgm:pt modelId="{E57F48AA-AE68-4B55-AFB7-45A15F921EC7}" type="parTrans" cxnId="{C7DE221A-FA38-4586-B5F1-6BD2B33AC003}">
      <dgm:prSet/>
      <dgm:spPr/>
      <dgm:t>
        <a:bodyPr/>
        <a:lstStyle/>
        <a:p>
          <a:endParaRPr lang="en-GB"/>
        </a:p>
      </dgm:t>
    </dgm:pt>
    <dgm:pt modelId="{6568102F-BC03-4473-B3DC-A336B60E0D71}" type="sibTrans" cxnId="{C7DE221A-FA38-4586-B5F1-6BD2B33AC003}">
      <dgm:prSet/>
      <dgm:spPr/>
      <dgm:t>
        <a:bodyPr/>
        <a:lstStyle/>
        <a:p>
          <a:endParaRPr lang="en-GB"/>
        </a:p>
      </dgm:t>
    </dgm:pt>
    <dgm:pt modelId="{8ED1A5B5-1CE9-49CC-98EA-319C48E77D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 smtClean="0"/>
            <a:t>New Customers, and liking our service. high potential to enter our champions segments, Throw in some freebies on their next purchase to show that you value them!</a:t>
          </a:r>
          <a:endParaRPr lang="en-US" sz="1400" dirty="0"/>
        </a:p>
      </dgm:t>
    </dgm:pt>
    <dgm:pt modelId="{C4F5A92E-F69C-49F5-A493-AA0C43E60132}" type="parTrans" cxnId="{40F499A7-D279-4AEC-A145-8F2578C4B08F}">
      <dgm:prSet/>
      <dgm:spPr/>
      <dgm:t>
        <a:bodyPr/>
        <a:lstStyle/>
        <a:p>
          <a:endParaRPr lang="en-GB"/>
        </a:p>
      </dgm:t>
    </dgm:pt>
    <dgm:pt modelId="{74F3B79B-71FD-4180-A462-51977D2CB5C7}" type="sibTrans" cxnId="{40F499A7-D279-4AEC-A145-8F2578C4B08F}">
      <dgm:prSet/>
      <dgm:spPr/>
      <dgm:t>
        <a:bodyPr/>
        <a:lstStyle/>
        <a:p>
          <a:endParaRPr lang="en-GB"/>
        </a:p>
      </dgm:t>
    </dgm:pt>
    <dgm:pt modelId="{C76C3FA6-B2FF-44CD-9B21-ECEAAFA55160}" type="pres">
      <dgm:prSet presAssocID="{8FDBAF32-C816-40CD-B5D4-E6B775A419A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172269-CD6D-4CAF-97B5-F056C149B1EE}" type="pres">
      <dgm:prSet presAssocID="{A4E4E17C-935C-4009-9758-CC826CCDCED0}" presName="compNode" presStyleCnt="0"/>
      <dgm:spPr/>
    </dgm:pt>
    <dgm:pt modelId="{84E700BF-30F9-445D-A8C7-B745647A9334}" type="pres">
      <dgm:prSet presAssocID="{A4E4E17C-935C-4009-9758-CC826CCDCED0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0C25628-9637-468C-85D0-D4747DD55D75}" type="pres">
      <dgm:prSet presAssocID="{A4E4E17C-935C-4009-9758-CC826CCDCED0}" presName="iconSpace" presStyleCnt="0"/>
      <dgm:spPr/>
    </dgm:pt>
    <dgm:pt modelId="{3F0E000E-43F0-41B7-BD63-4237D9426BB5}" type="pres">
      <dgm:prSet presAssocID="{A4E4E17C-935C-4009-9758-CC826CCDCED0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8FA0B58-C03E-4941-A1B4-BE5FBBDBE848}" type="pres">
      <dgm:prSet presAssocID="{A4E4E17C-935C-4009-9758-CC826CCDCED0}" presName="txSpace" presStyleCnt="0"/>
      <dgm:spPr/>
    </dgm:pt>
    <dgm:pt modelId="{BFD06077-7011-45C2-AC24-0CAE5793F7FF}" type="pres">
      <dgm:prSet presAssocID="{A4E4E17C-935C-4009-9758-CC826CCDCED0}" presName="desTx" presStyleLbl="revTx" presStyleIdx="1" presStyleCnt="6">
        <dgm:presLayoutVars/>
      </dgm:prSet>
      <dgm:spPr/>
      <dgm:t>
        <a:bodyPr/>
        <a:lstStyle/>
        <a:p>
          <a:endParaRPr lang="en-US"/>
        </a:p>
      </dgm:t>
    </dgm:pt>
    <dgm:pt modelId="{9B6C6B40-AF59-4F2D-9C87-E9432AC9FEA5}" type="pres">
      <dgm:prSet presAssocID="{170FD36A-34CF-48B6-B57C-1047AC6DA7ED}" presName="sibTrans" presStyleCnt="0"/>
      <dgm:spPr/>
    </dgm:pt>
    <dgm:pt modelId="{44CE7E92-BB9F-4AE4-850D-7D384CE7404A}" type="pres">
      <dgm:prSet presAssocID="{0723FACC-4FC1-4CA1-A9A3-17CCF266F7E4}" presName="compNode" presStyleCnt="0"/>
      <dgm:spPr/>
    </dgm:pt>
    <dgm:pt modelId="{8295C5DF-C1A3-4895-B5B3-06DC8E92B037}" type="pres">
      <dgm:prSet presAssocID="{0723FACC-4FC1-4CA1-A9A3-17CCF266F7E4}" presName="iconRect" presStyleLbl="node1" presStyleIdx="1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ADE324DF-A180-48FC-B7D4-B654A702A089}" type="pres">
      <dgm:prSet presAssocID="{0723FACC-4FC1-4CA1-A9A3-17CCF266F7E4}" presName="iconSpace" presStyleCnt="0"/>
      <dgm:spPr/>
    </dgm:pt>
    <dgm:pt modelId="{184D31DA-8A4A-43C7-BA7D-05EBD47FE754}" type="pres">
      <dgm:prSet presAssocID="{0723FACC-4FC1-4CA1-A9A3-17CCF266F7E4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815DCE9-E33F-4100-BE72-592ACAB7778A}" type="pres">
      <dgm:prSet presAssocID="{0723FACC-4FC1-4CA1-A9A3-17CCF266F7E4}" presName="txSpace" presStyleCnt="0"/>
      <dgm:spPr/>
    </dgm:pt>
    <dgm:pt modelId="{FB44027F-A6A2-4224-A079-3FC41D91B694}" type="pres">
      <dgm:prSet presAssocID="{0723FACC-4FC1-4CA1-A9A3-17CCF266F7E4}" presName="desTx" presStyleLbl="revTx" presStyleIdx="3" presStyleCnt="6">
        <dgm:presLayoutVars/>
      </dgm:prSet>
      <dgm:spPr/>
      <dgm:t>
        <a:bodyPr/>
        <a:lstStyle/>
        <a:p>
          <a:endParaRPr lang="en-US"/>
        </a:p>
      </dgm:t>
    </dgm:pt>
    <dgm:pt modelId="{B513DB1A-4571-4956-8890-85041151A2D5}" type="pres">
      <dgm:prSet presAssocID="{FCEC1031-3641-4318-A083-6A3A10D86725}" presName="sibTrans" presStyleCnt="0"/>
      <dgm:spPr/>
    </dgm:pt>
    <dgm:pt modelId="{1951AF6F-F7E3-4B3F-BEFE-5314DB60722D}" type="pres">
      <dgm:prSet presAssocID="{A9BDED1A-E7EF-406C-B30A-4F2578651F3F}" presName="compNode" presStyleCnt="0"/>
      <dgm:spPr/>
    </dgm:pt>
    <dgm:pt modelId="{4C15CEE6-5126-4657-9B6C-9FC81795C103}" type="pres">
      <dgm:prSet presAssocID="{A9BDED1A-E7EF-406C-B30A-4F2578651F3F}" presName="iconRect" presStyleLbl="node1" presStyleIdx="2" presStyleCnt="3"/>
      <dgm:spPr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F433359E-37B5-48C8-9E0B-B56E224131B8}" type="pres">
      <dgm:prSet presAssocID="{A9BDED1A-E7EF-406C-B30A-4F2578651F3F}" presName="iconSpace" presStyleCnt="0"/>
      <dgm:spPr/>
    </dgm:pt>
    <dgm:pt modelId="{83108796-54D1-4EA6-AA8A-71DEB284E355}" type="pres">
      <dgm:prSet presAssocID="{A9BDED1A-E7EF-406C-B30A-4F2578651F3F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2E58721-3695-4657-B8D1-0700765B42F4}" type="pres">
      <dgm:prSet presAssocID="{A9BDED1A-E7EF-406C-B30A-4F2578651F3F}" presName="txSpace" presStyleCnt="0"/>
      <dgm:spPr/>
    </dgm:pt>
    <dgm:pt modelId="{F3C3FD98-AB23-4024-9C97-982BBB9D0BA6}" type="pres">
      <dgm:prSet presAssocID="{A9BDED1A-E7EF-406C-B30A-4F2578651F3F}" presName="desTx" presStyleLbl="revTx" presStyleIdx="5" presStyleCnt="6">
        <dgm:presLayoutVars/>
      </dgm:prSet>
      <dgm:spPr/>
      <dgm:t>
        <a:bodyPr/>
        <a:lstStyle/>
        <a:p>
          <a:endParaRPr lang="en-US"/>
        </a:p>
      </dgm:t>
    </dgm:pt>
  </dgm:ptLst>
  <dgm:cxnLst>
    <dgm:cxn modelId="{647BCE80-8CDC-4238-A204-7F0321382946}" srcId="{8FDBAF32-C816-40CD-B5D4-E6B775A419A7}" destId="{A4E4E17C-935C-4009-9758-CC826CCDCED0}" srcOrd="0" destOrd="0" parTransId="{979C3420-05FE-43B6-B8F2-0DEB82DA5A52}" sibTransId="{170FD36A-34CF-48B6-B57C-1047AC6DA7ED}"/>
    <dgm:cxn modelId="{07051403-92FD-468A-9B18-3527417CA91C}" type="presOf" srcId="{52494C76-547F-4C94-8FCB-034EAC89F293}" destId="{BFD06077-7011-45C2-AC24-0CAE5793F7FF}" srcOrd="0" destOrd="0" presId="urn:microsoft.com/office/officeart/2018/5/layout/CenteredIconLabelDescriptionList"/>
    <dgm:cxn modelId="{BE406B74-EDB7-4DE6-A199-0B878A8F909B}" type="presOf" srcId="{0723FACC-4FC1-4CA1-A9A3-17CCF266F7E4}" destId="{184D31DA-8A4A-43C7-BA7D-05EBD47FE754}" srcOrd="0" destOrd="0" presId="urn:microsoft.com/office/officeart/2018/5/layout/CenteredIconLabelDescriptionList"/>
    <dgm:cxn modelId="{00C82641-04B9-4E2E-B8A8-37E64B303CE2}" type="presOf" srcId="{8ED1A5B5-1CE9-49CC-98EA-319C48E77D8A}" destId="{F3C3FD98-AB23-4024-9C97-982BBB9D0BA6}" srcOrd="0" destOrd="0" presId="urn:microsoft.com/office/officeart/2018/5/layout/CenteredIconLabelDescriptionList"/>
    <dgm:cxn modelId="{6C7777D8-EBE8-4EBF-BE08-BF6623B6F8D0}" srcId="{8FDBAF32-C816-40CD-B5D4-E6B775A419A7}" destId="{0723FACC-4FC1-4CA1-A9A3-17CCF266F7E4}" srcOrd="1" destOrd="0" parTransId="{FEFA8953-2949-44EF-95EB-8325D0F390E6}" sibTransId="{FCEC1031-3641-4318-A083-6A3A10D86725}"/>
    <dgm:cxn modelId="{40F499A7-D279-4AEC-A145-8F2578C4B08F}" srcId="{A9BDED1A-E7EF-406C-B30A-4F2578651F3F}" destId="{8ED1A5B5-1CE9-49CC-98EA-319C48E77D8A}" srcOrd="0" destOrd="0" parTransId="{C4F5A92E-F69C-49F5-A493-AA0C43E60132}" sibTransId="{74F3B79B-71FD-4180-A462-51977D2CB5C7}"/>
    <dgm:cxn modelId="{06B4ED56-FA1B-42B5-BFC5-61BF7EE7B798}" srcId="{0723FACC-4FC1-4CA1-A9A3-17CCF266F7E4}" destId="{BE7DF27C-90CB-4DEC-98A6-3AAF522BBACA}" srcOrd="0" destOrd="0" parTransId="{12469FC5-52A5-4CF1-8709-D46296BF0D45}" sibTransId="{438A410D-F8B1-4473-B09E-2A8162B56E63}"/>
    <dgm:cxn modelId="{84F93617-4427-4BDC-B8CE-E3E7BAD69ABE}" type="presOf" srcId="{8FDBAF32-C816-40CD-B5D4-E6B775A419A7}" destId="{C76C3FA6-B2FF-44CD-9B21-ECEAAFA55160}" srcOrd="0" destOrd="0" presId="urn:microsoft.com/office/officeart/2018/5/layout/CenteredIconLabelDescriptionList"/>
    <dgm:cxn modelId="{510B2CCB-4865-4A2C-ACF3-C2EC029DBD9A}" type="presOf" srcId="{A9BDED1A-E7EF-406C-B30A-4F2578651F3F}" destId="{83108796-54D1-4EA6-AA8A-71DEB284E355}" srcOrd="0" destOrd="0" presId="urn:microsoft.com/office/officeart/2018/5/layout/CenteredIconLabelDescriptionList"/>
    <dgm:cxn modelId="{C7DE221A-FA38-4586-B5F1-6BD2B33AC003}" srcId="{8FDBAF32-C816-40CD-B5D4-E6B775A419A7}" destId="{A9BDED1A-E7EF-406C-B30A-4F2578651F3F}" srcOrd="2" destOrd="0" parTransId="{E57F48AA-AE68-4B55-AFB7-45A15F921EC7}" sibTransId="{6568102F-BC03-4473-B3DC-A336B60E0D71}"/>
    <dgm:cxn modelId="{F26425DD-09DD-427A-9AAD-37E765913DEB}" srcId="{A4E4E17C-935C-4009-9758-CC826CCDCED0}" destId="{52494C76-547F-4C94-8FCB-034EAC89F293}" srcOrd="0" destOrd="0" parTransId="{74D1470B-4002-4B90-AEFD-A7962A0E0F68}" sibTransId="{C4F947CF-0774-4068-BAA0-AC9970C2FC72}"/>
    <dgm:cxn modelId="{2EF11CE9-AAAD-49AF-8509-C1A5AC81273D}" type="presOf" srcId="{BE7DF27C-90CB-4DEC-98A6-3AAF522BBACA}" destId="{FB44027F-A6A2-4224-A079-3FC41D91B694}" srcOrd="0" destOrd="0" presId="urn:microsoft.com/office/officeart/2018/5/layout/CenteredIconLabelDescriptionList"/>
    <dgm:cxn modelId="{C8339362-81BE-4E12-8D5D-E54A4AAD48F7}" type="presOf" srcId="{A4E4E17C-935C-4009-9758-CC826CCDCED0}" destId="{3F0E000E-43F0-41B7-BD63-4237D9426BB5}" srcOrd="0" destOrd="0" presId="urn:microsoft.com/office/officeart/2018/5/layout/CenteredIconLabelDescriptionList"/>
    <dgm:cxn modelId="{3B2EA02D-29DC-4420-BAA0-70C2CF90B22B}" type="presParOf" srcId="{C76C3FA6-B2FF-44CD-9B21-ECEAAFA55160}" destId="{B4172269-CD6D-4CAF-97B5-F056C149B1EE}" srcOrd="0" destOrd="0" presId="urn:microsoft.com/office/officeart/2018/5/layout/CenteredIconLabelDescriptionList"/>
    <dgm:cxn modelId="{74AD248B-F0B0-491A-81FA-BFF9DF4EB07A}" type="presParOf" srcId="{B4172269-CD6D-4CAF-97B5-F056C149B1EE}" destId="{84E700BF-30F9-445D-A8C7-B745647A9334}" srcOrd="0" destOrd="0" presId="urn:microsoft.com/office/officeart/2018/5/layout/CenteredIconLabelDescriptionList"/>
    <dgm:cxn modelId="{3AC7C0D1-49B7-4728-89B0-C70CDF0151F7}" type="presParOf" srcId="{B4172269-CD6D-4CAF-97B5-F056C149B1EE}" destId="{00C25628-9637-468C-85D0-D4747DD55D75}" srcOrd="1" destOrd="0" presId="urn:microsoft.com/office/officeart/2018/5/layout/CenteredIconLabelDescriptionList"/>
    <dgm:cxn modelId="{F6087D8E-8963-4A28-A0BB-714789FDF724}" type="presParOf" srcId="{B4172269-CD6D-4CAF-97B5-F056C149B1EE}" destId="{3F0E000E-43F0-41B7-BD63-4237D9426BB5}" srcOrd="2" destOrd="0" presId="urn:microsoft.com/office/officeart/2018/5/layout/CenteredIconLabelDescriptionList"/>
    <dgm:cxn modelId="{D5B4F906-1973-48B9-9DEB-86CB2BC7D192}" type="presParOf" srcId="{B4172269-CD6D-4CAF-97B5-F056C149B1EE}" destId="{A8FA0B58-C03E-4941-A1B4-BE5FBBDBE848}" srcOrd="3" destOrd="0" presId="urn:microsoft.com/office/officeart/2018/5/layout/CenteredIconLabelDescriptionList"/>
    <dgm:cxn modelId="{736EF7A1-10C3-45AC-911C-B01C29AD23E3}" type="presParOf" srcId="{B4172269-CD6D-4CAF-97B5-F056C149B1EE}" destId="{BFD06077-7011-45C2-AC24-0CAE5793F7FF}" srcOrd="4" destOrd="0" presId="urn:microsoft.com/office/officeart/2018/5/layout/CenteredIconLabelDescriptionList"/>
    <dgm:cxn modelId="{12611CA6-9B0D-45F8-B55F-65E4BD15256F}" type="presParOf" srcId="{C76C3FA6-B2FF-44CD-9B21-ECEAAFA55160}" destId="{9B6C6B40-AF59-4F2D-9C87-E9432AC9FEA5}" srcOrd="1" destOrd="0" presId="urn:microsoft.com/office/officeart/2018/5/layout/CenteredIconLabelDescriptionList"/>
    <dgm:cxn modelId="{34662F99-218F-4FF5-A693-85A18170EF41}" type="presParOf" srcId="{C76C3FA6-B2FF-44CD-9B21-ECEAAFA55160}" destId="{44CE7E92-BB9F-4AE4-850D-7D384CE7404A}" srcOrd="2" destOrd="0" presId="urn:microsoft.com/office/officeart/2018/5/layout/CenteredIconLabelDescriptionList"/>
    <dgm:cxn modelId="{635468AE-9F03-4EBD-98C5-D29B3CB907CA}" type="presParOf" srcId="{44CE7E92-BB9F-4AE4-850D-7D384CE7404A}" destId="{8295C5DF-C1A3-4895-B5B3-06DC8E92B037}" srcOrd="0" destOrd="0" presId="urn:microsoft.com/office/officeart/2018/5/layout/CenteredIconLabelDescriptionList"/>
    <dgm:cxn modelId="{E20BF344-1493-4F83-87D4-E233DFE97ACD}" type="presParOf" srcId="{44CE7E92-BB9F-4AE4-850D-7D384CE7404A}" destId="{ADE324DF-A180-48FC-B7D4-B654A702A089}" srcOrd="1" destOrd="0" presId="urn:microsoft.com/office/officeart/2018/5/layout/CenteredIconLabelDescriptionList"/>
    <dgm:cxn modelId="{3DF8AFDB-2EAE-4DA8-BE1E-27C45BE918FF}" type="presParOf" srcId="{44CE7E92-BB9F-4AE4-850D-7D384CE7404A}" destId="{184D31DA-8A4A-43C7-BA7D-05EBD47FE754}" srcOrd="2" destOrd="0" presId="urn:microsoft.com/office/officeart/2018/5/layout/CenteredIconLabelDescriptionList"/>
    <dgm:cxn modelId="{136B6770-967D-42A7-BA70-AA50AF336096}" type="presParOf" srcId="{44CE7E92-BB9F-4AE4-850D-7D384CE7404A}" destId="{1815DCE9-E33F-4100-BE72-592ACAB7778A}" srcOrd="3" destOrd="0" presId="urn:microsoft.com/office/officeart/2018/5/layout/CenteredIconLabelDescriptionList"/>
    <dgm:cxn modelId="{326E810C-2005-4035-8E1E-1FA62DDEBC88}" type="presParOf" srcId="{44CE7E92-BB9F-4AE4-850D-7D384CE7404A}" destId="{FB44027F-A6A2-4224-A079-3FC41D91B694}" srcOrd="4" destOrd="0" presId="urn:microsoft.com/office/officeart/2018/5/layout/CenteredIconLabelDescriptionList"/>
    <dgm:cxn modelId="{BAACFB1B-5AD1-4EB5-B44F-4CC6BADD4575}" type="presParOf" srcId="{C76C3FA6-B2FF-44CD-9B21-ECEAAFA55160}" destId="{B513DB1A-4571-4956-8890-85041151A2D5}" srcOrd="3" destOrd="0" presId="urn:microsoft.com/office/officeart/2018/5/layout/CenteredIconLabelDescriptionList"/>
    <dgm:cxn modelId="{C1B84A0A-D7E6-4A1A-90FA-9713A1F4BD9E}" type="presParOf" srcId="{C76C3FA6-B2FF-44CD-9B21-ECEAAFA55160}" destId="{1951AF6F-F7E3-4B3F-BEFE-5314DB60722D}" srcOrd="4" destOrd="0" presId="urn:microsoft.com/office/officeart/2018/5/layout/CenteredIconLabelDescriptionList"/>
    <dgm:cxn modelId="{DDB3FA80-4497-49EE-B4D6-05CF1D44CEDE}" type="presParOf" srcId="{1951AF6F-F7E3-4B3F-BEFE-5314DB60722D}" destId="{4C15CEE6-5126-4657-9B6C-9FC81795C103}" srcOrd="0" destOrd="0" presId="urn:microsoft.com/office/officeart/2018/5/layout/CenteredIconLabelDescriptionList"/>
    <dgm:cxn modelId="{FEAE9C66-C36A-471D-A438-28D8E9061AE7}" type="presParOf" srcId="{1951AF6F-F7E3-4B3F-BEFE-5314DB60722D}" destId="{F433359E-37B5-48C8-9E0B-B56E224131B8}" srcOrd="1" destOrd="0" presId="urn:microsoft.com/office/officeart/2018/5/layout/CenteredIconLabelDescriptionList"/>
    <dgm:cxn modelId="{5B655D75-8F83-4257-A45D-BE885CC176D8}" type="presParOf" srcId="{1951AF6F-F7E3-4B3F-BEFE-5314DB60722D}" destId="{83108796-54D1-4EA6-AA8A-71DEB284E355}" srcOrd="2" destOrd="0" presId="urn:microsoft.com/office/officeart/2018/5/layout/CenteredIconLabelDescriptionList"/>
    <dgm:cxn modelId="{7A8284D5-E645-478E-8C87-36DC795E3AEC}" type="presParOf" srcId="{1951AF6F-F7E3-4B3F-BEFE-5314DB60722D}" destId="{82E58721-3695-4657-B8D1-0700765B42F4}" srcOrd="3" destOrd="0" presId="urn:microsoft.com/office/officeart/2018/5/layout/CenteredIconLabelDescriptionList"/>
    <dgm:cxn modelId="{D5494F67-7753-4F0D-9E27-82BDD6B76437}" type="presParOf" srcId="{1951AF6F-F7E3-4B3F-BEFE-5314DB60722D}" destId="{F3C3FD98-AB23-4024-9C97-982BBB9D0BA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868CF-A171-4C12-9BE1-F7CA9C0BD047}">
      <dsp:nvSpPr>
        <dsp:cNvPr id="0" name=""/>
        <dsp:cNvSpPr/>
      </dsp:nvSpPr>
      <dsp:spPr>
        <a:xfrm>
          <a:off x="2671" y="1352525"/>
          <a:ext cx="507937" cy="50793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6A0A0-0FCB-4B56-BBA5-1ADDD4FEBF1D}">
      <dsp:nvSpPr>
        <dsp:cNvPr id="0" name=""/>
        <dsp:cNvSpPr/>
      </dsp:nvSpPr>
      <dsp:spPr>
        <a:xfrm>
          <a:off x="2671" y="1984429"/>
          <a:ext cx="1451250" cy="217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1400" kern="1200"/>
            <a:t>Objective</a:t>
          </a:r>
          <a:endParaRPr lang="en-US" sz="1400" kern="1200"/>
        </a:p>
      </dsp:txBody>
      <dsp:txXfrm>
        <a:off x="2671" y="1984429"/>
        <a:ext cx="1451250" cy="217687"/>
      </dsp:txXfrm>
    </dsp:sp>
    <dsp:sp modelId="{68BE88A2-C928-44AE-8DDF-F3A5AA0C4FBA}">
      <dsp:nvSpPr>
        <dsp:cNvPr id="0" name=""/>
        <dsp:cNvSpPr/>
      </dsp:nvSpPr>
      <dsp:spPr>
        <a:xfrm>
          <a:off x="2671" y="2259776"/>
          <a:ext cx="1451250" cy="1975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Build an unsupervised learning model which can enable your company to analyze their customers via RFM (Recency, Frequency and Monetary value) approach.</a:t>
          </a:r>
          <a:endParaRPr lang="en-US" sz="1200" kern="1200" dirty="0"/>
        </a:p>
      </dsp:txBody>
      <dsp:txXfrm>
        <a:off x="2671" y="2259776"/>
        <a:ext cx="1451250" cy="1975698"/>
      </dsp:txXfrm>
    </dsp:sp>
    <dsp:sp modelId="{3843A3CF-DF60-4595-85EA-383021BD84FF}">
      <dsp:nvSpPr>
        <dsp:cNvPr id="0" name=""/>
        <dsp:cNvSpPr/>
      </dsp:nvSpPr>
      <dsp:spPr>
        <a:xfrm>
          <a:off x="1707890" y="1352525"/>
          <a:ext cx="507937" cy="507937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B357F-33C7-4EF3-AEB0-B48B2C10D881}">
      <dsp:nvSpPr>
        <dsp:cNvPr id="0" name=""/>
        <dsp:cNvSpPr/>
      </dsp:nvSpPr>
      <dsp:spPr>
        <a:xfrm>
          <a:off x="1707890" y="1984429"/>
          <a:ext cx="1451250" cy="217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1400" kern="1200"/>
            <a:t>Dataset</a:t>
          </a:r>
          <a:endParaRPr lang="en-US" sz="1400" kern="1200"/>
        </a:p>
      </dsp:txBody>
      <dsp:txXfrm>
        <a:off x="1707890" y="1984429"/>
        <a:ext cx="1451250" cy="217687"/>
      </dsp:txXfrm>
    </dsp:sp>
    <dsp:sp modelId="{5930B1C6-77D8-403D-97AE-E8CC319182C1}">
      <dsp:nvSpPr>
        <dsp:cNvPr id="0" name=""/>
        <dsp:cNvSpPr/>
      </dsp:nvSpPr>
      <dsp:spPr>
        <a:xfrm>
          <a:off x="1707890" y="2259776"/>
          <a:ext cx="1451250" cy="1975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related to the e-Commerce transactions. This data contains the date-time of sale, customer shipping location, and price of single unit from 2016 to 2017.</a:t>
          </a:r>
          <a:endParaRPr lang="en-US" sz="1200" kern="1200" dirty="0"/>
        </a:p>
      </dsp:txBody>
      <dsp:txXfrm>
        <a:off x="1707890" y="2259776"/>
        <a:ext cx="1451250" cy="1975698"/>
      </dsp:txXfrm>
    </dsp:sp>
    <dsp:sp modelId="{76CA2259-065F-4CDD-90EE-079562177918}">
      <dsp:nvSpPr>
        <dsp:cNvPr id="0" name=""/>
        <dsp:cNvSpPr/>
      </dsp:nvSpPr>
      <dsp:spPr>
        <a:xfrm>
          <a:off x="3413109" y="1352525"/>
          <a:ext cx="507937" cy="507937"/>
        </a:xfrm>
        <a:prstGeom prst="rect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5ED57-09F6-497D-980D-05DB074AE2F2}">
      <dsp:nvSpPr>
        <dsp:cNvPr id="0" name=""/>
        <dsp:cNvSpPr/>
      </dsp:nvSpPr>
      <dsp:spPr>
        <a:xfrm>
          <a:off x="3413109" y="1984429"/>
          <a:ext cx="1451250" cy="217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1400" kern="1200" dirty="0"/>
            <a:t>Outcome</a:t>
          </a:r>
          <a:endParaRPr lang="en-US" sz="1400" kern="1200" dirty="0"/>
        </a:p>
      </dsp:txBody>
      <dsp:txXfrm>
        <a:off x="3413109" y="1984429"/>
        <a:ext cx="1451250" cy="217687"/>
      </dsp:txXfrm>
    </dsp:sp>
    <dsp:sp modelId="{96F4EE6A-5FA9-42C6-A872-AE7DACB1E0F3}">
      <dsp:nvSpPr>
        <dsp:cNvPr id="0" name=""/>
        <dsp:cNvSpPr/>
      </dsp:nvSpPr>
      <dsp:spPr>
        <a:xfrm>
          <a:off x="3413109" y="2259776"/>
          <a:ext cx="1451250" cy="1975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Create an unsupervised model that generates the optimum number of segments for the customer base</a:t>
          </a:r>
          <a:endParaRPr lang="en-US" sz="1200" kern="1200" dirty="0"/>
        </a:p>
      </dsp:txBody>
      <dsp:txXfrm>
        <a:off x="3413109" y="2259776"/>
        <a:ext cx="1451250" cy="1975698"/>
      </dsp:txXfrm>
    </dsp:sp>
    <dsp:sp modelId="{B9382945-CB99-4AF3-91E7-034D7C269525}">
      <dsp:nvSpPr>
        <dsp:cNvPr id="0" name=""/>
        <dsp:cNvSpPr/>
      </dsp:nvSpPr>
      <dsp:spPr>
        <a:xfrm>
          <a:off x="5118328" y="1352525"/>
          <a:ext cx="507937" cy="507937"/>
        </a:xfrm>
        <a:prstGeom prst="rect">
          <a:avLst/>
        </a:prstGeom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E4D97-7624-4D2B-86CA-760BB9219CAE}">
      <dsp:nvSpPr>
        <dsp:cNvPr id="0" name=""/>
        <dsp:cNvSpPr/>
      </dsp:nvSpPr>
      <dsp:spPr>
        <a:xfrm>
          <a:off x="5118328" y="1984429"/>
          <a:ext cx="1451250" cy="217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1400" kern="1200"/>
            <a:t>Success Criteria</a:t>
          </a:r>
          <a:endParaRPr lang="en-US" sz="1400" kern="1200"/>
        </a:p>
      </dsp:txBody>
      <dsp:txXfrm>
        <a:off x="5118328" y="1984429"/>
        <a:ext cx="1451250" cy="217687"/>
      </dsp:txXfrm>
    </dsp:sp>
    <dsp:sp modelId="{BAC241D8-7D24-48D7-B702-F56BDA30D6D9}">
      <dsp:nvSpPr>
        <dsp:cNvPr id="0" name=""/>
        <dsp:cNvSpPr/>
      </dsp:nvSpPr>
      <dsp:spPr>
        <a:xfrm>
          <a:off x="5118328" y="2259776"/>
          <a:ext cx="1451250" cy="1975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Segments generated can be interpreted and transposed into business actions</a:t>
          </a:r>
          <a:endParaRPr lang="en-US" sz="1200" kern="1200" dirty="0"/>
        </a:p>
      </dsp:txBody>
      <dsp:txXfrm>
        <a:off x="5118328" y="2259776"/>
        <a:ext cx="1451250" cy="19756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ECF3A-7AAE-42BE-ADDC-41F35918486B}">
      <dsp:nvSpPr>
        <dsp:cNvPr id="0" name=""/>
        <dsp:cNvSpPr/>
      </dsp:nvSpPr>
      <dsp:spPr>
        <a:xfrm>
          <a:off x="1338943" y="360714"/>
          <a:ext cx="1078439" cy="1078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0F5BA-2970-4BB3-86CB-3741831D0858}">
      <dsp:nvSpPr>
        <dsp:cNvPr id="0" name=""/>
        <dsp:cNvSpPr/>
      </dsp:nvSpPr>
      <dsp:spPr>
        <a:xfrm>
          <a:off x="679897" y="1774433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/>
            <a:t>Recency - Given a current or specific date in the past, when was the last time that the customer made a transaction</a:t>
          </a:r>
        </a:p>
      </dsp:txBody>
      <dsp:txXfrm>
        <a:off x="679897" y="1774433"/>
        <a:ext cx="2396531" cy="720000"/>
      </dsp:txXfrm>
    </dsp:sp>
    <dsp:sp modelId="{0864E1E3-682F-495F-A33C-3D8F8A0B3FAC}">
      <dsp:nvSpPr>
        <dsp:cNvPr id="0" name=""/>
        <dsp:cNvSpPr/>
      </dsp:nvSpPr>
      <dsp:spPr>
        <a:xfrm>
          <a:off x="4154867" y="360714"/>
          <a:ext cx="1078439" cy="107843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5099C-89B5-4F41-81D5-F19AFBC692B8}">
      <dsp:nvSpPr>
        <dsp:cNvPr id="0" name=""/>
        <dsp:cNvSpPr/>
      </dsp:nvSpPr>
      <dsp:spPr>
        <a:xfrm>
          <a:off x="3495821" y="1774433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/>
            <a:t>Frequency - Given a specific time window, how many transactions did the customer do during that window</a:t>
          </a:r>
        </a:p>
      </dsp:txBody>
      <dsp:txXfrm>
        <a:off x="3495821" y="1774433"/>
        <a:ext cx="2396531" cy="720000"/>
      </dsp:txXfrm>
    </dsp:sp>
    <dsp:sp modelId="{5FBB44F6-4D57-4BA9-BFE9-ED6BEEA04623}">
      <dsp:nvSpPr>
        <dsp:cNvPr id="0" name=""/>
        <dsp:cNvSpPr/>
      </dsp:nvSpPr>
      <dsp:spPr>
        <a:xfrm>
          <a:off x="2746905" y="3093566"/>
          <a:ext cx="1078439" cy="10784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D708D-E831-4F04-A5DB-03B7570120BE}">
      <dsp:nvSpPr>
        <dsp:cNvPr id="0" name=""/>
        <dsp:cNvSpPr/>
      </dsp:nvSpPr>
      <dsp:spPr>
        <a:xfrm>
          <a:off x="2087859" y="4507285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/>
            <a:t>Monetary Value or Revenue - Given a specific window, how much did the customer spend</a:t>
          </a:r>
        </a:p>
      </dsp:txBody>
      <dsp:txXfrm>
        <a:off x="2087859" y="4507285"/>
        <a:ext cx="2396531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B9CAF-4861-4B3B-8727-464C652CC935}">
      <dsp:nvSpPr>
        <dsp:cNvPr id="0" name=""/>
        <dsp:cNvSpPr/>
      </dsp:nvSpPr>
      <dsp:spPr>
        <a:xfrm>
          <a:off x="1338943" y="360714"/>
          <a:ext cx="1078439" cy="1078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1E2AE-58D0-45E2-B9C1-EF8DB7F815E2}">
      <dsp:nvSpPr>
        <dsp:cNvPr id="0" name=""/>
        <dsp:cNvSpPr/>
      </dsp:nvSpPr>
      <dsp:spPr>
        <a:xfrm>
          <a:off x="679897" y="1774433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/>
            <a:t>Data Overview</a:t>
          </a:r>
          <a:endParaRPr lang="en-US" sz="2400" kern="1200"/>
        </a:p>
      </dsp:txBody>
      <dsp:txXfrm>
        <a:off x="679897" y="1774433"/>
        <a:ext cx="2396531" cy="720000"/>
      </dsp:txXfrm>
    </dsp:sp>
    <dsp:sp modelId="{BAFB412D-C477-4FFC-9B80-E543B6A3F648}">
      <dsp:nvSpPr>
        <dsp:cNvPr id="0" name=""/>
        <dsp:cNvSpPr/>
      </dsp:nvSpPr>
      <dsp:spPr>
        <a:xfrm>
          <a:off x="4154867" y="360714"/>
          <a:ext cx="1078439" cy="1078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62AE3-4296-4814-BB62-F70EDFF52D74}">
      <dsp:nvSpPr>
        <dsp:cNvPr id="0" name=""/>
        <dsp:cNvSpPr/>
      </dsp:nvSpPr>
      <dsp:spPr>
        <a:xfrm>
          <a:off x="3495821" y="1774433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Data Engineering</a:t>
          </a:r>
          <a:endParaRPr lang="en-US" sz="2400" kern="1200" dirty="0"/>
        </a:p>
      </dsp:txBody>
      <dsp:txXfrm>
        <a:off x="3495821" y="1774433"/>
        <a:ext cx="2396531" cy="720000"/>
      </dsp:txXfrm>
    </dsp:sp>
    <dsp:sp modelId="{9163196B-4277-4136-AAA7-3B77DC6418EB}">
      <dsp:nvSpPr>
        <dsp:cNvPr id="0" name=""/>
        <dsp:cNvSpPr/>
      </dsp:nvSpPr>
      <dsp:spPr>
        <a:xfrm>
          <a:off x="2746905" y="3093566"/>
          <a:ext cx="1078439" cy="10784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E27F6-AB9B-4641-A12C-3049AB92C403}">
      <dsp:nvSpPr>
        <dsp:cNvPr id="0" name=""/>
        <dsp:cNvSpPr/>
      </dsp:nvSpPr>
      <dsp:spPr>
        <a:xfrm>
          <a:off x="2087859" y="4507285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/>
            <a:t>Data Processing</a:t>
          </a:r>
          <a:endParaRPr lang="en-US" sz="2400" kern="1200" dirty="0"/>
        </a:p>
      </dsp:txBody>
      <dsp:txXfrm>
        <a:off x="2087859" y="4507285"/>
        <a:ext cx="2396531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DC61D-0A8D-43A4-83AD-64035D87AE24}">
      <dsp:nvSpPr>
        <dsp:cNvPr id="0" name=""/>
        <dsp:cNvSpPr/>
      </dsp:nvSpPr>
      <dsp:spPr>
        <a:xfrm>
          <a:off x="1338943" y="360714"/>
          <a:ext cx="1078439" cy="107843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7F0E9-C0C2-4AD8-B5AB-EA1CF3AF4ED1}">
      <dsp:nvSpPr>
        <dsp:cNvPr id="0" name=""/>
        <dsp:cNvSpPr/>
      </dsp:nvSpPr>
      <dsp:spPr>
        <a:xfrm>
          <a:off x="336066" y="1774433"/>
          <a:ext cx="308419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/>
            <a:t>Transactional KPIs</a:t>
          </a:r>
          <a:endParaRPr lang="en-US" sz="2700" kern="1200" dirty="0"/>
        </a:p>
      </dsp:txBody>
      <dsp:txXfrm>
        <a:off x="336066" y="1774433"/>
        <a:ext cx="3084191" cy="720000"/>
      </dsp:txXfrm>
    </dsp:sp>
    <dsp:sp modelId="{3913F17F-7642-43E6-BD6D-F21C47B7C225}">
      <dsp:nvSpPr>
        <dsp:cNvPr id="0" name=""/>
        <dsp:cNvSpPr/>
      </dsp:nvSpPr>
      <dsp:spPr>
        <a:xfrm>
          <a:off x="4498697" y="360714"/>
          <a:ext cx="1078439" cy="1078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EBAD7-783E-468E-A0EC-A650AAFF973A}">
      <dsp:nvSpPr>
        <dsp:cNvPr id="0" name=""/>
        <dsp:cNvSpPr/>
      </dsp:nvSpPr>
      <dsp:spPr>
        <a:xfrm>
          <a:off x="3839651" y="1774433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/>
            <a:t>Customer KPIs</a:t>
          </a:r>
          <a:endParaRPr lang="en-US" sz="2700" kern="1200"/>
        </a:p>
      </dsp:txBody>
      <dsp:txXfrm>
        <a:off x="3839651" y="1774433"/>
        <a:ext cx="2396531" cy="720000"/>
      </dsp:txXfrm>
    </dsp:sp>
    <dsp:sp modelId="{E0AD42DB-93E1-46D5-81D0-35D94E746D00}">
      <dsp:nvSpPr>
        <dsp:cNvPr id="0" name=""/>
        <dsp:cNvSpPr/>
      </dsp:nvSpPr>
      <dsp:spPr>
        <a:xfrm>
          <a:off x="2746905" y="3093566"/>
          <a:ext cx="1078439" cy="10784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48325-9D6B-40E7-B765-29A445C13DFC}">
      <dsp:nvSpPr>
        <dsp:cNvPr id="0" name=""/>
        <dsp:cNvSpPr/>
      </dsp:nvSpPr>
      <dsp:spPr>
        <a:xfrm>
          <a:off x="2087859" y="4507285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/>
            <a:t>Product KPIs</a:t>
          </a:r>
          <a:endParaRPr lang="en-US" sz="2700" kern="1200" dirty="0"/>
        </a:p>
      </dsp:txBody>
      <dsp:txXfrm>
        <a:off x="2087859" y="4507285"/>
        <a:ext cx="2396531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1EE2C-E527-4C83-8929-932068094ACD}">
      <dsp:nvSpPr>
        <dsp:cNvPr id="0" name=""/>
        <dsp:cNvSpPr/>
      </dsp:nvSpPr>
      <dsp:spPr>
        <a:xfrm>
          <a:off x="1338943" y="360714"/>
          <a:ext cx="1078439" cy="1078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9EE47-EB8E-4126-B5EC-98BB56DF4FDD}">
      <dsp:nvSpPr>
        <dsp:cNvPr id="0" name=""/>
        <dsp:cNvSpPr/>
      </dsp:nvSpPr>
      <dsp:spPr>
        <a:xfrm>
          <a:off x="679897" y="1774433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RFM Analysis</a:t>
          </a:r>
        </a:p>
      </dsp:txBody>
      <dsp:txXfrm>
        <a:off x="679897" y="1774433"/>
        <a:ext cx="2396531" cy="720000"/>
      </dsp:txXfrm>
    </dsp:sp>
    <dsp:sp modelId="{EBD08075-AC0C-4644-B48D-B3C43C69D0BD}">
      <dsp:nvSpPr>
        <dsp:cNvPr id="0" name=""/>
        <dsp:cNvSpPr/>
      </dsp:nvSpPr>
      <dsp:spPr>
        <a:xfrm>
          <a:off x="4154867" y="360714"/>
          <a:ext cx="1078439" cy="1078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CADDD-BD39-4361-A7CD-93F9ECD2709D}">
      <dsp:nvSpPr>
        <dsp:cNvPr id="0" name=""/>
        <dsp:cNvSpPr/>
      </dsp:nvSpPr>
      <dsp:spPr>
        <a:xfrm>
          <a:off x="3495821" y="1774433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/>
            <a:t>K-Means Clustering</a:t>
          </a:r>
          <a:endParaRPr lang="en-US" sz="2100" kern="1200"/>
        </a:p>
      </dsp:txBody>
      <dsp:txXfrm>
        <a:off x="3495821" y="1774433"/>
        <a:ext cx="2396531" cy="720000"/>
      </dsp:txXfrm>
    </dsp:sp>
    <dsp:sp modelId="{3D339A26-304E-4B5D-B2E8-130764A71717}">
      <dsp:nvSpPr>
        <dsp:cNvPr id="0" name=""/>
        <dsp:cNvSpPr/>
      </dsp:nvSpPr>
      <dsp:spPr>
        <a:xfrm>
          <a:off x="2746905" y="3093566"/>
          <a:ext cx="1078439" cy="107843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69A39-E18C-463C-BC77-06D1303A469D}">
      <dsp:nvSpPr>
        <dsp:cNvPr id="0" name=""/>
        <dsp:cNvSpPr/>
      </dsp:nvSpPr>
      <dsp:spPr>
        <a:xfrm>
          <a:off x="2087859" y="4507285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Segments Mapping &amp; Business Actions</a:t>
          </a:r>
        </a:p>
      </dsp:txBody>
      <dsp:txXfrm>
        <a:off x="2087859" y="4507285"/>
        <a:ext cx="2396531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ECF3A-7AAE-42BE-ADDC-41F35918486B}">
      <dsp:nvSpPr>
        <dsp:cNvPr id="0" name=""/>
        <dsp:cNvSpPr/>
      </dsp:nvSpPr>
      <dsp:spPr>
        <a:xfrm>
          <a:off x="1338943" y="360714"/>
          <a:ext cx="1078439" cy="1078439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0F5BA-2970-4BB3-86CB-3741831D0858}">
      <dsp:nvSpPr>
        <dsp:cNvPr id="0" name=""/>
        <dsp:cNvSpPr/>
      </dsp:nvSpPr>
      <dsp:spPr>
        <a:xfrm>
          <a:off x="679897" y="1774433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/>
            <a:t>Recency - Given a current or specific date in the past, when was the last time that the customer made a transaction</a:t>
          </a:r>
        </a:p>
      </dsp:txBody>
      <dsp:txXfrm>
        <a:off x="679897" y="1774433"/>
        <a:ext cx="2396531" cy="720000"/>
      </dsp:txXfrm>
    </dsp:sp>
    <dsp:sp modelId="{0864E1E3-682F-495F-A33C-3D8F8A0B3FAC}">
      <dsp:nvSpPr>
        <dsp:cNvPr id="0" name=""/>
        <dsp:cNvSpPr/>
      </dsp:nvSpPr>
      <dsp:spPr>
        <a:xfrm>
          <a:off x="4154867" y="360714"/>
          <a:ext cx="1078439" cy="1078439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5099C-89B5-4F41-81D5-F19AFBC692B8}">
      <dsp:nvSpPr>
        <dsp:cNvPr id="0" name=""/>
        <dsp:cNvSpPr/>
      </dsp:nvSpPr>
      <dsp:spPr>
        <a:xfrm>
          <a:off x="3495821" y="1774433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/>
            <a:t>Frequency - Given a specific time window, how many transactions did the customer do during that window</a:t>
          </a:r>
        </a:p>
      </dsp:txBody>
      <dsp:txXfrm>
        <a:off x="3495821" y="1774433"/>
        <a:ext cx="2396531" cy="720000"/>
      </dsp:txXfrm>
    </dsp:sp>
    <dsp:sp modelId="{5FBB44F6-4D57-4BA9-BFE9-ED6BEEA04623}">
      <dsp:nvSpPr>
        <dsp:cNvPr id="0" name=""/>
        <dsp:cNvSpPr/>
      </dsp:nvSpPr>
      <dsp:spPr>
        <a:xfrm>
          <a:off x="2746905" y="3093566"/>
          <a:ext cx="1078439" cy="1078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D708D-E831-4F04-A5DB-03B7570120BE}">
      <dsp:nvSpPr>
        <dsp:cNvPr id="0" name=""/>
        <dsp:cNvSpPr/>
      </dsp:nvSpPr>
      <dsp:spPr>
        <a:xfrm>
          <a:off x="2087859" y="4507285"/>
          <a:ext cx="239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/>
            <a:t>Monetary Value or Revenue - Given a specific window, how much did the customer spend</a:t>
          </a:r>
        </a:p>
      </dsp:txBody>
      <dsp:txXfrm>
        <a:off x="2087859" y="4507285"/>
        <a:ext cx="2396531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7407B-4378-45D1-AD6F-830D203EFBEB}">
      <dsp:nvSpPr>
        <dsp:cNvPr id="0" name=""/>
        <dsp:cNvSpPr/>
      </dsp:nvSpPr>
      <dsp:spPr>
        <a:xfrm>
          <a:off x="2530125" y="153670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3129C-EDDA-411A-9FFA-97AF08499504}">
      <dsp:nvSpPr>
        <dsp:cNvPr id="0" name=""/>
        <dsp:cNvSpPr/>
      </dsp:nvSpPr>
      <dsp:spPr>
        <a:xfrm>
          <a:off x="1126125" y="31568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600" kern="1200" dirty="0" smtClean="0"/>
            <a:t>Which method to Chose??</a:t>
          </a:r>
          <a:endParaRPr lang="en-US" sz="2600" kern="1200" dirty="0"/>
        </a:p>
      </dsp:txBody>
      <dsp:txXfrm>
        <a:off x="1126125" y="3156827"/>
        <a:ext cx="4320000" cy="648000"/>
      </dsp:txXfrm>
    </dsp:sp>
    <dsp:sp modelId="{36D827D2-4287-461B-83E2-BD30573911EA}">
      <dsp:nvSpPr>
        <dsp:cNvPr id="0" name=""/>
        <dsp:cNvSpPr/>
      </dsp:nvSpPr>
      <dsp:spPr>
        <a:xfrm>
          <a:off x="1126125" y="3855119"/>
          <a:ext cx="4320000" cy="196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7407B-4378-45D1-AD6F-830D203EFBEB}">
      <dsp:nvSpPr>
        <dsp:cNvPr id="0" name=""/>
        <dsp:cNvSpPr/>
      </dsp:nvSpPr>
      <dsp:spPr>
        <a:xfrm>
          <a:off x="2530863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3129C-EDDA-411A-9FFA-97AF08499504}">
      <dsp:nvSpPr>
        <dsp:cNvPr id="0" name=""/>
        <dsp:cNvSpPr/>
      </dsp:nvSpPr>
      <dsp:spPr>
        <a:xfrm>
          <a:off x="1128234" y="1633644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600" kern="1200" dirty="0" smtClean="0"/>
            <a:t>Which method to Chose??</a:t>
          </a:r>
          <a:endParaRPr lang="en-US" sz="2600" kern="1200" dirty="0"/>
        </a:p>
      </dsp:txBody>
      <dsp:txXfrm>
        <a:off x="1128234" y="1633644"/>
        <a:ext cx="4315781" cy="647367"/>
      </dsp:txXfrm>
    </dsp:sp>
    <dsp:sp modelId="{36D827D2-4287-461B-83E2-BD30573911EA}">
      <dsp:nvSpPr>
        <dsp:cNvPr id="0" name=""/>
        <dsp:cNvSpPr/>
      </dsp:nvSpPr>
      <dsp:spPr>
        <a:xfrm>
          <a:off x="1128234" y="2338277"/>
          <a:ext cx="4315781" cy="52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57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8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70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1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59552" y="0"/>
            <a:ext cx="6632448" cy="685799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515" y="938784"/>
            <a:ext cx="3743037" cy="5148072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2DE45F-FEDC-4BC9-A21D-E9F3FAF02750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616983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8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73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1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90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9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45F-FEDC-4BC9-A21D-E9F3FAF02750}" type="datetimeFigureOut">
              <a:rPr lang="en-GB" smtClean="0"/>
              <a:t>02/03/2021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5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2DE45F-FEDC-4BC9-A21D-E9F3FAF02750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8FAA0E0-AA26-48B7-88EA-E29CE36F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54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microsoft.com/office/2007/relationships/hdphoto" Target="../media/hdphoto2.wdp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microsoft.com/office/2007/relationships/hdphoto" Target="../media/hdphoto2.wdp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microsoft.com/office/2007/relationships/hdphoto" Target="../media/hdphoto2.wdp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microsoft.com/office/2007/relationships/hdphoto" Target="../media/hdphoto2.wdp"/><Relationship Id="rId7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microsoft.com/office/2007/relationships/hdphoto" Target="../media/hdphoto2.wdp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microsoft.com/office/2007/relationships/hdphoto" Target="../media/hdphoto2.wdp"/><Relationship Id="rId7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microsoft.com/office/2007/relationships/hdphoto" Target="../media/hdphoto2.wdp"/><Relationship Id="rId7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microsoft.com/office/2007/relationships/hdphoto" Target="../media/hdphoto2.wdp"/><Relationship Id="rId7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.png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microsoft.com/office/2007/relationships/hdphoto" Target="../media/hdphoto2.wdp"/><Relationship Id="rId7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Data" Target="../diagrams/data6.xml"/><Relationship Id="rId11" Type="http://schemas.openxmlformats.org/officeDocument/2006/relationships/image" Target="../media/image5.jpg"/><Relationship Id="rId5" Type="http://schemas.openxmlformats.org/officeDocument/2006/relationships/image" Target="../media/image2.png"/><Relationship Id="rId10" Type="http://schemas.microsoft.com/office/2007/relationships/diagramDrawing" Target="../diagrams/drawing6.xml"/><Relationship Id="rId4" Type="http://schemas.microsoft.com/office/2007/relationships/hdphoto" Target="../media/hdphoto2.wdp"/><Relationship Id="rId9" Type="http://schemas.openxmlformats.org/officeDocument/2006/relationships/diagramColors" Target="../diagrams/colors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6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microsoft.com/office/2007/relationships/hdphoto" Target="../media/hdphoto2.wdp"/><Relationship Id="rId7" Type="http://schemas.openxmlformats.org/officeDocument/2006/relationships/image" Target="../media/image6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2.png"/><Relationship Id="rId9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68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microsoft.com/office/2007/relationships/hdphoto" Target="../media/hdphoto2.wdp"/><Relationship Id="rId7" Type="http://schemas.openxmlformats.org/officeDocument/2006/relationships/image" Target="../media/image7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microsoft.com/office/2007/relationships/diagramDrawing" Target="../diagrams/drawing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image" Target="../media/image77.png"/><Relationship Id="rId3" Type="http://schemas.microsoft.com/office/2007/relationships/hdphoto" Target="../media/hdphoto2.wdp"/><Relationship Id="rId7" Type="http://schemas.openxmlformats.org/officeDocument/2006/relationships/diagramQuickStyle" Target="../diagrams/quickStyle8.xml"/><Relationship Id="rId12" Type="http://schemas.openxmlformats.org/officeDocument/2006/relationships/image" Target="../media/image7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11" Type="http://schemas.openxmlformats.org/officeDocument/2006/relationships/image" Target="../media/image75.png"/><Relationship Id="rId5" Type="http://schemas.openxmlformats.org/officeDocument/2006/relationships/diagramData" Target="../diagrams/data8.xml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microsoft.com/office/2007/relationships/diagramDrawing" Target="../diagrams/drawing8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microsoft.com/office/2007/relationships/diagramDrawing" Target="../diagrams/drawing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microsoft.com/office/2007/relationships/diagramDrawing" Target="../diagrams/drawing10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microsoft.com/office/2007/relationships/diagramDrawing" Target="../diagrams/drawing11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2.wdp"/><Relationship Id="rId7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68C84B8E-16E8-4E54-B4AC-84CE51595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168569-5902-4DCB-9B2D-08E176254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1110054"/>
            <a:ext cx="6725821" cy="4580300"/>
          </a:xfrm>
        </p:spPr>
        <p:txBody>
          <a:bodyPr>
            <a:normAutofit/>
          </a:bodyPr>
          <a:lstStyle/>
          <a:p>
            <a:pPr algn="r"/>
            <a:r>
              <a:rPr lang="en-GB" sz="5400" dirty="0" smtClean="0"/>
              <a:t>Customer </a:t>
            </a:r>
            <a:r>
              <a:rPr lang="en-GB" sz="5400" dirty="0"/>
              <a:t>Segmentation </a:t>
            </a:r>
            <a:r>
              <a:rPr lang="en-GB" sz="8800" dirty="0"/>
              <a:t/>
            </a:r>
            <a:br>
              <a:rPr lang="en-GB" sz="8800" dirty="0"/>
            </a:br>
            <a:r>
              <a:rPr lang="en-GB" sz="2800" dirty="0"/>
              <a:t>using RFM Clustering</a:t>
            </a:r>
            <a:endParaRPr lang="en-GB" sz="88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CE9EEEA-5DB7-4DC7-AF9F-74D1C19B7E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DF199147-B958-49C0-9BE2-65BDD892F2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DDED51-4320-4048-BE78-25C6D8AE8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anchor="ctr">
            <a:normAutofit/>
          </a:bodyPr>
          <a:lstStyle/>
          <a:p>
            <a:r>
              <a:rPr lang="en-GB" sz="2000" dirty="0" smtClean="0">
                <a:solidFill>
                  <a:srgbClr val="000000"/>
                </a:solidFill>
              </a:rPr>
              <a:t>Karandeep Singh</a:t>
            </a:r>
          </a:p>
          <a:p>
            <a:r>
              <a:rPr lang="en-US" sz="2000" dirty="0"/>
              <a:t>Nishtha Shandilya</a:t>
            </a:r>
            <a:endParaRPr lang="en-GB" sz="2000" dirty="0" smtClean="0">
              <a:solidFill>
                <a:srgbClr val="000000"/>
              </a:solidFill>
            </a:endParaRPr>
          </a:p>
          <a:p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EF70505D-EC2C-4D1A-86DE-258377807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272" y="5128941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4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19293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3200" dirty="0"/>
              <a:t>Data Overview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="" xmlns:a16="http://schemas.microsoft.com/office/drawing/2014/main" id="{CC4208F6-2826-4DE7-83C9-9F00C2457BB9}"/>
              </a:ext>
            </a:extLst>
          </p:cNvPr>
          <p:cNvSpPr txBox="1">
            <a:spLocks/>
          </p:cNvSpPr>
          <p:nvPr/>
        </p:nvSpPr>
        <p:spPr>
          <a:xfrm>
            <a:off x="8156350" y="1848680"/>
            <a:ext cx="4035552" cy="4524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 with overall negative </a:t>
            </a:r>
            <a:r>
              <a:rPr lang="en-US" sz="1600" dirty="0" smtClean="0"/>
              <a:t>quantity (ordered less, cancelled more)</a:t>
            </a:r>
          </a:p>
          <a:p>
            <a:pPr lvl="1"/>
            <a:r>
              <a:rPr lang="en-GB" sz="1600" dirty="0" smtClean="0"/>
              <a:t>26</a:t>
            </a:r>
            <a:endParaRPr lang="en-GB" sz="1600" dirty="0"/>
          </a:p>
          <a:p>
            <a:r>
              <a:rPr lang="en-GB" sz="1600" dirty="0" smtClean="0"/>
              <a:t>Customers with Zero Quantity (Returned whatever they ordered)</a:t>
            </a:r>
            <a:endParaRPr lang="en-GB" sz="1600" dirty="0"/>
          </a:p>
          <a:p>
            <a:pPr lvl="1"/>
            <a:r>
              <a:rPr lang="en-GB" sz="1600" dirty="0" smtClean="0"/>
              <a:t>8</a:t>
            </a:r>
          </a:p>
          <a:p>
            <a:pPr marL="274320" lvl="1" indent="0">
              <a:buNone/>
            </a:pPr>
            <a:endParaRPr lang="en-GB" sz="1600" dirty="0" smtClean="0"/>
          </a:p>
          <a:p>
            <a:r>
              <a:rPr lang="en-GB" sz="1600" b="1" dirty="0" smtClean="0"/>
              <a:t>ISSUE – </a:t>
            </a:r>
            <a:r>
              <a:rPr lang="en-GB" sz="1600" dirty="0" smtClean="0"/>
              <a:t>For some orders, </a:t>
            </a:r>
            <a:r>
              <a:rPr lang="en-US" sz="1600" dirty="0" smtClean="0"/>
              <a:t>Same </a:t>
            </a:r>
            <a:r>
              <a:rPr lang="en-US" sz="1600" dirty="0"/>
              <a:t>Invoice is used for multiple dates, which is also not </a:t>
            </a:r>
            <a:r>
              <a:rPr lang="en-US" sz="1600" dirty="0" smtClean="0"/>
              <a:t>possible. 10 dates taken(with one original date of order)</a:t>
            </a:r>
          </a:p>
          <a:p>
            <a:r>
              <a:rPr lang="en-US" sz="1600" b="1" dirty="0" smtClean="0"/>
              <a:t>Solution - </a:t>
            </a:r>
            <a:r>
              <a:rPr lang="en-US" sz="1600" dirty="0"/>
              <a:t>we will take min or max of the dates given for each </a:t>
            </a:r>
            <a:r>
              <a:rPr lang="en-US" sz="1600" dirty="0" smtClean="0"/>
              <a:t>Invoice after grouping by InvoiceNo.</a:t>
            </a:r>
            <a:endParaRPr lang="en-GB" sz="1600" b="1" dirty="0" smtClean="0"/>
          </a:p>
          <a:p>
            <a:pPr marL="274320" lvl="1" indent="0">
              <a:buNone/>
            </a:pPr>
            <a:endParaRPr lang="en-GB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56" y="400059"/>
            <a:ext cx="6886575" cy="1362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455" y="2171699"/>
            <a:ext cx="6886575" cy="1257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55" y="3906393"/>
            <a:ext cx="6886575" cy="2466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8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Feature Engineering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F83D89AD-FD8D-4BD8-B749-CABC0ABBDD4A}"/>
              </a:ext>
            </a:extLst>
          </p:cNvPr>
          <p:cNvSpPr txBox="1">
            <a:spLocks/>
          </p:cNvSpPr>
          <p:nvPr/>
        </p:nvSpPr>
        <p:spPr>
          <a:xfrm>
            <a:off x="8156350" y="1848680"/>
            <a:ext cx="4035552" cy="4524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smtClean="0"/>
              <a:t>Datetime</a:t>
            </a:r>
          </a:p>
          <a:p>
            <a:r>
              <a:rPr lang="en-GB" sz="1600" dirty="0" smtClean="0"/>
              <a:t>YearMonth</a:t>
            </a:r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01" y="2658461"/>
            <a:ext cx="7284948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801" y="1351026"/>
            <a:ext cx="7284948" cy="74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5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3200" dirty="0"/>
              <a:t>Pre-processing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528D71-0D20-4E6E-9A1A-BBC1417D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GB" sz="1600" b="1" dirty="0" smtClean="0"/>
              <a:t>Location Wise Analysis </a:t>
            </a:r>
          </a:p>
          <a:p>
            <a:r>
              <a:rPr lang="en-GB" sz="1600" dirty="0" smtClean="0"/>
              <a:t>93.1% Data belonged to just 1 shipping location ~ “Location 36”</a:t>
            </a:r>
          </a:p>
          <a:p>
            <a:r>
              <a:rPr lang="en-US" sz="1600" dirty="0" smtClean="0"/>
              <a:t>Around </a:t>
            </a:r>
            <a:r>
              <a:rPr lang="en-US" sz="1600" dirty="0"/>
              <a:t>99% of orders(unique Invoice Numbers) are covered under "Location </a:t>
            </a:r>
            <a:r>
              <a:rPr lang="en-US" sz="1600" dirty="0" smtClean="0"/>
              <a:t>36“ (21316 of 21540)</a:t>
            </a:r>
          </a:p>
          <a:p>
            <a:r>
              <a:rPr lang="en-US" sz="1600" dirty="0"/>
              <a:t>Only one customers is not shipping at Location 36</a:t>
            </a:r>
          </a:p>
          <a:p>
            <a:endParaRPr lang="en-US" sz="1600" dirty="0" smtClean="0"/>
          </a:p>
          <a:p>
            <a:pPr marL="0" indent="0">
              <a:buNone/>
            </a:pPr>
            <a:endParaRPr lang="en-GB" sz="1600" dirty="0" smtClean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slide9" descr="Location">
            <a:extLst>
              <a:ext uri="{FF2B5EF4-FFF2-40B4-BE49-F238E27FC236}">
                <a16:creationId xmlns="" xmlns:a16="http://schemas.microsoft.com/office/drawing/2014/main" id="{E402E75F-F0F6-4617-B623-F68611945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24" y="198783"/>
            <a:ext cx="6509036" cy="3343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572" y="3639921"/>
            <a:ext cx="6509036" cy="1410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974" y="5029901"/>
            <a:ext cx="6357634" cy="12289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3200" dirty="0"/>
              <a:t>Pre-processing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528D71-0D20-4E6E-9A1A-BBC1417D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GB" sz="1600" b="1" dirty="0" smtClean="0"/>
              <a:t>Location Wise Analysis </a:t>
            </a:r>
          </a:p>
          <a:p>
            <a:r>
              <a:rPr lang="en-US" sz="1600" dirty="0" smtClean="0"/>
              <a:t>Also there were orders that had more than 1 shipping location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We decided to keep “location 36”</a:t>
            </a:r>
            <a:r>
              <a:rPr lang="en-US" sz="1600" dirty="0"/>
              <a:t> </a:t>
            </a:r>
            <a:r>
              <a:rPr lang="en-US" sz="1600" dirty="0" smtClean="0"/>
              <a:t>for such orders as the max orders belonged to this location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Further analysis only includes data belonging to the “location 36”</a:t>
            </a:r>
            <a:endParaRPr lang="en-GB" sz="1600" dirty="0" smtClean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slide9" descr="Location">
            <a:extLst>
              <a:ext uri="{FF2B5EF4-FFF2-40B4-BE49-F238E27FC236}">
                <a16:creationId xmlns="" xmlns:a16="http://schemas.microsoft.com/office/drawing/2014/main" id="{E402E75F-F0F6-4617-B623-F68611945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24" y="198783"/>
            <a:ext cx="6509036" cy="25830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076" y="2781837"/>
            <a:ext cx="7068160" cy="39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2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3200" dirty="0"/>
              <a:t>Pre-processing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528D71-0D20-4E6E-9A1A-BBC1417D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GB" sz="1600" b="1" dirty="0" smtClean="0"/>
              <a:t>Orders by Customer Quartile</a:t>
            </a:r>
          </a:p>
          <a:p>
            <a:r>
              <a:rPr lang="en-US" sz="1600" dirty="0"/>
              <a:t>The top half of customers </a:t>
            </a:r>
            <a:r>
              <a:rPr lang="en-US" sz="1600" dirty="0" smtClean="0"/>
              <a:t>places 85.7% </a:t>
            </a:r>
            <a:r>
              <a:rPr lang="en-US" sz="1600" dirty="0"/>
              <a:t>of the </a:t>
            </a:r>
            <a:r>
              <a:rPr lang="en-US" sz="1600" dirty="0" smtClean="0"/>
              <a:t>total orders.</a:t>
            </a:r>
          </a:p>
          <a:p>
            <a:r>
              <a:rPr lang="en-US" sz="1600" dirty="0"/>
              <a:t>The top 25% of customers contribute </a:t>
            </a:r>
            <a:r>
              <a:rPr lang="en-US" sz="1600" dirty="0" smtClean="0"/>
              <a:t>66.4% </a:t>
            </a:r>
            <a:r>
              <a:rPr lang="en-US" sz="1600" dirty="0"/>
              <a:t>of the total orders.</a:t>
            </a:r>
            <a:endParaRPr lang="en-US" sz="1600" dirty="0" smtClean="0"/>
          </a:p>
          <a:p>
            <a:r>
              <a:rPr lang="en-US" sz="1600" dirty="0"/>
              <a:t>The top </a:t>
            </a:r>
            <a:r>
              <a:rPr lang="en-US" sz="1600" dirty="0" err="1"/>
              <a:t>decile</a:t>
            </a:r>
            <a:r>
              <a:rPr lang="en-US" sz="1600" dirty="0"/>
              <a:t> of customers contribute </a:t>
            </a:r>
            <a:r>
              <a:rPr lang="en-US" sz="1600" dirty="0" smtClean="0"/>
              <a:t>43.93% </a:t>
            </a:r>
            <a:r>
              <a:rPr lang="en-US" sz="1600" dirty="0"/>
              <a:t>of the total orders.</a:t>
            </a:r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97" y="344394"/>
            <a:ext cx="4048125" cy="3029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63" y="1188920"/>
            <a:ext cx="4188811" cy="2545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998" y="4305631"/>
            <a:ext cx="6899076" cy="1924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03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3200" dirty="0"/>
              <a:t>Pre-processing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528D71-0D20-4E6E-9A1A-BBC1417D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GB" sz="1600" b="1" dirty="0" smtClean="0"/>
              <a:t>Revenue by Customer Quartile</a:t>
            </a:r>
          </a:p>
          <a:p>
            <a:r>
              <a:rPr lang="en-US" sz="1600" dirty="0"/>
              <a:t>The top half of customers contribute 91.2% of the gross </a:t>
            </a:r>
            <a:r>
              <a:rPr lang="en-US" sz="1600" dirty="0" smtClean="0"/>
              <a:t>revenues</a:t>
            </a:r>
          </a:p>
          <a:p>
            <a:r>
              <a:rPr lang="en-US" sz="1600" dirty="0"/>
              <a:t>The top 25% of customers contribute 76.6% of the gross </a:t>
            </a:r>
            <a:r>
              <a:rPr lang="en-US" sz="1600" dirty="0" smtClean="0"/>
              <a:t>revenues</a:t>
            </a:r>
          </a:p>
          <a:p>
            <a:r>
              <a:rPr lang="en-US" sz="1600" dirty="0"/>
              <a:t>The top </a:t>
            </a:r>
            <a:r>
              <a:rPr lang="en-US" sz="1600" dirty="0" err="1"/>
              <a:t>decile</a:t>
            </a:r>
            <a:r>
              <a:rPr lang="en-US" sz="1600" dirty="0"/>
              <a:t> of customers contribute 56.9% of the gross revenues</a:t>
            </a:r>
            <a:endParaRPr lang="en-GB" sz="1600" dirty="0" smtClean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97" y="214514"/>
            <a:ext cx="4295775" cy="3028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97" y="3428999"/>
            <a:ext cx="7311200" cy="2247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78" y="1028117"/>
            <a:ext cx="4077065" cy="21865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6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A3D0CE2-91FF-49B3-A5D8-181E900D75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8AEBD96-C315-4F53-9D9E-0E20E993EB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78916AAA-66F6-4DFA-88ED-7E27CF6B8D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A137D43F-BAD6-47F1-AA65-AEEA38A2FF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D512C9B2-6B22-4211-A940-FCD7C2CD0B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85F7DB84-CDE7-46F8-90DD-9D048A7D52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1" name="Rectangle 30">
            <a:extLst>
              <a:ext uri="{FF2B5EF4-FFF2-40B4-BE49-F238E27FC236}">
                <a16:creationId xmlns="" xmlns:a16="http://schemas.microsoft.com/office/drawing/2014/main" id="{68C84B8E-16E8-4E54-B4AC-84CE51595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itle 13">
            <a:extLst>
              <a:ext uri="{FF2B5EF4-FFF2-40B4-BE49-F238E27FC236}">
                <a16:creationId xmlns="" xmlns:a16="http://schemas.microsoft.com/office/drawing/2014/main" id="{D321FEDD-0E56-4421-8A24-6E938589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Coming up next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CE9EEEA-5DB7-4DC7-AF9F-74D1C19B7E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DF199147-B958-49C0-9BE2-65BDD892F2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F26AF09B-D447-443F-A92F-E9F9D7EA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3179219" cy="344398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Project Overview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Exploratory Data Analysis (EDA)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Key Performance Indicators (KPIs) 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Modelling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Summary</a:t>
            </a:r>
          </a:p>
          <a:p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EF70505D-EC2C-4D1A-86DE-258377807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272" y="5128941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1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BCFFB95F-D901-4937-8084-8A7BAA84FA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 dirty="0"/>
              <a:t>Key</a:t>
            </a:r>
            <a:br>
              <a:rPr lang="en-GB" sz="4000" dirty="0"/>
            </a:br>
            <a:r>
              <a:rPr lang="en-GB" sz="4000" dirty="0"/>
              <a:t>Performance</a:t>
            </a:r>
            <a:br>
              <a:rPr lang="en-GB" sz="4000" dirty="0"/>
            </a:br>
            <a:r>
              <a:rPr lang="en-GB" sz="4000" dirty="0"/>
              <a:t>Indicators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="" xmlns:a16="http://schemas.microsoft.com/office/drawing/2014/main" id="{60F473BD-3FD3-4548-A8F5-11D3C9CB8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3" name="Oval 132">
              <a:extLst>
                <a:ext uri="{FF2B5EF4-FFF2-40B4-BE49-F238E27FC236}">
                  <a16:creationId xmlns="" xmlns:a16="http://schemas.microsoft.com/office/drawing/2014/main" id="{691E02ED-3E2E-4396-B6DE-5F93F2F111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="" xmlns:a16="http://schemas.microsoft.com/office/drawing/2014/main" id="{28F088F5-B4E7-43B9-88F4-8667026E4B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64" name="Content Placeholder 2">
            <a:extLst>
              <a:ext uri="{FF2B5EF4-FFF2-40B4-BE49-F238E27FC236}">
                <a16:creationId xmlns="" xmlns:a16="http://schemas.microsoft.com/office/drawing/2014/main" id="{335CFA1B-1D6F-497D-A421-B93CEC3ED1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035560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2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56A08D8A-5602-4EED-9637-40CC5D842658}"/>
              </a:ext>
            </a:extLst>
          </p:cNvPr>
          <p:cNvSpPr txBox="1">
            <a:spLocks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Transactional KPIs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BB6B23C2-FB8F-4C9A-A304-9078C4DB4A7A}"/>
              </a:ext>
            </a:extLst>
          </p:cNvPr>
          <p:cNvSpPr txBox="1">
            <a:spLocks/>
          </p:cNvSpPr>
          <p:nvPr/>
        </p:nvSpPr>
        <p:spPr>
          <a:xfrm>
            <a:off x="8156350" y="2156537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10 Dates issue</a:t>
            </a:r>
            <a:r>
              <a:rPr lang="en-US" sz="1600" dirty="0" smtClean="0"/>
              <a:t> - solved by considering the most recent transaction among the 10 dates as the original date of order. </a:t>
            </a:r>
          </a:p>
          <a:p>
            <a:endParaRPr lang="en-US" sz="1600" dirty="0" smtClean="0"/>
          </a:p>
          <a:p>
            <a:r>
              <a:rPr lang="en-US" sz="1600" dirty="0" smtClean="0"/>
              <a:t>To analyze monthly </a:t>
            </a:r>
            <a:r>
              <a:rPr lang="en-US" sz="1600" dirty="0"/>
              <a:t>trends of Revenue and Orders </a:t>
            </a:r>
            <a:r>
              <a:rPr lang="en-US" sz="1600" dirty="0" smtClean="0"/>
              <a:t>placed, data is grouped on “Yearmonth” column and  </a:t>
            </a:r>
            <a:r>
              <a:rPr lang="en-US" sz="1600" dirty="0"/>
              <a:t>s</a:t>
            </a:r>
            <a:r>
              <a:rPr lang="en-US" sz="1600" dirty="0" smtClean="0"/>
              <a:t>um of Price and nunique of InvoiceNo is taken.</a:t>
            </a:r>
          </a:p>
          <a:p>
            <a:endParaRPr lang="en-US" sz="1600" dirty="0"/>
          </a:p>
          <a:p>
            <a:r>
              <a:rPr lang="en-US" sz="1600" dirty="0" smtClean="0"/>
              <a:t>Monthly growth of Revenue is also calculated 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16" y="0"/>
            <a:ext cx="7547819" cy="2752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16" y="3486608"/>
            <a:ext cx="7547819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42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56A08D8A-5602-4EED-9637-40CC5D842658}"/>
              </a:ext>
            </a:extLst>
          </p:cNvPr>
          <p:cNvSpPr txBox="1">
            <a:spLocks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Transactional KPIs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BB6B23C2-FB8F-4C9A-A304-9078C4DB4A7A}"/>
              </a:ext>
            </a:extLst>
          </p:cNvPr>
          <p:cNvSpPr txBox="1">
            <a:spLocks/>
          </p:cNvSpPr>
          <p:nvPr/>
        </p:nvSpPr>
        <p:spPr>
          <a:xfrm>
            <a:off x="8156350" y="2156537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Revenue per </a:t>
            </a:r>
            <a:r>
              <a:rPr lang="en-US" sz="1600" dirty="0" smtClean="0"/>
              <a:t>month ~ Constant Increase with small dip in January and sudden Spike from September.</a:t>
            </a:r>
          </a:p>
          <a:p>
            <a:r>
              <a:rPr lang="en-US" sz="1600" dirty="0" smtClean="0"/>
              <a:t>Q4(Oct –Dec) is most benefitting</a:t>
            </a:r>
            <a:endParaRPr lang="en-US" sz="1600" dirty="0"/>
          </a:p>
          <a:p>
            <a:r>
              <a:rPr lang="en-US" sz="1600" dirty="0"/>
              <a:t>Revenue </a:t>
            </a:r>
            <a:r>
              <a:rPr lang="en-US" sz="1600" dirty="0" smtClean="0"/>
              <a:t>growth ~ For most months Positive Growth Rates have been observed, with big decline in January. </a:t>
            </a:r>
            <a:endParaRPr lang="en-US" sz="1600" dirty="0"/>
          </a:p>
          <a:p>
            <a:r>
              <a:rPr lang="en-US" sz="1600" dirty="0" smtClean="0"/>
              <a:t>Note ~ For December 2017, data is available only till 20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. Which might be the reason for declining trends observed in December 2017. </a:t>
            </a:r>
            <a:endParaRPr lang="en-US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6" y="0"/>
            <a:ext cx="6144876" cy="3531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6" y="3531405"/>
            <a:ext cx="6144876" cy="3251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9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9A3D0CE2-91FF-49B3-A5D8-181E900D75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58AEBD96-C315-4F53-9D9E-0E20E993EB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78916AAA-66F6-4DFA-88ED-7E27CF6B8D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A137D43F-BAD6-47F1-AA65-AEEA38A2FF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0" name="Oval 89">
              <a:extLst>
                <a:ext uri="{FF2B5EF4-FFF2-40B4-BE49-F238E27FC236}">
                  <a16:creationId xmlns="" xmlns:a16="http://schemas.microsoft.com/office/drawing/2014/main" id="{D512C9B2-6B22-4211-A940-FCD7C2CD0B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1" name="Oval 90">
              <a:extLst>
                <a:ext uri="{FF2B5EF4-FFF2-40B4-BE49-F238E27FC236}">
                  <a16:creationId xmlns="" xmlns:a16="http://schemas.microsoft.com/office/drawing/2014/main" id="{85F7DB84-CDE7-46F8-90DD-9D048A7D52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93" name="Rectangle 92">
            <a:extLst>
              <a:ext uri="{FF2B5EF4-FFF2-40B4-BE49-F238E27FC236}">
                <a16:creationId xmlns="" xmlns:a16="http://schemas.microsoft.com/office/drawing/2014/main" id="{68C84B8E-16E8-4E54-B4AC-84CE51595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B0DA6BEC-72DD-4CB9-BA64-24CDBB6B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Contents</a:t>
            </a:r>
            <a:endParaRPr lang="en-US" sz="48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ECE9EEEA-5DB7-4DC7-AF9F-74D1C19B7E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DF199147-B958-49C0-9BE2-65BDD892F2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F26AF09B-D447-443F-A92F-E9F9D7EA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Project Overview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Exploratory Data Analysis (EDA)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Key Performance Indicators (KPIs) 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Modelling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Summary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EF70505D-EC2C-4D1A-86DE-258377807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272" y="5128941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70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C6D4BD25-0A41-40C9-BCC3-F3C4D764451A}"/>
              </a:ext>
            </a:extLst>
          </p:cNvPr>
          <p:cNvSpPr txBox="1">
            <a:spLocks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Transactional KPIs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FD04630A-FFAB-469D-8B46-92A7DE1D8853}"/>
              </a:ext>
            </a:extLst>
          </p:cNvPr>
          <p:cNvSpPr txBox="1">
            <a:spLocks/>
          </p:cNvSpPr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Number of orders per </a:t>
            </a:r>
            <a:r>
              <a:rPr lang="en-GB" sz="1600" dirty="0" smtClean="0"/>
              <a:t>month ~ Same Pattern as observed while analysing revenues.</a:t>
            </a:r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4" y="1663296"/>
            <a:ext cx="6797811" cy="3531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33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FE92F9B0-6BD0-42AE-917F-3B89F70D9D7A}"/>
              </a:ext>
            </a:extLst>
          </p:cNvPr>
          <p:cNvSpPr txBox="1">
            <a:spLocks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customer KPIs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ABA52FC2-AF27-4EAE-9152-9B153C73D85E}"/>
              </a:ext>
            </a:extLst>
          </p:cNvPr>
          <p:cNvSpPr txBox="1">
            <a:spLocks/>
          </p:cNvSpPr>
          <p:nvPr/>
        </p:nvSpPr>
        <p:spPr>
          <a:xfrm>
            <a:off x="8086290" y="1803253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 smtClean="0"/>
              <a:t>New vs Existing Customers</a:t>
            </a:r>
          </a:p>
          <a:p>
            <a:r>
              <a:rPr lang="en-GB" sz="1600" dirty="0" smtClean="0"/>
              <a:t>Firstly, for each customer, first date of purchase was derived.</a:t>
            </a:r>
          </a:p>
          <a:p>
            <a:endParaRPr lang="en-GB" sz="1600" dirty="0"/>
          </a:p>
          <a:p>
            <a:r>
              <a:rPr lang="en-GB" sz="1600" dirty="0" smtClean="0"/>
              <a:t>If the month of current order is greater than the month of first purchase,  the customer is “existing”, else the customer is “new”</a:t>
            </a:r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24183" y="108889"/>
            <a:ext cx="7540552" cy="3181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550" y="3540751"/>
            <a:ext cx="7512186" cy="78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550" y="4505656"/>
            <a:ext cx="751218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3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FE92F9B0-6BD0-42AE-917F-3B89F70D9D7A}"/>
              </a:ext>
            </a:extLst>
          </p:cNvPr>
          <p:cNvSpPr txBox="1">
            <a:spLocks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customer KPIs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ABA52FC2-AF27-4EAE-9152-9B153C73D85E}"/>
              </a:ext>
            </a:extLst>
          </p:cNvPr>
          <p:cNvSpPr txBox="1">
            <a:spLocks/>
          </p:cNvSpPr>
          <p:nvPr/>
        </p:nvSpPr>
        <p:spPr>
          <a:xfrm>
            <a:off x="8156350" y="2156537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/>
              <a:t>Active </a:t>
            </a:r>
            <a:r>
              <a:rPr lang="en-GB" sz="1600" b="1" dirty="0" smtClean="0"/>
              <a:t>Customers </a:t>
            </a:r>
            <a:r>
              <a:rPr lang="en-GB" sz="1600" dirty="0" smtClean="0"/>
              <a:t>~ </a:t>
            </a:r>
            <a:r>
              <a:rPr lang="en-US" sz="1600" dirty="0"/>
              <a:t>Active customer base is growing with a sharp spike from September (Dec 2017 doesn’t have complete data).</a:t>
            </a:r>
            <a:endParaRPr lang="en-GB" sz="1600" dirty="0"/>
          </a:p>
        </p:txBody>
      </p:sp>
      <p:pic>
        <p:nvPicPr>
          <p:cNvPr id="9" name="slide11" descr="Active users">
            <a:extLst>
              <a:ext uri="{FF2B5EF4-FFF2-40B4-BE49-F238E27FC236}">
                <a16:creationId xmlns="" xmlns:a16="http://schemas.microsoft.com/office/drawing/2014/main" id="{0D9C61AF-5E00-4AFA-90A1-77B4DF0EA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81" y="1518746"/>
            <a:ext cx="7002214" cy="4351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8322938-E231-4176-A09A-81BF4B6DC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49" y="2121408"/>
            <a:ext cx="3401651" cy="4050792"/>
          </a:xfrm>
        </p:spPr>
        <p:txBody>
          <a:bodyPr>
            <a:normAutofit/>
          </a:bodyPr>
          <a:lstStyle/>
          <a:p>
            <a:r>
              <a:rPr lang="en-GB" sz="1600" b="1" dirty="0"/>
              <a:t>New vs Existing </a:t>
            </a:r>
            <a:r>
              <a:rPr lang="en-GB" sz="1600" b="1" dirty="0" smtClean="0"/>
              <a:t>Customers</a:t>
            </a:r>
          </a:p>
          <a:p>
            <a:endParaRPr lang="en-GB" sz="1600" dirty="0"/>
          </a:p>
          <a:p>
            <a:r>
              <a:rPr lang="en-US" sz="1600" dirty="0"/>
              <a:t>A healthy increase in number of orders by the existing customer base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Revenue growing with time, backed by existing customers base</a:t>
            </a: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BB5DA3C6-7F4A-4D88-9538-D1C2E7BC99A7}"/>
              </a:ext>
            </a:extLst>
          </p:cNvPr>
          <p:cNvSpPr txBox="1">
            <a:spLocks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Customer KPIs</a:t>
            </a:r>
          </a:p>
        </p:txBody>
      </p:sp>
      <p:pic>
        <p:nvPicPr>
          <p:cNvPr id="10" name="slide12" descr="Orders by new vs existing (2)">
            <a:extLst>
              <a:ext uri="{FF2B5EF4-FFF2-40B4-BE49-F238E27FC236}">
                <a16:creationId xmlns="" xmlns:a16="http://schemas.microsoft.com/office/drawing/2014/main" id="{147618BA-8496-4340-98DE-1271248C7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04" y="484632"/>
            <a:ext cx="5088406" cy="2617587"/>
          </a:xfrm>
          <a:prstGeom prst="rect">
            <a:avLst/>
          </a:prstGeom>
        </p:spPr>
      </p:pic>
      <p:pic>
        <p:nvPicPr>
          <p:cNvPr id="11" name="slide10" descr="Revenue by new vs existing">
            <a:extLst>
              <a:ext uri="{FF2B5EF4-FFF2-40B4-BE49-F238E27FC236}">
                <a16:creationId xmlns="" xmlns:a16="http://schemas.microsoft.com/office/drawing/2014/main" id="{1021367B-217C-4CD8-AB45-DD788EBE6A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04" y="3650825"/>
            <a:ext cx="5088406" cy="26585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764" y="484632"/>
            <a:ext cx="2324100" cy="36089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011" y="4093559"/>
            <a:ext cx="1695450" cy="2543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64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EF032FA-7744-453D-BD7C-5F87FC38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49" y="2121408"/>
            <a:ext cx="3245375" cy="4050792"/>
          </a:xfrm>
        </p:spPr>
        <p:txBody>
          <a:bodyPr>
            <a:normAutofit/>
          </a:bodyPr>
          <a:lstStyle/>
          <a:p>
            <a:r>
              <a:rPr lang="en-GB" sz="1600" dirty="0" smtClean="0"/>
              <a:t>Most Valuable Product</a:t>
            </a:r>
          </a:p>
          <a:p>
            <a:endParaRPr lang="en-GB" sz="1600" dirty="0"/>
          </a:p>
          <a:p>
            <a:r>
              <a:rPr lang="en-GB" sz="1600" dirty="0" smtClean="0"/>
              <a:t>Most Purchased Item </a:t>
            </a:r>
            <a:endParaRPr lang="en-GB" sz="1600" dirty="0"/>
          </a:p>
          <a:p>
            <a:endParaRPr lang="en-GB" sz="1600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29AF9867-27D4-4817-AE6F-FFEEAA610E0B}"/>
              </a:ext>
            </a:extLst>
          </p:cNvPr>
          <p:cNvSpPr txBox="1">
            <a:spLocks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Product KPIs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704" y="1687132"/>
            <a:ext cx="5525037" cy="24596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704" y="4357561"/>
            <a:ext cx="5525037" cy="2500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730" y="0"/>
            <a:ext cx="7480006" cy="1476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89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A3D0CE2-91FF-49B3-A5D8-181E900D75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8AEBD96-C315-4F53-9D9E-0E20E993EB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78916AAA-66F6-4DFA-88ED-7E27CF6B8D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A137D43F-BAD6-47F1-AA65-AEEA38A2FF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D512C9B2-6B22-4211-A940-FCD7C2CD0B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85F7DB84-CDE7-46F8-90DD-9D048A7D52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1" name="Rectangle 30">
            <a:extLst>
              <a:ext uri="{FF2B5EF4-FFF2-40B4-BE49-F238E27FC236}">
                <a16:creationId xmlns="" xmlns:a16="http://schemas.microsoft.com/office/drawing/2014/main" id="{68C84B8E-16E8-4E54-B4AC-84CE51595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itle 13">
            <a:extLst>
              <a:ext uri="{FF2B5EF4-FFF2-40B4-BE49-F238E27FC236}">
                <a16:creationId xmlns="" xmlns:a16="http://schemas.microsoft.com/office/drawing/2014/main" id="{D321FEDD-0E56-4421-8A24-6E938589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Coming up next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CE9EEEA-5DB7-4DC7-AF9F-74D1C19B7E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DF199147-B958-49C0-9BE2-65BDD892F2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F26AF09B-D447-443F-A92F-E9F9D7EA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Project Overview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Exploratory Data Analysis (EDA)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Key Performance Indicators (KPIs) 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Modelling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Summary</a:t>
            </a:r>
          </a:p>
          <a:p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EF70505D-EC2C-4D1A-86DE-258377807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272" y="5128941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6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BCFFB95F-D901-4937-8084-8A7BAA84FA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/>
              <a:t>Modelling &amp; Evaluation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60F473BD-3FD3-4548-A8F5-11D3C9CB8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7" name="Oval 86">
              <a:extLst>
                <a:ext uri="{FF2B5EF4-FFF2-40B4-BE49-F238E27FC236}">
                  <a16:creationId xmlns="" xmlns:a16="http://schemas.microsoft.com/office/drawing/2014/main" id="{691E02ED-3E2E-4396-B6DE-5F93F2F111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28F088F5-B4E7-43B9-88F4-8667026E4B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8" name="Content Placeholder 2">
            <a:extLst>
              <a:ext uri="{FF2B5EF4-FFF2-40B4-BE49-F238E27FC236}">
                <a16:creationId xmlns="" xmlns:a16="http://schemas.microsoft.com/office/drawing/2014/main" id="{4DB19292-4A7D-4CF3-B312-4666BBBA5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869897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57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5">
            <a:extLst>
              <a:ext uri="{FF2B5EF4-FFF2-40B4-BE49-F238E27FC236}">
                <a16:creationId xmlns="" xmlns:a16="http://schemas.microsoft.com/office/drawing/2014/main" id="{BCFFB95F-D901-4937-8084-8A7BAA84FA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 dirty="0" smtClean="0"/>
              <a:t>Recalling</a:t>
            </a:r>
            <a:br>
              <a:rPr lang="en-GB" sz="4000" dirty="0" smtClean="0"/>
            </a:br>
            <a:r>
              <a:rPr lang="en-GB" sz="4000" dirty="0" smtClean="0"/>
              <a:t>RFM Analysis</a:t>
            </a:r>
            <a:br>
              <a:rPr lang="en-GB" sz="4000" dirty="0" smtClean="0"/>
            </a:br>
            <a:endParaRPr lang="en-GB" sz="4000" dirty="0"/>
          </a:p>
        </p:txBody>
      </p:sp>
      <p:grpSp>
        <p:nvGrpSpPr>
          <p:cNvPr id="104" name="Group 107">
            <a:extLst>
              <a:ext uri="{FF2B5EF4-FFF2-40B4-BE49-F238E27FC236}">
                <a16:creationId xmlns="" xmlns:a16="http://schemas.microsoft.com/office/drawing/2014/main" id="{60F473BD-3FD3-4548-A8F5-11D3C9CB8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9" name="Oval 108">
              <a:extLst>
                <a:ext uri="{FF2B5EF4-FFF2-40B4-BE49-F238E27FC236}">
                  <a16:creationId xmlns="" xmlns:a16="http://schemas.microsoft.com/office/drawing/2014/main" id="{691E02ED-3E2E-4396-B6DE-5F93F2F111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5" name="Oval 109">
              <a:extLst>
                <a:ext uri="{FF2B5EF4-FFF2-40B4-BE49-F238E27FC236}">
                  <a16:creationId xmlns="" xmlns:a16="http://schemas.microsoft.com/office/drawing/2014/main" id="{28F088F5-B4E7-43B9-88F4-8667026E4B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748A574-F103-4B6F-97DC-FCFCE74E589D}"/>
              </a:ext>
            </a:extLst>
          </p:cNvPr>
          <p:cNvSpPr txBox="1">
            <a:spLocks/>
          </p:cNvSpPr>
          <p:nvPr/>
        </p:nvSpPr>
        <p:spPr>
          <a:xfrm>
            <a:off x="5957455" y="2320412"/>
            <a:ext cx="5164697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92" name="Content Placeholder 2">
            <a:extLst>
              <a:ext uri="{FF2B5EF4-FFF2-40B4-BE49-F238E27FC236}">
                <a16:creationId xmlns="" xmlns:a16="http://schemas.microsoft.com/office/drawing/2014/main" id="{11FCC0C8-4430-4120-9D10-20B19BB06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880946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6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RFM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528D71-0D20-4E6E-9A1A-BBC1417D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600" dirty="0" smtClean="0"/>
              <a:t>Recency ~ max date in data – max date for customer</a:t>
            </a:r>
          </a:p>
          <a:p>
            <a:endParaRPr lang="en-US" sz="1600" dirty="0"/>
          </a:p>
          <a:p>
            <a:r>
              <a:rPr lang="en-US" sz="1600" dirty="0" smtClean="0"/>
              <a:t>Frequency ~ Unique count of orders (InvoiceNo) placed by the customer</a:t>
            </a:r>
          </a:p>
          <a:p>
            <a:endParaRPr lang="en-US" sz="1600" dirty="0"/>
          </a:p>
          <a:p>
            <a:r>
              <a:rPr lang="en-US" sz="1600" dirty="0" smtClean="0"/>
              <a:t>Monetary Value ~ Sum of Revenue (Price) generated by each customer</a:t>
            </a:r>
          </a:p>
          <a:p>
            <a:endParaRPr lang="en-US" sz="1600" dirty="0"/>
          </a:p>
          <a:p>
            <a:r>
              <a:rPr lang="en-US" sz="1600" dirty="0"/>
              <a:t>For frequency and monetary, the higher the values the better the ranking, unlike recency</a:t>
            </a:r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1" name="Oval 90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86" y="0"/>
            <a:ext cx="7498249" cy="3209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485" y="3289478"/>
            <a:ext cx="749824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26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RFM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528D71-0D20-4E6E-9A1A-BBC1417D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Histograms</a:t>
            </a:r>
          </a:p>
          <a:p>
            <a:r>
              <a:rPr lang="en-US" sz="1600" dirty="0"/>
              <a:t>Recency</a:t>
            </a:r>
          </a:p>
          <a:p>
            <a:r>
              <a:rPr lang="en-US" sz="1600" dirty="0"/>
              <a:t>Frequency</a:t>
            </a:r>
          </a:p>
          <a:p>
            <a:r>
              <a:rPr lang="en-US" sz="1600" dirty="0"/>
              <a:t>Revenue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1" name="Oval 90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82" y="746974"/>
            <a:ext cx="6960954" cy="56473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5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A3D0CE2-91FF-49B3-A5D8-181E900D75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8AEBD96-C315-4F53-9D9E-0E20E993EB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78916AAA-66F6-4DFA-88ED-7E27CF6B8D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A137D43F-BAD6-47F1-AA65-AEEA38A2FF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D512C9B2-6B22-4211-A940-FCD7C2CD0B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85F7DB84-CDE7-46F8-90DD-9D048A7D52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68C84B8E-16E8-4E54-B4AC-84CE51595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CE9EEEA-5DB7-4DC7-AF9F-74D1C19B7E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DF199147-B958-49C0-9BE2-65BDD892F2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F26AF09B-D447-443F-A92F-E9F9D7EA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Project Overview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Exploratory Data Analysis (EDA)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Key Performance Indicators (KPIs) 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Modelling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Summary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EF70505D-EC2C-4D1A-86DE-258377807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3">
            <a:extLst>
              <a:ext uri="{FF2B5EF4-FFF2-40B4-BE49-F238E27FC236}">
                <a16:creationId xmlns="" xmlns:a16="http://schemas.microsoft.com/office/drawing/2014/main" id="{A0A48F31-4699-417C-94E7-5AE7F496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Coming up next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272" y="5128941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z="3200" dirty="0"/>
              <a:t>K-Means Clustering</a:t>
            </a:r>
            <a:br>
              <a:rPr lang="en-GB" sz="3200" dirty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/>
              <a:t>method ~ I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528D71-0D20-4E6E-9A1A-BBC1417D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600" b="1" dirty="0" smtClean="0"/>
          </a:p>
          <a:p>
            <a:r>
              <a:rPr lang="en-US" sz="1600" dirty="0" smtClean="0"/>
              <a:t>Creating separate clusters for each of three (Recency, Frequency, Monetary)</a:t>
            </a:r>
          </a:p>
          <a:p>
            <a:r>
              <a:rPr lang="en-US" sz="1600" dirty="0" smtClean="0"/>
              <a:t>We </a:t>
            </a:r>
            <a:r>
              <a:rPr lang="en-US" sz="1600" dirty="0"/>
              <a:t>create a </a:t>
            </a:r>
            <a:r>
              <a:rPr lang="en-US" sz="1600" dirty="0" smtClean="0"/>
              <a:t>5 labels(clusters), </a:t>
            </a:r>
            <a:r>
              <a:rPr lang="en-US" sz="1600" dirty="0"/>
              <a:t>where 4</a:t>
            </a:r>
            <a:r>
              <a:rPr lang="en-US" sz="1600" dirty="0" smtClean="0"/>
              <a:t> </a:t>
            </a:r>
            <a:r>
              <a:rPr lang="en-US" sz="1600" dirty="0"/>
              <a:t>is the “best” </a:t>
            </a:r>
            <a:r>
              <a:rPr lang="en-US" sz="1600" dirty="0" smtClean="0"/>
              <a:t>and 0 the “worst”</a:t>
            </a:r>
          </a:p>
          <a:p>
            <a:r>
              <a:rPr lang="en-US" sz="1600" dirty="0" smtClean="0"/>
              <a:t>Sum our scores(labels) </a:t>
            </a:r>
            <a:r>
              <a:rPr lang="en-US" sz="1600" dirty="0"/>
              <a:t>to a single number and define RFM levels for each score range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Optimal K=5 or 6 By Elbow Method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82" y="0"/>
            <a:ext cx="2809328" cy="19771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668" y="0"/>
            <a:ext cx="2494472" cy="19771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95" y="37190"/>
            <a:ext cx="2756487" cy="19400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544" y="2121408"/>
            <a:ext cx="728369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14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z="3200" dirty="0"/>
              <a:t>K-Means </a:t>
            </a:r>
            <a:r>
              <a:rPr lang="en-GB" sz="3200" dirty="0" smtClean="0"/>
              <a:t>Clustering</a:t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>method ~ I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528D71-0D20-4E6E-9A1A-BBC1417D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04" y="484632"/>
            <a:ext cx="6910772" cy="6000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9528D71-0D20-4E6E-9A1A-BBC1417D51B8}"/>
              </a:ext>
            </a:extLst>
          </p:cNvPr>
          <p:cNvSpPr txBox="1">
            <a:spLocks/>
          </p:cNvSpPr>
          <p:nvPr/>
        </p:nvSpPr>
        <p:spPr>
          <a:xfrm>
            <a:off x="8242137" y="2092216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1600" dirty="0" smtClean="0"/>
          </a:p>
          <a:p>
            <a:r>
              <a:rPr lang="en-US" sz="1600" dirty="0" smtClean="0"/>
              <a:t>Composite equal-weighted </a:t>
            </a:r>
            <a:r>
              <a:rPr lang="en-US" sz="1600" dirty="0"/>
              <a:t>RFM score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104" y="1803043"/>
            <a:ext cx="6950846" cy="498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13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z="3200" dirty="0"/>
              <a:t>K-Means </a:t>
            </a:r>
            <a:r>
              <a:rPr lang="en-GB" sz="3200" dirty="0" smtClean="0"/>
              <a:t>Clustering</a:t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>Method ~ II</a:t>
            </a:r>
            <a:endParaRPr lang="en-US" sz="3200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4118" y="35135"/>
            <a:ext cx="4181475" cy="267652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9528D71-0D20-4E6E-9A1A-BBC1417D51B8}"/>
              </a:ext>
            </a:extLst>
          </p:cNvPr>
          <p:cNvSpPr txBox="1">
            <a:spLocks/>
          </p:cNvSpPr>
          <p:nvPr/>
        </p:nvSpPr>
        <p:spPr>
          <a:xfrm>
            <a:off x="8308751" y="22738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1600" b="1" dirty="0" smtClean="0"/>
          </a:p>
          <a:p>
            <a:r>
              <a:rPr lang="en-US" sz="1600" dirty="0" smtClean="0"/>
              <a:t>Creating combined clusters for (Recency, Frequency, Monetary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 smtClean="0"/>
              <a:t>Cluster labels </a:t>
            </a:r>
            <a:r>
              <a:rPr lang="en-US" sz="1600" dirty="0" smtClean="0"/>
              <a:t>lie between 0-6 (7 n_clusters), but the numbers here do not give any rank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Only after studying the mean of each group, we named our clusters accordingly</a:t>
            </a:r>
            <a:endParaRPr lang="en-US" sz="1600" dirty="0" smtClean="0"/>
          </a:p>
          <a:p>
            <a:r>
              <a:rPr lang="en-US" sz="1600" dirty="0" smtClean="0"/>
              <a:t>Optimal K=6-8 By Elbow Method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417" y="2839631"/>
            <a:ext cx="7081277" cy="8286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016" y="4846562"/>
            <a:ext cx="6954080" cy="1524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417" y="3847859"/>
            <a:ext cx="36195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93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BCFFB95F-D901-4937-8084-8A7BAA84FA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509" y="2300449"/>
            <a:ext cx="3712222" cy="435724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z="4000" dirty="0" smtClean="0"/>
              <a:t>Segments Mapping</a:t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endParaRPr lang="en-US" sz="4000" dirty="0"/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60F473BD-3FD3-4548-A8F5-11D3C9CB8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691E02ED-3E2E-4396-B6DE-5F93F2F111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28F088F5-B4E7-43B9-88F4-8667026E4B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8" name="Content Placeholder 2">
            <a:extLst>
              <a:ext uri="{FF2B5EF4-FFF2-40B4-BE49-F238E27FC236}">
                <a16:creationId xmlns="" xmlns:a16="http://schemas.microsoft.com/office/drawing/2014/main" id="{5417D498-C22D-45F3-BBA6-B4C182408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9126951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70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BCFFB95F-D901-4937-8084-8A7BAA84FA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509" y="2300449"/>
            <a:ext cx="3712222" cy="435724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z="4000" dirty="0" smtClean="0"/>
              <a:t>Segments Mapping</a:t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endParaRPr lang="en-US" sz="4000" dirty="0"/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60F473BD-3FD3-4548-A8F5-11D3C9CB8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691E02ED-3E2E-4396-B6DE-5F93F2F111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28F088F5-B4E7-43B9-88F4-8667026E4B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8" name="Content Placeholder 2">
            <a:extLst>
              <a:ext uri="{FF2B5EF4-FFF2-40B4-BE49-F238E27FC236}">
                <a16:creationId xmlns="" xmlns:a16="http://schemas.microsoft.com/office/drawing/2014/main" id="{5417D498-C22D-45F3-BBA6-B4C182408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949335"/>
              </p:ext>
            </p:extLst>
          </p:nvPr>
        </p:nvGraphicFramePr>
        <p:xfrm>
          <a:off x="622300" y="639763"/>
          <a:ext cx="6572250" cy="2863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5010" y="2866147"/>
            <a:ext cx="3550231" cy="1933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2269" y="2938193"/>
            <a:ext cx="3712222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4023" y="4886656"/>
            <a:ext cx="57912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97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BCFFB95F-D901-4937-8084-8A7BAA84FA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509" y="562491"/>
            <a:ext cx="3712222" cy="435724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z="4000" dirty="0" smtClean="0"/>
              <a:t>Segments Mapping</a:t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endParaRPr lang="en-US" sz="4000" dirty="0"/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60F473BD-3FD3-4548-A8F5-11D3C9CB8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691E02ED-3E2E-4396-B6DE-5F93F2F111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28F088F5-B4E7-43B9-88F4-8667026E4B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9528D71-0D20-4E6E-9A1A-BBC1417D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509" y="3260886"/>
            <a:ext cx="3712222" cy="2939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smtClean="0"/>
              <a:t>Average RFM for each segments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150772"/>
            <a:ext cx="7836309" cy="4707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38637"/>
            <a:ext cx="7836309" cy="21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76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BCFFB95F-D901-4937-8084-8A7BAA84FA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509" y="562491"/>
            <a:ext cx="3712222" cy="435724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z="4000" dirty="0" smtClean="0"/>
              <a:t>Segments Mapping</a:t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endParaRPr lang="en-US" sz="4000" dirty="0"/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60F473BD-3FD3-4548-A8F5-11D3C9CB8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691E02ED-3E2E-4396-B6DE-5F93F2F111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28F088F5-B4E7-43B9-88F4-8667026E4B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9528D71-0D20-4E6E-9A1A-BBC1417D51B8}"/>
              </a:ext>
            </a:extLst>
          </p:cNvPr>
          <p:cNvSpPr txBox="1">
            <a:spLocks/>
          </p:cNvSpPr>
          <p:nvPr/>
        </p:nvSpPr>
        <p:spPr>
          <a:xfrm>
            <a:off x="8146703" y="2949262"/>
            <a:ext cx="3712222" cy="2939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Monthly revenue Analysis by Customer </a:t>
            </a:r>
            <a:r>
              <a:rPr lang="en-GB" sz="1600" dirty="0" smtClean="0"/>
              <a:t>Segments</a:t>
            </a:r>
          </a:p>
          <a:p>
            <a:endParaRPr lang="en-GB" sz="1600" dirty="0"/>
          </a:p>
          <a:p>
            <a:r>
              <a:rPr lang="en-GB" sz="1600" dirty="0" smtClean="0"/>
              <a:t>Monthly analysis of orders placed by Customer segments</a:t>
            </a:r>
          </a:p>
          <a:p>
            <a:pPr marL="0" indent="0">
              <a:buNone/>
            </a:pPr>
            <a:endParaRPr lang="en-GB" sz="1600" dirty="0"/>
          </a:p>
          <a:p>
            <a:r>
              <a:rPr lang="en-GB" sz="1600" dirty="0" smtClean="0"/>
              <a:t>Customers are most active in Q4(Oct-Dec)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7836309" cy="3193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193961"/>
            <a:ext cx="7807116" cy="36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35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BCFFB95F-D901-4937-8084-8A7BAA84FA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509" y="562491"/>
            <a:ext cx="3712222" cy="435724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z="4000" dirty="0" smtClean="0"/>
              <a:t>Segments Mapping</a:t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endParaRPr lang="en-US" sz="4000" dirty="0"/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60F473BD-3FD3-4548-A8F5-11D3C9CB8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691E02ED-3E2E-4396-B6DE-5F93F2F111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28F088F5-B4E7-43B9-88F4-8667026E4B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9528D71-0D20-4E6E-9A1A-BBC1417D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509" y="3260886"/>
            <a:ext cx="3712222" cy="2939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600" b="1" dirty="0" smtClean="0"/>
              <a:t>Orders by Customer Segments</a:t>
            </a:r>
            <a:endParaRPr lang="en-GB" sz="1600" b="1" dirty="0"/>
          </a:p>
          <a:p>
            <a:pPr lvl="1"/>
            <a:r>
              <a:rPr lang="en-US" sz="1600" dirty="0" smtClean="0"/>
              <a:t>61.64% </a:t>
            </a:r>
            <a:r>
              <a:rPr lang="en-US" sz="1600" dirty="0"/>
              <a:t>of the total orders are placed by just </a:t>
            </a:r>
            <a:r>
              <a:rPr lang="en-US" sz="1600" dirty="0" smtClean="0"/>
              <a:t>23.83% </a:t>
            </a:r>
            <a:r>
              <a:rPr lang="en-US" sz="1600" dirty="0"/>
              <a:t>t</a:t>
            </a:r>
            <a:r>
              <a:rPr lang="en-US" sz="1600" dirty="0" smtClean="0"/>
              <a:t>op-tier Customers (Can’t loose them, Champions).</a:t>
            </a:r>
            <a:endParaRPr lang="en-GB" sz="1600" dirty="0"/>
          </a:p>
          <a:p>
            <a:r>
              <a:rPr lang="en-GB" sz="1600" b="1" dirty="0" smtClean="0"/>
              <a:t>Revenue </a:t>
            </a:r>
            <a:r>
              <a:rPr lang="en-GB" sz="1600" b="1" dirty="0"/>
              <a:t>by Customer Segments</a:t>
            </a:r>
          </a:p>
          <a:p>
            <a:pPr lvl="1"/>
            <a:r>
              <a:rPr lang="en-US" sz="1600" dirty="0"/>
              <a:t>Again these </a:t>
            </a:r>
            <a:r>
              <a:rPr lang="en-US" sz="1600" dirty="0" smtClean="0"/>
              <a:t>23.83% </a:t>
            </a:r>
            <a:r>
              <a:rPr lang="en-US" sz="1600" dirty="0"/>
              <a:t>customers contributes </a:t>
            </a:r>
            <a:r>
              <a:rPr lang="en-US" sz="1600" dirty="0" smtClean="0"/>
              <a:t>70.42% </a:t>
            </a:r>
            <a:r>
              <a:rPr lang="en-US" sz="1600" dirty="0"/>
              <a:t>of the total Revenue.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706" y="0"/>
            <a:ext cx="7386603" cy="3222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706" y="3260886"/>
            <a:ext cx="7386603" cy="359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25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BCFFB95F-D901-4937-8084-8A7BAA84FA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 dirty="0"/>
              <a:t>Business </a:t>
            </a:r>
            <a:r>
              <a:rPr lang="en-GB" sz="4000" dirty="0" smtClean="0"/>
              <a:t>Actions</a:t>
            </a:r>
            <a:endParaRPr lang="en-GB" sz="4000" dirty="0"/>
          </a:p>
        </p:txBody>
      </p:sp>
      <p:grpSp>
        <p:nvGrpSpPr>
          <p:cNvPr id="131" name="Group 130">
            <a:extLst>
              <a:ext uri="{FF2B5EF4-FFF2-40B4-BE49-F238E27FC236}">
                <a16:creationId xmlns="" xmlns:a16="http://schemas.microsoft.com/office/drawing/2014/main" id="{60F473BD-3FD3-4548-A8F5-11D3C9CB8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2" name="Oval 131">
              <a:extLst>
                <a:ext uri="{FF2B5EF4-FFF2-40B4-BE49-F238E27FC236}">
                  <a16:creationId xmlns="" xmlns:a16="http://schemas.microsoft.com/office/drawing/2014/main" id="{691E02ED-3E2E-4396-B6DE-5F93F2F111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="" xmlns:a16="http://schemas.microsoft.com/office/drawing/2014/main" id="{28F088F5-B4E7-43B9-88F4-8667026E4B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748A574-F103-4B6F-97DC-FCFCE74E589D}"/>
              </a:ext>
            </a:extLst>
          </p:cNvPr>
          <p:cNvSpPr txBox="1">
            <a:spLocks/>
          </p:cNvSpPr>
          <p:nvPr/>
        </p:nvSpPr>
        <p:spPr>
          <a:xfrm>
            <a:off x="5957455" y="2320412"/>
            <a:ext cx="5164697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92" name="Content Placeholder 2">
            <a:extLst>
              <a:ext uri="{FF2B5EF4-FFF2-40B4-BE49-F238E27FC236}">
                <a16:creationId xmlns="" xmlns:a16="http://schemas.microsoft.com/office/drawing/2014/main" id="{11FCC0C8-4430-4120-9D10-20B19BB06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837279"/>
              </p:ext>
            </p:extLst>
          </p:nvPr>
        </p:nvGraphicFramePr>
        <p:xfrm>
          <a:off x="296214" y="665521"/>
          <a:ext cx="6898336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45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BCFFB95F-D901-4937-8084-8A7BAA84FA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 dirty="0"/>
              <a:t>Business </a:t>
            </a:r>
            <a:r>
              <a:rPr lang="en-GB" sz="4000" dirty="0" smtClean="0"/>
              <a:t>Actions</a:t>
            </a:r>
            <a:endParaRPr lang="en-GB" sz="4000" dirty="0"/>
          </a:p>
        </p:txBody>
      </p:sp>
      <p:grpSp>
        <p:nvGrpSpPr>
          <p:cNvPr id="131" name="Group 130">
            <a:extLst>
              <a:ext uri="{FF2B5EF4-FFF2-40B4-BE49-F238E27FC236}">
                <a16:creationId xmlns="" xmlns:a16="http://schemas.microsoft.com/office/drawing/2014/main" id="{60F473BD-3FD3-4548-A8F5-11D3C9CB8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2" name="Oval 131">
              <a:extLst>
                <a:ext uri="{FF2B5EF4-FFF2-40B4-BE49-F238E27FC236}">
                  <a16:creationId xmlns="" xmlns:a16="http://schemas.microsoft.com/office/drawing/2014/main" id="{691E02ED-3E2E-4396-B6DE-5F93F2F111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="" xmlns:a16="http://schemas.microsoft.com/office/drawing/2014/main" id="{28F088F5-B4E7-43B9-88F4-8667026E4B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748A574-F103-4B6F-97DC-FCFCE74E589D}"/>
              </a:ext>
            </a:extLst>
          </p:cNvPr>
          <p:cNvSpPr txBox="1">
            <a:spLocks/>
          </p:cNvSpPr>
          <p:nvPr/>
        </p:nvSpPr>
        <p:spPr>
          <a:xfrm>
            <a:off x="5957455" y="2320412"/>
            <a:ext cx="5164697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92" name="Content Placeholder 2">
            <a:extLst>
              <a:ext uri="{FF2B5EF4-FFF2-40B4-BE49-F238E27FC236}">
                <a16:creationId xmlns="" xmlns:a16="http://schemas.microsoft.com/office/drawing/2014/main" id="{11FCC0C8-4430-4120-9D10-20B19BB06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689906"/>
              </p:ext>
            </p:extLst>
          </p:nvPr>
        </p:nvGraphicFramePr>
        <p:xfrm>
          <a:off x="296214" y="665521"/>
          <a:ext cx="6898336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53757" y="2498615"/>
            <a:ext cx="16622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sz="1400" dirty="0"/>
              <a:t>Poorest performers of our RFM model. They might have went with our competitors for now and will require a different activation strategy to win them back.</a:t>
            </a:r>
          </a:p>
        </p:txBody>
      </p:sp>
    </p:spTree>
    <p:extLst>
      <p:ext uri="{BB962C8B-B14F-4D97-AF65-F5344CB8AC3E}">
        <p14:creationId xmlns:p14="http://schemas.microsoft.com/office/powerpoint/2010/main" val="238000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="" xmlns:a16="http://schemas.microsoft.com/office/drawing/2014/main" id="{BCFFB95F-D901-4937-8084-8A7BAA84FA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 dirty="0"/>
              <a:t>Project Overview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748A574-F103-4B6F-97DC-FCFCE74E589D}"/>
              </a:ext>
            </a:extLst>
          </p:cNvPr>
          <p:cNvSpPr txBox="1">
            <a:spLocks/>
          </p:cNvSpPr>
          <p:nvPr/>
        </p:nvSpPr>
        <p:spPr>
          <a:xfrm>
            <a:off x="5957455" y="2320412"/>
            <a:ext cx="5164697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92" name="Content Placeholder 2">
            <a:extLst>
              <a:ext uri="{FF2B5EF4-FFF2-40B4-BE49-F238E27FC236}">
                <a16:creationId xmlns="" xmlns:a16="http://schemas.microsoft.com/office/drawing/2014/main" id="{11FCC0C8-4430-4120-9D10-20B19BB06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056192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50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A3D0CE2-91FF-49B3-A5D8-181E900D75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8AEBD96-C315-4F53-9D9E-0E20E993EB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78916AAA-66F6-4DFA-88ED-7E27CF6B8D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A137D43F-BAD6-47F1-AA65-AEEA38A2FF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D512C9B2-6B22-4211-A940-FCD7C2CD0B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85F7DB84-CDE7-46F8-90DD-9D048A7D52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1" name="Rectangle 30">
            <a:extLst>
              <a:ext uri="{FF2B5EF4-FFF2-40B4-BE49-F238E27FC236}">
                <a16:creationId xmlns="" xmlns:a16="http://schemas.microsoft.com/office/drawing/2014/main" id="{68C84B8E-16E8-4E54-B4AC-84CE51595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itle 13">
            <a:extLst>
              <a:ext uri="{FF2B5EF4-FFF2-40B4-BE49-F238E27FC236}">
                <a16:creationId xmlns="" xmlns:a16="http://schemas.microsoft.com/office/drawing/2014/main" id="{D321FEDD-0E56-4421-8A24-6E938589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Coming up next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CE9EEEA-5DB7-4DC7-AF9F-74D1C19B7E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DF199147-B958-49C0-9BE2-65BDD892F2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F26AF09B-D447-443F-A92F-E9F9D7EA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Project Overview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Exploratory Data Analysis (EDA)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Key Performance Indicators (KPIs) 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Modelling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chemeClr val="accent2"/>
                </a:solidFill>
              </a:rPr>
              <a:t>Summary</a:t>
            </a:r>
          </a:p>
          <a:p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EF70505D-EC2C-4D1A-86DE-258377807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272" y="5128941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19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BCFFB95F-D901-4937-8084-8A7BAA84FA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z="4000" dirty="0"/>
              <a:t>Summary</a:t>
            </a:r>
            <a:endParaRPr lang="en-US" sz="4000" dirty="0"/>
          </a:p>
        </p:txBody>
      </p: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60F473BD-3FD3-4548-A8F5-11D3C9CB8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Oval 88">
              <a:extLst>
                <a:ext uri="{FF2B5EF4-FFF2-40B4-BE49-F238E27FC236}">
                  <a16:creationId xmlns="" xmlns:a16="http://schemas.microsoft.com/office/drawing/2014/main" id="{691E02ED-3E2E-4396-B6DE-5F93F2F111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="" xmlns:a16="http://schemas.microsoft.com/office/drawing/2014/main" id="{28F088F5-B4E7-43B9-88F4-8667026E4B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8" name="Content Placeholder 2">
            <a:extLst>
              <a:ext uri="{FF2B5EF4-FFF2-40B4-BE49-F238E27FC236}">
                <a16:creationId xmlns="" xmlns:a16="http://schemas.microsoft.com/office/drawing/2014/main" id="{5417D498-C22D-45F3-BBA6-B4C182408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1774036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8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A3D0CE2-91FF-49B3-A5D8-181E900D75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8AEBD96-C315-4F53-9D9E-0E20E993EB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78916AAA-66F6-4DFA-88ED-7E27CF6B8D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A137D43F-BAD6-47F1-AA65-AEEA38A2FF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D512C9B2-6B22-4211-A940-FCD7C2CD0B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85F7DB84-CDE7-46F8-90DD-9D048A7D52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E8035907-EB9C-4E11-8A9B-D25B0AD8D7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F26AF09B-D447-443F-A92F-E9F9D7EA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dirty="0">
              <a:solidFill>
                <a:schemeClr val="tx2"/>
              </a:solidFill>
            </a:endParaRPr>
          </a:p>
          <a:p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B0DA6BEC-72DD-4CB9-BA64-24CDBB6B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D9C69FA7-0958-4ED9-A0DF-E87A0C137B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97" y="1040035"/>
            <a:ext cx="5063704" cy="450107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 txBox="1">
            <a:spLocks/>
          </p:cNvSpPr>
          <p:nvPr/>
        </p:nvSpPr>
        <p:spPr>
          <a:xfrm>
            <a:off x="8479777" y="639763"/>
            <a:ext cx="3046073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0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Questions??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29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5">
            <a:extLst>
              <a:ext uri="{FF2B5EF4-FFF2-40B4-BE49-F238E27FC236}">
                <a16:creationId xmlns="" xmlns:a16="http://schemas.microsoft.com/office/drawing/2014/main" id="{BCFFB95F-D901-4937-8084-8A7BAA84FA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 dirty="0" smtClean="0"/>
              <a:t>What is </a:t>
            </a:r>
            <a:br>
              <a:rPr lang="en-GB" sz="4000" dirty="0" smtClean="0"/>
            </a:br>
            <a:r>
              <a:rPr lang="en-GB" sz="4000" dirty="0" smtClean="0"/>
              <a:t>RFM Analysis?</a:t>
            </a:r>
            <a:endParaRPr lang="en-GB" sz="4000" dirty="0"/>
          </a:p>
        </p:txBody>
      </p:sp>
      <p:grpSp>
        <p:nvGrpSpPr>
          <p:cNvPr id="104" name="Group 107">
            <a:extLst>
              <a:ext uri="{FF2B5EF4-FFF2-40B4-BE49-F238E27FC236}">
                <a16:creationId xmlns="" xmlns:a16="http://schemas.microsoft.com/office/drawing/2014/main" id="{60F473BD-3FD3-4548-A8F5-11D3C9CB8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9" name="Oval 108">
              <a:extLst>
                <a:ext uri="{FF2B5EF4-FFF2-40B4-BE49-F238E27FC236}">
                  <a16:creationId xmlns="" xmlns:a16="http://schemas.microsoft.com/office/drawing/2014/main" id="{691E02ED-3E2E-4396-B6DE-5F93F2F111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5" name="Oval 109">
              <a:extLst>
                <a:ext uri="{FF2B5EF4-FFF2-40B4-BE49-F238E27FC236}">
                  <a16:creationId xmlns="" xmlns:a16="http://schemas.microsoft.com/office/drawing/2014/main" id="{28F088F5-B4E7-43B9-88F4-8667026E4B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748A574-F103-4B6F-97DC-FCFCE74E589D}"/>
              </a:ext>
            </a:extLst>
          </p:cNvPr>
          <p:cNvSpPr txBox="1">
            <a:spLocks/>
          </p:cNvSpPr>
          <p:nvPr/>
        </p:nvSpPr>
        <p:spPr>
          <a:xfrm>
            <a:off x="5957455" y="2320412"/>
            <a:ext cx="5164697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92" name="Content Placeholder 2">
            <a:extLst>
              <a:ext uri="{FF2B5EF4-FFF2-40B4-BE49-F238E27FC236}">
                <a16:creationId xmlns="" xmlns:a16="http://schemas.microsoft.com/office/drawing/2014/main" id="{11FCC0C8-4430-4120-9D10-20B19BB0665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8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A3D0CE2-91FF-49B3-A5D8-181E900D75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8AEBD96-C315-4F53-9D9E-0E20E993EB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78916AAA-66F6-4DFA-88ED-7E27CF6B8D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A137D43F-BAD6-47F1-AA65-AEEA38A2FF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D512C9B2-6B22-4211-A940-FCD7C2CD0B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85F7DB84-CDE7-46F8-90DD-9D048A7D52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68C84B8E-16E8-4E54-B4AC-84CE51595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CE9EEEA-5DB7-4DC7-AF9F-74D1C19B7E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DF199147-B958-49C0-9BE2-65BDD892F2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F26AF09B-D447-443F-A92F-E9F9D7EA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Project Overview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700" b="1" dirty="0">
                <a:solidFill>
                  <a:schemeClr val="accent2"/>
                </a:solidFill>
              </a:rPr>
              <a:t>Exploratory Data Analysis (EDA)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Key Performance Indicators (KPIs) 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Modelling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Summary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EF70505D-EC2C-4D1A-86DE-258377807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3">
            <a:extLst>
              <a:ext uri="{FF2B5EF4-FFF2-40B4-BE49-F238E27FC236}">
                <a16:creationId xmlns="" xmlns:a16="http://schemas.microsoft.com/office/drawing/2014/main" id="{D321FEDD-0E56-4421-8A24-6E938589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Coming up next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272" y="514182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2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65">
            <a:extLst>
              <a:ext uri="{FF2B5EF4-FFF2-40B4-BE49-F238E27FC236}">
                <a16:creationId xmlns="" xmlns:a16="http://schemas.microsoft.com/office/drawing/2014/main" id="{BCFFB95F-D901-4937-8084-8A7BAA84FA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/>
              <a:t>Exploratory Data Analysis</a:t>
            </a:r>
            <a:endParaRPr lang="en-GB" sz="4000" dirty="0"/>
          </a:p>
        </p:txBody>
      </p:sp>
      <p:grpSp>
        <p:nvGrpSpPr>
          <p:cNvPr id="173" name="Group 167">
            <a:extLst>
              <a:ext uri="{FF2B5EF4-FFF2-40B4-BE49-F238E27FC236}">
                <a16:creationId xmlns="" xmlns:a16="http://schemas.microsoft.com/office/drawing/2014/main" id="{60F473BD-3FD3-4548-A8F5-11D3C9CB8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4" name="Oval 168">
              <a:extLst>
                <a:ext uri="{FF2B5EF4-FFF2-40B4-BE49-F238E27FC236}">
                  <a16:creationId xmlns="" xmlns:a16="http://schemas.microsoft.com/office/drawing/2014/main" id="{691E02ED-3E2E-4396-B6DE-5F93F2F111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5" name="Oval 169">
              <a:extLst>
                <a:ext uri="{FF2B5EF4-FFF2-40B4-BE49-F238E27FC236}">
                  <a16:creationId xmlns="" xmlns:a16="http://schemas.microsoft.com/office/drawing/2014/main" id="{28F088F5-B4E7-43B9-88F4-8667026E4B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92" name="Content Placeholder 2">
            <a:extLst>
              <a:ext uri="{FF2B5EF4-FFF2-40B4-BE49-F238E27FC236}">
                <a16:creationId xmlns="" xmlns:a16="http://schemas.microsoft.com/office/drawing/2014/main" id="{037CAEC6-1F90-4C1A-8953-27A68342A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486222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2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19293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3200" dirty="0"/>
              <a:t>Data Overview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="" xmlns:a16="http://schemas.microsoft.com/office/drawing/2014/main" id="{CC4208F6-2826-4DE7-83C9-9F00C2457BB9}"/>
              </a:ext>
            </a:extLst>
          </p:cNvPr>
          <p:cNvSpPr txBox="1">
            <a:spLocks/>
          </p:cNvSpPr>
          <p:nvPr/>
        </p:nvSpPr>
        <p:spPr>
          <a:xfrm>
            <a:off x="8156350" y="1848680"/>
            <a:ext cx="4035552" cy="4524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smtClean="0"/>
              <a:t>11 key features</a:t>
            </a:r>
          </a:p>
          <a:p>
            <a:pPr lvl="1"/>
            <a:r>
              <a:rPr lang="en-GB" sz="1600" dirty="0" smtClean="0"/>
              <a:t>CustomerID ~ 4349</a:t>
            </a:r>
          </a:p>
          <a:p>
            <a:pPr lvl="1"/>
            <a:r>
              <a:rPr lang="en-GB" sz="1600" dirty="0" smtClean="0"/>
              <a:t>Orders (InvoiceNo) ~ 24928</a:t>
            </a:r>
          </a:p>
          <a:p>
            <a:pPr lvl="1"/>
            <a:r>
              <a:rPr lang="en-GB" sz="1600" dirty="0" smtClean="0"/>
              <a:t>Items(Item Code) ~ 4009</a:t>
            </a:r>
          </a:p>
          <a:p>
            <a:pPr lvl="1"/>
            <a:r>
              <a:rPr lang="en-GB" sz="1600" dirty="0" smtClean="0"/>
              <a:t>Date of purchase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600" dirty="0" smtClean="0"/>
              <a:t>Min – 02</a:t>
            </a:r>
            <a:r>
              <a:rPr lang="en-GB" sz="1600" baseline="30000" dirty="0" smtClean="0"/>
              <a:t>nd</a:t>
            </a:r>
            <a:r>
              <a:rPr lang="en-GB" sz="1600" dirty="0" smtClean="0"/>
              <a:t> Dec, 2016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600" dirty="0" smtClean="0"/>
              <a:t>Max – 19</a:t>
            </a:r>
            <a:r>
              <a:rPr lang="en-GB" sz="1600" baseline="30000" dirty="0" smtClean="0"/>
              <a:t>th</a:t>
            </a:r>
            <a:r>
              <a:rPr lang="en-GB" sz="1600" dirty="0" smtClean="0"/>
              <a:t> Dec, 2017</a:t>
            </a:r>
          </a:p>
          <a:p>
            <a:pPr marL="274320" lvl="1" indent="0">
              <a:buNone/>
            </a:pPr>
            <a:endParaRPr lang="en-GB" sz="1600" dirty="0" smtClean="0"/>
          </a:p>
          <a:p>
            <a:pPr marL="274320" lvl="1" indent="0">
              <a:buNone/>
            </a:pPr>
            <a:endParaRPr lang="en-GB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38" y="484632"/>
            <a:ext cx="6708648" cy="24646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038" y="3749022"/>
            <a:ext cx="6708648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5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F3AF35CD-DA30-4E34-B0F3-32C27766D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C1900-D98A-49E8-A243-A9AA00E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19293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3200" dirty="0"/>
              <a:t>Data Overview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BCFC42DC-2C46-47C4-BC61-530557385D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54B91A37-AA1F-4966-8ACF-93023547D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17B17AC5-0931-432F-9A4A-DDCFAA010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="" xmlns:a16="http://schemas.microsoft.com/office/drawing/2014/main" id="{CC4208F6-2826-4DE7-83C9-9F00C2457BB9}"/>
              </a:ext>
            </a:extLst>
          </p:cNvPr>
          <p:cNvSpPr txBox="1">
            <a:spLocks/>
          </p:cNvSpPr>
          <p:nvPr/>
        </p:nvSpPr>
        <p:spPr>
          <a:xfrm>
            <a:off x="8156350" y="1848680"/>
            <a:ext cx="4035552" cy="4524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Duplicated Entries</a:t>
            </a:r>
          </a:p>
          <a:p>
            <a:pPr lvl="1"/>
            <a:r>
              <a:rPr lang="en-GB" sz="1600" dirty="0"/>
              <a:t>Overall ~ 8</a:t>
            </a:r>
          </a:p>
          <a:p>
            <a:pPr lvl="1"/>
            <a:r>
              <a:rPr lang="en-GB" sz="1600" dirty="0"/>
              <a:t>[‘InvoiceNo</a:t>
            </a:r>
            <a:r>
              <a:rPr lang="en-GB" sz="1600" dirty="0" smtClean="0"/>
              <a:t>’,’Item </a:t>
            </a:r>
            <a:r>
              <a:rPr lang="en-GB" sz="1600" dirty="0"/>
              <a:t>Code’] ~ 10148</a:t>
            </a:r>
          </a:p>
          <a:p>
            <a:endParaRPr lang="en-GB" sz="1600" dirty="0" smtClean="0"/>
          </a:p>
          <a:p>
            <a:r>
              <a:rPr lang="en-GB" sz="1600" dirty="0" smtClean="0"/>
              <a:t>Missing Values</a:t>
            </a:r>
            <a:endParaRPr lang="en-GB" sz="1600" dirty="0"/>
          </a:p>
          <a:p>
            <a:pPr lvl="1"/>
            <a:r>
              <a:rPr lang="en-GB" sz="1600" dirty="0" smtClean="0"/>
              <a:t>CustomerID ~ 24.86%</a:t>
            </a:r>
            <a:endParaRPr lang="en-GB" sz="1600" dirty="0"/>
          </a:p>
          <a:p>
            <a:pPr lvl="1"/>
            <a:r>
              <a:rPr lang="en-GB" sz="1600" dirty="0" smtClean="0"/>
              <a:t>Cancelled_status ~</a:t>
            </a:r>
            <a:r>
              <a:rPr lang="en-GB" sz="1600" dirty="0"/>
              <a:t> </a:t>
            </a:r>
            <a:r>
              <a:rPr lang="en-GB" sz="1600" dirty="0" smtClean="0"/>
              <a:t>98.44%</a:t>
            </a:r>
          </a:p>
          <a:p>
            <a:pPr lvl="1"/>
            <a:r>
              <a:rPr lang="en-GB" sz="1600" dirty="0" smtClean="0"/>
              <a:t>Reason of Return ~ 99.99%</a:t>
            </a:r>
          </a:p>
          <a:p>
            <a:pPr lvl="1"/>
            <a:r>
              <a:rPr lang="en-GB" sz="1600" dirty="0" smtClean="0"/>
              <a:t>Sold as set ~ 100.00%</a:t>
            </a:r>
          </a:p>
          <a:p>
            <a:pPr marL="274320" lvl="1" indent="0">
              <a:buNone/>
            </a:pPr>
            <a:endParaRPr lang="en-GB" sz="1600" dirty="0"/>
          </a:p>
          <a:p>
            <a:r>
              <a:rPr lang="en-GB" sz="1600" dirty="0" smtClean="0"/>
              <a:t>Where ever</a:t>
            </a:r>
            <a:r>
              <a:rPr lang="en-US" sz="1600" dirty="0" smtClean="0"/>
              <a:t> </a:t>
            </a:r>
            <a:r>
              <a:rPr lang="en-US" sz="1600" dirty="0"/>
              <a:t>the order is cancelled (i.e. True), we have a negative quantity.</a:t>
            </a:r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23" y="667912"/>
            <a:ext cx="4371975" cy="100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192" y="2048142"/>
            <a:ext cx="7133554" cy="581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34" y="5728430"/>
            <a:ext cx="1270766" cy="11295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222" y="3337787"/>
            <a:ext cx="2822565" cy="1878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6730" y="3337787"/>
            <a:ext cx="3893016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1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4588</TotalTime>
  <Words>1377</Words>
  <Application>Microsoft Office PowerPoint</Application>
  <PresentationFormat>Widescreen</PresentationFormat>
  <Paragraphs>261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Rockwell</vt:lpstr>
      <vt:lpstr>Rockwell Condensed</vt:lpstr>
      <vt:lpstr>Rockwell Extra Bold</vt:lpstr>
      <vt:lpstr>Wingdings</vt:lpstr>
      <vt:lpstr>Wood Type</vt:lpstr>
      <vt:lpstr>Customer Segmentation  using RFM Clustering</vt:lpstr>
      <vt:lpstr>Contents</vt:lpstr>
      <vt:lpstr>Coming up next</vt:lpstr>
      <vt:lpstr>Project Overview</vt:lpstr>
      <vt:lpstr>What is  RFM Analysis?</vt:lpstr>
      <vt:lpstr>Coming up next</vt:lpstr>
      <vt:lpstr>Exploratory Data Analysis</vt:lpstr>
      <vt:lpstr>Data Overview</vt:lpstr>
      <vt:lpstr>Data Overview</vt:lpstr>
      <vt:lpstr>Data Overview</vt:lpstr>
      <vt:lpstr>Feature Engineering</vt:lpstr>
      <vt:lpstr>Pre-processing &amp; Analysis</vt:lpstr>
      <vt:lpstr>Pre-processing &amp; Analysis</vt:lpstr>
      <vt:lpstr>Pre-processing &amp; Analysis</vt:lpstr>
      <vt:lpstr>Pre-processing &amp; Analysis</vt:lpstr>
      <vt:lpstr>Coming up next</vt:lpstr>
      <vt:lpstr>Key Performance Indicators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Coming up next</vt:lpstr>
      <vt:lpstr>Modelling &amp; Evaluation</vt:lpstr>
      <vt:lpstr>Recalling RFM Analysis </vt:lpstr>
      <vt:lpstr>RFM Analysis</vt:lpstr>
      <vt:lpstr>RFM Analysis</vt:lpstr>
      <vt:lpstr>K-Means Clustering  method ~ I</vt:lpstr>
      <vt:lpstr>K-Means Clustering  method ~ I</vt:lpstr>
      <vt:lpstr>K-Means Clustering  Method ~ II</vt:lpstr>
      <vt:lpstr>Segments Mapping    </vt:lpstr>
      <vt:lpstr>Segments Mapping    </vt:lpstr>
      <vt:lpstr>Segments Mapping    </vt:lpstr>
      <vt:lpstr>Segments Mapping    </vt:lpstr>
      <vt:lpstr>Segments Mapping    </vt:lpstr>
      <vt:lpstr>Business Actions</vt:lpstr>
      <vt:lpstr>Business Actions</vt:lpstr>
      <vt:lpstr>Coming up next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 using RFM Clustering</dc:title>
  <dc:creator>Evangelos Tzimopoulos</dc:creator>
  <cp:lastModifiedBy>karan</cp:lastModifiedBy>
  <cp:revision>77</cp:revision>
  <dcterms:created xsi:type="dcterms:W3CDTF">2020-02-24T16:59:18Z</dcterms:created>
  <dcterms:modified xsi:type="dcterms:W3CDTF">2021-03-02T03:30:43Z</dcterms:modified>
</cp:coreProperties>
</file>