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-21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37E2-BF28-61B4-294E-F4A98B3B1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BAFD5-42F8-C6D6-E387-FAC67A631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A2C00-C294-732E-6910-6F841BBE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2B10-0901-4C26-A129-DBD91DD276C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6BB4B-6946-8A0C-5C1A-D45C435B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1247D-C8E5-FD4E-6EDF-A66600D9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EFC2-4FF3-475E-A25A-CD444171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7F0D-4D19-1747-7554-47819D61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1E982-4334-2E3E-1F73-9B85684DC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B3EF1-36BA-90AE-73A3-318D7A0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2B10-0901-4C26-A129-DBD91DD276C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07959-A892-4A48-C3FA-06CAE233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6B5E-6B16-7098-9EF5-E19A23DE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EFC2-4FF3-475E-A25A-CD444171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9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6144D-B785-07EF-9CC1-E9ACEDCB1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9B627-AE24-E6A3-BBBB-4AE4DA1D3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C27E0-046A-EB0F-1881-162E1729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2B10-0901-4C26-A129-DBD91DD276C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E888-FA2E-64E1-C866-9D671F9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DB4C-7CBA-82E9-E6FD-E8068FBB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EFC2-4FF3-475E-A25A-CD444171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5285-D4A4-9E0C-E836-FE1CBF9E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3074-95F1-1120-4589-A21FAA167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194E-3B51-7B83-239A-14FC85F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2B10-0901-4C26-A129-DBD91DD276C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72EF4-2427-68C8-830D-39ED903C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190BF-9EBE-D2BF-E588-D8704800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EFC2-4FF3-475E-A25A-CD444171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6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6822-3355-54E4-2C80-253203DE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41A19-7133-18F3-FE0E-2F9A3199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FAB3E-4B24-6E56-4061-245DF963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2B10-0901-4C26-A129-DBD91DD276C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CEAC-7B04-D43F-1A73-8C3A97C9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0FBA1-1063-BBFE-0292-CED373E9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EFC2-4FF3-475E-A25A-CD444171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0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2C27-A9E3-0324-9EEC-451F4B8A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C90F-660E-C59E-B723-5B6E052AB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E00F5-1F10-33AA-3F8F-59AA5692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EBF80-F799-7C06-05F2-A7FAA347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2B10-0901-4C26-A129-DBD91DD276C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A0C45-FC30-CE9C-C3C9-70D8BFF8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0896D-DE9D-FBF6-2C8D-5657AD9B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EFC2-4FF3-475E-A25A-CD444171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8406-0B8C-E520-0548-7270231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50BFC-6013-D3F3-1D5A-A0A9A53E0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E3766-66FC-2144-F732-FF718ECB7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2C296-9E0F-FE75-F22B-21B6DE635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2D551-2E52-59DA-EDE2-F5D4FEF7C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8C4FD-472E-A6DD-001F-5E9EDAB1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2B10-0901-4C26-A129-DBD91DD276C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8FFD1-D199-FDBC-ED70-E8FCDBDE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DA368-99AC-1729-CCC0-78A37EFB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EFC2-4FF3-475E-A25A-CD444171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0BFA-867F-A554-EB19-B7F2F333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186F4-BCFC-DBAC-E8A2-4EA97F76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2B10-0901-4C26-A129-DBD91DD276C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A034B-B930-2275-8C72-7D366F8A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9CDAE-A180-EA02-33DF-2580A582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EFC2-4FF3-475E-A25A-CD444171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7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594E8-370A-5247-ED75-E67E645D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2B10-0901-4C26-A129-DBD91DD276C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24886-9CA4-8323-A5C4-73A1BC6A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B404B-5BE9-548D-3631-C5B020CA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EFC2-4FF3-475E-A25A-CD444171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1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E232-B672-CD86-88F9-05C469A1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6953-61BE-E120-DD66-97ED3291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BEE1F-DE59-D5AF-AACE-F2FAF1BE1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9D505-9B54-0C2F-F0EF-577E3B14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2B10-0901-4C26-A129-DBD91DD276C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BAC7-8F40-0541-9D5A-0FFDEF85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F4904-97BC-6FE1-43FA-9D223814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EFC2-4FF3-475E-A25A-CD444171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1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8A89-11C4-9B01-2973-996C4C97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AE5C1-1E56-4D8B-7D22-8EC61AA99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2C6B6-3446-6432-5100-2FF72F257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C6A00-0A22-37A4-A5F9-47F896EF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2B10-0901-4C26-A129-DBD91DD276C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507FA-9DB0-4232-46A7-C045C9E2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31FAA-C9B7-FDF7-B993-B9216D79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EFC2-4FF3-475E-A25A-CD444171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72045-717B-880A-D140-839FE063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660FA-2FFB-FFC1-F579-641C727B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347CB-6235-DB76-E1A5-0A2EE89A8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2B10-0901-4C26-A129-DBD91DD276CD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46A9-FE3A-484F-00D7-C3B90B10F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530C-80D9-DA40-73CE-6FC553169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EFC2-4FF3-475E-A25A-CD444171D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E6AE-B904-47F9-4D1B-60641D21C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Student management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0D14F-35FB-B25C-D197-C0790BA8F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ascadia code" panose="020B0609020000020004" pitchFamily="49" charset="0"/>
              </a:rPr>
              <a:t>//Project on Student Management - Data File Handling (For Class XII Students)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#include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&lt;iostream&gt;</a:t>
            </a:r>
          </a:p>
          <a:p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#include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&lt;fstream&gt;</a:t>
            </a:r>
          </a:p>
          <a:p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#include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&lt;iomanip&gt;</a:t>
            </a:r>
          </a:p>
          <a:p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#include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&lt;stdlib.h&gt;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using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namespace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std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Student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admno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20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];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gender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std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float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marks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float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percentage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public: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void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getData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void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showData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getAdmno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(){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admno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}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void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Student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getData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\n\</a:t>
            </a:r>
            <a:r>
              <a:rPr lang="en-US" b="0" dirty="0" err="1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Enter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Student Details......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"Enter Admission No.     : ";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cin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&gt;&gt;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admno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"Enter Full Name         : ";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cin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ignore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cin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getline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20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"Enter Gender (M/F)      : ";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cin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&gt;&gt;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gender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"Enter Standard          : ";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cin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&gt;&gt;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std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"Enter Marks (out of 500): ";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cin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&gt;&gt;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marks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endl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percentage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marks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100.0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500.00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void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Student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showData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.......Student Details......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"Admission No.     : "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admno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endl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"Full Name         : "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endl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"Gender            : "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gender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endl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"Standard          : "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std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endl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"Marks (out of 500): "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marks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endl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"Percentage        : "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percentage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endl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endl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void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addData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ofstream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fout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fout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open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("Students.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dat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",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binary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|ios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out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|ios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app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getData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fout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write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&amp;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 err="1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sizeof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fout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close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\n\</a:t>
            </a:r>
            <a:r>
              <a:rPr lang="en-US" b="0" dirty="0" err="1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Successfully Saved to File....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void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displayData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ifstream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open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("Students.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dat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",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|ios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binary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while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read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&amp;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 err="1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sizeof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)))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showData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close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\n\</a:t>
            </a:r>
            <a:r>
              <a:rPr lang="en-US" b="0" dirty="0" err="1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Reading from File Successfully Done....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void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searchData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flag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ifstream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open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("Students.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dat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",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|ios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binary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"Enter Admission Number you want to search : 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cin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&gt;&gt;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while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read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&amp;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 err="1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sizeof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)))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getAdmno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"The Details of Admission No. "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 shown herewith: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showData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flag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++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close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flag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"The Admission No. "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 not found....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\n\</a:t>
            </a:r>
            <a:r>
              <a:rPr lang="en-US" b="0" dirty="0" err="1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Reading from File Successfully Done....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void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deleteData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flag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ifstream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ofstream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fout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tout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open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("Students.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dat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",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|ios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binary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fout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open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("TempStud.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dat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",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out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|ios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app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|ios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binary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tout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open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("TrashStud.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dat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",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out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|ios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app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|ios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binary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"Enter Admission Number you want to move to Trash : 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cin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&gt;&gt;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while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read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&amp;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 err="1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sizeof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)))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getAdmno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"The Following Admission No. "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 has been moved to Trash: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showData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tout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write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&amp;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 err="1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sizeof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flag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++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else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fout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write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&amp;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 err="1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sizeof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fout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close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tout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close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close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flag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"The Admission No. "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 not found....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remove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("Students.dat");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rename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("tempStud.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dat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","Students.dat");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void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getTrash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ifstream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open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("TrashStud.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dat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",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|ios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binary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while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read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&amp;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 err="1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sizeof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)))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showData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close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\n\</a:t>
            </a:r>
            <a:r>
              <a:rPr lang="en-US" b="0" dirty="0" err="1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Reading from Trash File Successfully Done....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void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modifyData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flag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pos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fstream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fio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fio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open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("Students.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dat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",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in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|ios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out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|ios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::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binary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"Enter Admission Number you want to Modify : 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cin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&gt;&gt;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while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fio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read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&amp;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 err="1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sizeof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)))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pos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fio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tellg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getAdmno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"The Following Admission No. "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 will be modified with new data: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showData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\n\</a:t>
            </a:r>
            <a:r>
              <a:rPr lang="en-US" b="0" dirty="0" err="1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Now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Enter the New Details....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getData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fio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seekg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pos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-</a:t>
            </a:r>
            <a:r>
              <a:rPr lang="en-US" b="0" dirty="0" err="1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sizeof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fio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write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*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&amp;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 err="1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sizeof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flag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++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fio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close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flag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==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"The Admission No. "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 not found....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void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project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ch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system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("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cls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"...............STUDENT MANAGEMENT SYSTEM..............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"======================================================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"0. Exit from Program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"1. Write Data to File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"2. Read Data From File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"3. Search Data From File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"4. Delete Data From File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"5. Get Deleted Records from Trash file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"6. Modify Data in File</a:t>
            </a:r>
            <a:r>
              <a:rPr lang="en-US" b="0" dirty="0">
                <a:solidFill>
                  <a:srgbClr val="80FF82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"Enter your choice  : ";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cin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&gt;&gt;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ch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system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("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cls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");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switch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ch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case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1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addData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break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case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2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displayData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break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case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3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searchData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break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case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4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deleteData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break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case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5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getTrash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break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case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6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: </a:t>
            </a:r>
            <a:r>
              <a:rPr lang="en-US" b="0" dirty="0" err="1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modifyData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break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system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("pause");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}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while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ch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EE80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main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DD00"/>
                </a:solidFill>
                <a:effectLst/>
                <a:latin typeface="cascadia code" panose="020B0609020000020004" pitchFamily="49" charset="0"/>
              </a:rPr>
              <a:t>project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b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endParaRPr lang="en-US" b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1321</Words>
  <Application>Microsoft Office PowerPoint</Application>
  <PresentationFormat>Widescreen</PresentationFormat>
  <Paragraphs>193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cascadia code</vt:lpstr>
      <vt:lpstr>Söhne</vt:lpstr>
      <vt:lpstr>Office Theme</vt:lpstr>
      <vt:lpstr>Student management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systems</dc:title>
  <dc:creator>admin</dc:creator>
  <cp:lastModifiedBy>admin</cp:lastModifiedBy>
  <cp:revision>1</cp:revision>
  <dcterms:created xsi:type="dcterms:W3CDTF">2023-08-26T11:20:43Z</dcterms:created>
  <dcterms:modified xsi:type="dcterms:W3CDTF">2023-08-26T11:21:37Z</dcterms:modified>
</cp:coreProperties>
</file>