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57" r:id="rId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7EDE-D5F7-86D9-E94A-B56B10DD7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6CF4F-550E-47CC-2DE6-CF13CBB09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4BBC8-C253-2056-0214-DB3AEE17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B0F8-4556-47E3-8F91-01D89535CE8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7C97-ED0E-B3AC-7F2A-601FB9A8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B307-5948-2321-931E-E73D650E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434-BBC4-4776-B242-1F93CE51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F404-E3EC-B094-21CC-8B438C8C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9FF94-ACF2-E3B5-A93E-237BC7DE7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AD697-3160-DA13-FB10-8FB665D8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B0F8-4556-47E3-8F91-01D89535CE8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7683-9925-AF71-341F-6B205912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D9BEF-2E8C-47B2-63D4-6D77235D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434-BBC4-4776-B242-1F93CE51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C74A3-0E43-90DA-00E0-82D46DF19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BF84E-EDE5-E1A5-2020-74BBD6FCA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FF361-2969-3BBB-52CA-5CF83620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B0F8-4556-47E3-8F91-01D89535CE8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FC279-8053-9D71-9527-886C0A4D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BC630-7883-B9F5-2A2E-0C1BAF04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434-BBC4-4776-B242-1F93CE51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5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A28B-DEB9-B5A3-E3A1-C65EBA6F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2300-ACD6-390A-85A4-2DAF3FE2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0C9B8-7913-740C-C734-C8586A45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B0F8-4556-47E3-8F91-01D89535CE8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F717-43B8-2BB6-03BD-58DB5799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8C50-D669-7A04-3874-D31557B8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434-BBC4-4776-B242-1F93CE51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D051-59C6-2D68-C267-7CAFD8ED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A31FD-F80D-EEB9-05C7-FA87F420A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B13D-D9D1-6E93-B311-7035C84B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B0F8-4556-47E3-8F91-01D89535CE8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22EA-B0EA-3705-772A-A12F671E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A5C76-CADA-0C86-AE5C-653D3EF1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434-BBC4-4776-B242-1F93CE51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DC16-0235-C708-C43A-D67247B6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1F44-4510-853D-BB7B-69521D5CD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FD93C-AEDA-90BD-4D4B-95FF82C5F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F400A-3FF2-53F1-F997-88D30D31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B0F8-4556-47E3-8F91-01D89535CE8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53309-F11B-E5F9-E892-DC805212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412F4-3D68-6CB3-A92D-37CD7138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434-BBC4-4776-B242-1F93CE51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9640-B394-6B5F-C63D-F946EA1B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E17DF-7C88-B9F0-1DA9-E14E5282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D4E0-EB2C-D2DF-ACB8-ADC833D11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2E8D2-74BB-02B9-E883-C824FE5C7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CF79D-D8BC-074E-1AD1-79EACEF00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2E113-D3A0-13FA-C580-FBFC0D6C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B0F8-4556-47E3-8F91-01D89535CE8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9F0D6-437A-A1D3-FC19-C44949C3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98A29-62F9-B2A7-E094-E1F574E9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434-BBC4-4776-B242-1F93CE51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7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B2C9-BE7E-8B5E-F62B-77BCCAE3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6B9B0-2028-AFC2-13DF-93AC0D84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B0F8-4556-47E3-8F91-01D89535CE8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BAB26-2FD5-2D1C-3881-7B2AA0FF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DB949-BC1F-FB82-C959-7557EC0C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434-BBC4-4776-B242-1F93CE51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8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047F1-91F3-1AE4-BE03-BDFA32AD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B0F8-4556-47E3-8F91-01D89535CE8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69130-7724-511D-E21C-DBCFE336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A82B1-6A41-3FC6-5593-973A96A3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434-BBC4-4776-B242-1F93CE51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0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B634-FD5F-6D56-685B-2E8855B6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4AA4-DF2E-BB85-FD20-6F5486376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B0697-558D-F3FB-5894-8E79D8FB5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06B75-30E4-53BF-A907-E5CD0B5A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B0F8-4556-47E3-8F91-01D89535CE8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EC0E3-BEDD-C373-FE61-7E8AC5C0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26FE4-447E-FAA1-6B25-14B80835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434-BBC4-4776-B242-1F93CE51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A381-FD11-12B8-7F01-6F2CB665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1BD11-7733-6EC9-B142-96E069185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45F66-776B-0313-F718-32D289147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F3C2-7F4A-97AF-7B89-533C6A56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B0F8-4556-47E3-8F91-01D89535CE8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F727C-11A4-03D2-1D21-52F9EDE2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113CA-9C7F-5C9E-4377-1AE9B594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0434-BBC4-4776-B242-1F93CE51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0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DDBDC-9A56-C365-123D-341128CA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C64A-EDD4-9AB7-1123-7BA6759F3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234DB-A572-B268-7C88-D5D5DC4E4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B0F8-4556-47E3-8F91-01D89535CE81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1098-0D37-E535-0147-7E2CA7CD2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493A2-B10B-FC2E-E97A-A35612D38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0434-BBC4-4776-B242-1F93CE51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5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8020-2927-4426-D9F6-1B72F875C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Student management systems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6F509-146F-801E-96AC-F6402AD64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Karan Singh</a:t>
            </a:r>
          </a:p>
        </p:txBody>
      </p:sp>
    </p:spTree>
    <p:extLst>
      <p:ext uri="{BB962C8B-B14F-4D97-AF65-F5344CB8AC3E}">
        <p14:creationId xmlns:p14="http://schemas.microsoft.com/office/powerpoint/2010/main" val="368980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2C2E9D32-55B9-4DD9-ABA8-D93038EB68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63" y="0"/>
            <a:ext cx="5805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546FF696-7121-0F2C-C522-7605CFFD14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0"/>
            <a:ext cx="582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4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BF30A5D4-0506-3C7C-5B83-C52845683F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38" y="0"/>
            <a:ext cx="6715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6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91DD97BB-321A-C7C2-06CD-A6A419A5FB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3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67215DBD-F43C-8927-B24F-DBD93A8670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25" y="0"/>
            <a:ext cx="6430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04B32B24-93E9-E665-7A08-402A9E1E31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3425"/>
            <a:ext cx="12192000" cy="28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Student management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systems</dc:title>
  <dc:creator>admin</dc:creator>
  <cp:lastModifiedBy>admin</cp:lastModifiedBy>
  <cp:revision>1</cp:revision>
  <dcterms:created xsi:type="dcterms:W3CDTF">2023-08-26T11:41:16Z</dcterms:created>
  <dcterms:modified xsi:type="dcterms:W3CDTF">2023-08-26T11:41:23Z</dcterms:modified>
</cp:coreProperties>
</file>