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F80B2-485A-4F68-B44B-E61430EC69C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3B7037-A22F-4559-A4A7-626DB2FE3F27}">
      <dgm:prSet phldrT="[Text]" custT="1"/>
      <dgm:spPr/>
      <dgm:t>
        <a:bodyPr/>
        <a:lstStyle/>
        <a:p>
          <a:r>
            <a:rPr lang="en-US" sz="1600" dirty="0" smtClean="0">
              <a:latin typeface="Georgia" pitchFamily="18" charset="0"/>
            </a:rPr>
            <a:t>Cylinder/Main Shaft</a:t>
          </a:r>
          <a:endParaRPr lang="en-IN" sz="1600" dirty="0">
            <a:latin typeface="Georgia" pitchFamily="18" charset="0"/>
          </a:endParaRPr>
        </a:p>
      </dgm:t>
    </dgm:pt>
    <dgm:pt modelId="{659BC5BD-27C9-4DD2-BD15-EB25A2E3C59D}" type="parTrans" cxnId="{E9A8B648-3CB4-4EB0-8798-56866E52C9CD}">
      <dgm:prSet/>
      <dgm:spPr/>
      <dgm:t>
        <a:bodyPr/>
        <a:lstStyle/>
        <a:p>
          <a:endParaRPr lang="en-IN"/>
        </a:p>
      </dgm:t>
    </dgm:pt>
    <dgm:pt modelId="{34209182-B765-45BF-BF61-7F59A386DB25}" type="sibTrans" cxnId="{E9A8B648-3CB4-4EB0-8798-56866E52C9CD}">
      <dgm:prSet/>
      <dgm:spPr/>
      <dgm:t>
        <a:bodyPr/>
        <a:lstStyle/>
        <a:p>
          <a:endParaRPr lang="en-IN"/>
        </a:p>
      </dgm:t>
    </dgm:pt>
    <dgm:pt modelId="{F1B6D975-A901-4463-AEC1-509020D293DF}">
      <dgm:prSet phldrT="[Text]" custT="1"/>
      <dgm:spPr/>
      <dgm:t>
        <a:bodyPr/>
        <a:lstStyle/>
        <a:p>
          <a:r>
            <a:rPr lang="en-US" sz="1600" dirty="0" smtClean="0">
              <a:latin typeface="Georgia" pitchFamily="18" charset="0"/>
            </a:rPr>
            <a:t>Left-End Screw</a:t>
          </a:r>
          <a:endParaRPr lang="en-IN" sz="1600" dirty="0">
            <a:latin typeface="Georgia" pitchFamily="18" charset="0"/>
          </a:endParaRPr>
        </a:p>
      </dgm:t>
    </dgm:pt>
    <dgm:pt modelId="{C999D1F5-5AE4-420E-83F8-D092522C51AE}" type="parTrans" cxnId="{B2207896-563D-4DCA-A967-E16F7064777C}">
      <dgm:prSet/>
      <dgm:spPr/>
      <dgm:t>
        <a:bodyPr/>
        <a:lstStyle/>
        <a:p>
          <a:endParaRPr lang="en-IN"/>
        </a:p>
      </dgm:t>
    </dgm:pt>
    <dgm:pt modelId="{72039C7B-F550-470C-A63E-6CBC7F3561A4}" type="sibTrans" cxnId="{B2207896-563D-4DCA-A967-E16F7064777C}">
      <dgm:prSet/>
      <dgm:spPr/>
      <dgm:t>
        <a:bodyPr/>
        <a:lstStyle/>
        <a:p>
          <a:endParaRPr lang="en-IN"/>
        </a:p>
      </dgm:t>
    </dgm:pt>
    <dgm:pt modelId="{102FE173-1AF5-4D48-AAD8-787D57BE5435}">
      <dgm:prSet phldrT="[Text]" custT="1"/>
      <dgm:spPr/>
      <dgm:t>
        <a:bodyPr/>
        <a:lstStyle/>
        <a:p>
          <a:r>
            <a:rPr lang="en-US" sz="1600" dirty="0" smtClean="0">
              <a:latin typeface="Georgia" pitchFamily="18" charset="0"/>
            </a:rPr>
            <a:t>         Right-End Screw</a:t>
          </a:r>
          <a:endParaRPr lang="en-IN" sz="1600" dirty="0">
            <a:latin typeface="Georgia" pitchFamily="18" charset="0"/>
          </a:endParaRPr>
        </a:p>
      </dgm:t>
    </dgm:pt>
    <dgm:pt modelId="{E2536370-E093-478A-82C7-632F8F80E83E}" type="parTrans" cxnId="{7E933959-36DC-44E6-B8C3-3A7EA11A6313}">
      <dgm:prSet/>
      <dgm:spPr/>
      <dgm:t>
        <a:bodyPr/>
        <a:lstStyle/>
        <a:p>
          <a:endParaRPr lang="en-IN"/>
        </a:p>
      </dgm:t>
    </dgm:pt>
    <dgm:pt modelId="{89D7B341-CB3D-4B01-893F-E19DE5BD7808}" type="sibTrans" cxnId="{7E933959-36DC-44E6-B8C3-3A7EA11A6313}">
      <dgm:prSet/>
      <dgm:spPr/>
      <dgm:t>
        <a:bodyPr/>
        <a:lstStyle/>
        <a:p>
          <a:endParaRPr lang="en-IN"/>
        </a:p>
      </dgm:t>
    </dgm:pt>
    <dgm:pt modelId="{04A03182-E5D8-4A27-830F-53C39C8617F7}" type="pres">
      <dgm:prSet presAssocID="{7BEF80B2-485A-4F68-B44B-E61430EC69C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046419B-CA31-4AF3-A7E7-2594927BF1C4}" type="pres">
      <dgm:prSet presAssocID="{D63B7037-A22F-4559-A4A7-626DB2FE3F27}" presName="composite" presStyleCnt="0"/>
      <dgm:spPr/>
    </dgm:pt>
    <dgm:pt modelId="{1DB76643-D338-4299-85C6-5720BEEDA1BC}" type="pres">
      <dgm:prSet presAssocID="{D63B7037-A22F-4559-A4A7-626DB2FE3F27}" presName="rect1" presStyleLbl="trAlignAcc1" presStyleIdx="0" presStyleCnt="3" custScaleX="89255" custLinFactNeighborX="-20888" custLinFactNeighborY="-334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68A25C-8BB1-49ED-A98C-4B44221A1DC8}" type="pres">
      <dgm:prSet presAssocID="{D63B7037-A22F-4559-A4A7-626DB2FE3F27}" presName="rect2" presStyleLbl="fgImgPlace1" presStyleIdx="0" presStyleCnt="3" custScaleX="123282" custScaleY="86015" custLinFactX="-161" custLinFactNeighborX="-100000" custLinFactNeighborY="1788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7E0D6AF6-0CBD-4D64-823E-6825E59BDCC2}" type="pres">
      <dgm:prSet presAssocID="{34209182-B765-45BF-BF61-7F59A386DB25}" presName="sibTrans" presStyleCnt="0"/>
      <dgm:spPr/>
    </dgm:pt>
    <dgm:pt modelId="{CA7FB2F9-EF82-4A2D-8025-736EA6EB27A1}" type="pres">
      <dgm:prSet presAssocID="{F1B6D975-A901-4463-AEC1-509020D293DF}" presName="composite" presStyleCnt="0"/>
      <dgm:spPr/>
    </dgm:pt>
    <dgm:pt modelId="{9E466608-0187-4AE7-A77E-88B1FD6CFBFE}" type="pres">
      <dgm:prSet presAssocID="{F1B6D975-A901-4463-AEC1-509020D293DF}" presName="rect1" presStyleLbl="trAlignAcc1" presStyleIdx="1" presStyleCnt="3" custScaleX="80220" custScaleY="92837" custLinFactNeighborX="-17522" custLinFactNeighborY="-593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831E5F-DA75-4D79-94AC-1BA0547829AC}" type="pres">
      <dgm:prSet presAssocID="{F1B6D975-A901-4463-AEC1-509020D293DF}" presName="rect2" presStyleLbl="fgImgPlace1" presStyleIdx="1" presStyleCnt="3" custFlipHor="1" custScaleX="127673" custScaleY="85032" custLinFactX="-3243" custLinFactNeighborX="-100000" custLinFactNeighborY="572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70124E3-CFBF-42C6-8CEE-6E771E0450C6}" type="pres">
      <dgm:prSet presAssocID="{72039C7B-F550-470C-A63E-6CBC7F3561A4}" presName="sibTrans" presStyleCnt="0"/>
      <dgm:spPr/>
    </dgm:pt>
    <dgm:pt modelId="{6946B692-1781-4D80-8441-893B76C55041}" type="pres">
      <dgm:prSet presAssocID="{102FE173-1AF5-4D48-AAD8-787D57BE5435}" presName="composite" presStyleCnt="0"/>
      <dgm:spPr/>
    </dgm:pt>
    <dgm:pt modelId="{F3C1B658-7660-4DF0-B365-DCBBB8BE0552}" type="pres">
      <dgm:prSet presAssocID="{102FE173-1AF5-4D48-AAD8-787D57BE5435}" presName="rect1" presStyleLbl="trAlignAcc1" presStyleIdx="2" presStyleCnt="3" custScaleX="93238" custLinFactNeighborX="-22075" custLinFactNeighborY="-148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A6B00B-969D-44FD-BADF-6727A8DBE2F5}" type="pres">
      <dgm:prSet presAssocID="{102FE173-1AF5-4D48-AAD8-787D57BE5435}" presName="rect2" presStyleLbl="fgImgPlace1" presStyleIdx="2" presStyleCnt="3" custScaleX="127656" custScaleY="85723" custLinFactNeighborX="-88361" custLinFactNeighborY="-658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EC11E864-A0A9-453A-97D4-98A0ED0BB706}" type="presOf" srcId="{102FE173-1AF5-4D48-AAD8-787D57BE5435}" destId="{F3C1B658-7660-4DF0-B365-DCBBB8BE0552}" srcOrd="0" destOrd="0" presId="urn:microsoft.com/office/officeart/2008/layout/PictureStrips"/>
    <dgm:cxn modelId="{414DE6D7-18BC-418D-996E-A76D17503DDB}" type="presOf" srcId="{D63B7037-A22F-4559-A4A7-626DB2FE3F27}" destId="{1DB76643-D338-4299-85C6-5720BEEDA1BC}" srcOrd="0" destOrd="0" presId="urn:microsoft.com/office/officeart/2008/layout/PictureStrips"/>
    <dgm:cxn modelId="{1592CAB4-0BDE-4D2B-BCBA-06E0BC642C47}" type="presOf" srcId="{F1B6D975-A901-4463-AEC1-509020D293DF}" destId="{9E466608-0187-4AE7-A77E-88B1FD6CFBFE}" srcOrd="0" destOrd="0" presId="urn:microsoft.com/office/officeart/2008/layout/PictureStrips"/>
    <dgm:cxn modelId="{E9A8B648-3CB4-4EB0-8798-56866E52C9CD}" srcId="{7BEF80B2-485A-4F68-B44B-E61430EC69C0}" destId="{D63B7037-A22F-4559-A4A7-626DB2FE3F27}" srcOrd="0" destOrd="0" parTransId="{659BC5BD-27C9-4DD2-BD15-EB25A2E3C59D}" sibTransId="{34209182-B765-45BF-BF61-7F59A386DB25}"/>
    <dgm:cxn modelId="{7E933959-36DC-44E6-B8C3-3A7EA11A6313}" srcId="{7BEF80B2-485A-4F68-B44B-E61430EC69C0}" destId="{102FE173-1AF5-4D48-AAD8-787D57BE5435}" srcOrd="2" destOrd="0" parTransId="{E2536370-E093-478A-82C7-632F8F80E83E}" sibTransId="{89D7B341-CB3D-4B01-893F-E19DE5BD7808}"/>
    <dgm:cxn modelId="{B2207896-563D-4DCA-A967-E16F7064777C}" srcId="{7BEF80B2-485A-4F68-B44B-E61430EC69C0}" destId="{F1B6D975-A901-4463-AEC1-509020D293DF}" srcOrd="1" destOrd="0" parTransId="{C999D1F5-5AE4-420E-83F8-D092522C51AE}" sibTransId="{72039C7B-F550-470C-A63E-6CBC7F3561A4}"/>
    <dgm:cxn modelId="{FDC36513-3C88-40EB-B157-0C0711424718}" type="presOf" srcId="{7BEF80B2-485A-4F68-B44B-E61430EC69C0}" destId="{04A03182-E5D8-4A27-830F-53C39C8617F7}" srcOrd="0" destOrd="0" presId="urn:microsoft.com/office/officeart/2008/layout/PictureStrips"/>
    <dgm:cxn modelId="{9ED29D43-A9EA-4E41-8BB8-D4C917E9BF81}" type="presParOf" srcId="{04A03182-E5D8-4A27-830F-53C39C8617F7}" destId="{E046419B-CA31-4AF3-A7E7-2594927BF1C4}" srcOrd="0" destOrd="0" presId="urn:microsoft.com/office/officeart/2008/layout/PictureStrips"/>
    <dgm:cxn modelId="{255A8FF5-38A8-43F8-B462-E5B60543FFC1}" type="presParOf" srcId="{E046419B-CA31-4AF3-A7E7-2594927BF1C4}" destId="{1DB76643-D338-4299-85C6-5720BEEDA1BC}" srcOrd="0" destOrd="0" presId="urn:microsoft.com/office/officeart/2008/layout/PictureStrips"/>
    <dgm:cxn modelId="{27CE71DB-4261-489C-8374-078EAACECA0E}" type="presParOf" srcId="{E046419B-CA31-4AF3-A7E7-2594927BF1C4}" destId="{8E68A25C-8BB1-49ED-A98C-4B44221A1DC8}" srcOrd="1" destOrd="0" presId="urn:microsoft.com/office/officeart/2008/layout/PictureStrips"/>
    <dgm:cxn modelId="{799E34C1-2074-4454-B8A1-B3B32FBF991D}" type="presParOf" srcId="{04A03182-E5D8-4A27-830F-53C39C8617F7}" destId="{7E0D6AF6-0CBD-4D64-823E-6825E59BDCC2}" srcOrd="1" destOrd="0" presId="urn:microsoft.com/office/officeart/2008/layout/PictureStrips"/>
    <dgm:cxn modelId="{0E256FFA-C509-49F6-8A0A-04CCCD0B14DE}" type="presParOf" srcId="{04A03182-E5D8-4A27-830F-53C39C8617F7}" destId="{CA7FB2F9-EF82-4A2D-8025-736EA6EB27A1}" srcOrd="2" destOrd="0" presId="urn:microsoft.com/office/officeart/2008/layout/PictureStrips"/>
    <dgm:cxn modelId="{17BF437D-AE90-41B0-87EA-3F026BC6AA0F}" type="presParOf" srcId="{CA7FB2F9-EF82-4A2D-8025-736EA6EB27A1}" destId="{9E466608-0187-4AE7-A77E-88B1FD6CFBFE}" srcOrd="0" destOrd="0" presId="urn:microsoft.com/office/officeart/2008/layout/PictureStrips"/>
    <dgm:cxn modelId="{ACD7F02B-E338-44D4-ADD5-277F103E0FFE}" type="presParOf" srcId="{CA7FB2F9-EF82-4A2D-8025-736EA6EB27A1}" destId="{75831E5F-DA75-4D79-94AC-1BA0547829AC}" srcOrd="1" destOrd="0" presId="urn:microsoft.com/office/officeart/2008/layout/PictureStrips"/>
    <dgm:cxn modelId="{DFE346AF-44AB-4273-89B7-4530F8F69D5E}" type="presParOf" srcId="{04A03182-E5D8-4A27-830F-53C39C8617F7}" destId="{A70124E3-CFBF-42C6-8CEE-6E771E0450C6}" srcOrd="3" destOrd="0" presId="urn:microsoft.com/office/officeart/2008/layout/PictureStrips"/>
    <dgm:cxn modelId="{0BBE74B8-0C9C-4DDF-B507-C07C761F2534}" type="presParOf" srcId="{04A03182-E5D8-4A27-830F-53C39C8617F7}" destId="{6946B692-1781-4D80-8441-893B76C55041}" srcOrd="4" destOrd="0" presId="urn:microsoft.com/office/officeart/2008/layout/PictureStrips"/>
    <dgm:cxn modelId="{9383942B-A911-4CCE-A87E-4B2E3BC4E724}" type="presParOf" srcId="{6946B692-1781-4D80-8441-893B76C55041}" destId="{F3C1B658-7660-4DF0-B365-DCBBB8BE0552}" srcOrd="0" destOrd="0" presId="urn:microsoft.com/office/officeart/2008/layout/PictureStrips"/>
    <dgm:cxn modelId="{88B19A83-DA12-4426-A6D0-5B2BA8B77BE9}" type="presParOf" srcId="{6946B692-1781-4D80-8441-893B76C55041}" destId="{31A6B00B-969D-44FD-BADF-6727A8DBE2F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2496B-154F-4654-B416-B93CEB4B955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7044A7-38A0-4DDF-BA52-163F8323C577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    Lifter  Suspension</a:t>
          </a:r>
          <a:endParaRPr lang="en-IN" sz="1400" dirty="0">
            <a:latin typeface="Georgia" pitchFamily="18" charset="0"/>
          </a:endParaRPr>
        </a:p>
      </dgm:t>
    </dgm:pt>
    <dgm:pt modelId="{D7561A21-9CFE-49BB-915D-0F71EDFB250C}" type="parTrans" cxnId="{F09CC717-32B7-4897-B237-58DABADE63F3}">
      <dgm:prSet/>
      <dgm:spPr/>
      <dgm:t>
        <a:bodyPr/>
        <a:lstStyle/>
        <a:p>
          <a:endParaRPr lang="en-IN"/>
        </a:p>
      </dgm:t>
    </dgm:pt>
    <dgm:pt modelId="{2CC511DE-EA69-41C4-909D-550F5C0E1C91}" type="sibTrans" cxnId="{F09CC717-32B7-4897-B237-58DABADE63F3}">
      <dgm:prSet/>
      <dgm:spPr/>
      <dgm:t>
        <a:bodyPr/>
        <a:lstStyle/>
        <a:p>
          <a:endParaRPr lang="en-IN"/>
        </a:p>
      </dgm:t>
    </dgm:pt>
    <dgm:pt modelId="{2091D091-DEEF-4F2C-B2AE-84E0868D3718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        Clutches</a:t>
          </a:r>
          <a:endParaRPr lang="en-IN" sz="1400" dirty="0">
            <a:latin typeface="Georgia" pitchFamily="18" charset="0"/>
          </a:endParaRPr>
        </a:p>
      </dgm:t>
    </dgm:pt>
    <dgm:pt modelId="{FB5797F2-3293-4F09-836F-E626A581FE87}" type="parTrans" cxnId="{855FC43D-791C-4526-BE50-F12FA4F742A5}">
      <dgm:prSet/>
      <dgm:spPr/>
      <dgm:t>
        <a:bodyPr/>
        <a:lstStyle/>
        <a:p>
          <a:endParaRPr lang="en-IN"/>
        </a:p>
      </dgm:t>
    </dgm:pt>
    <dgm:pt modelId="{B4A9305A-822C-4A49-925E-56CB6491210B}" type="sibTrans" cxnId="{855FC43D-791C-4526-BE50-F12FA4F742A5}">
      <dgm:prSet/>
      <dgm:spPr/>
      <dgm:t>
        <a:bodyPr/>
        <a:lstStyle/>
        <a:p>
          <a:endParaRPr lang="en-IN"/>
        </a:p>
      </dgm:t>
    </dgm:pt>
    <dgm:pt modelId="{6B3D5D14-4996-45E1-8355-5EBDA56D0182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       Bearing</a:t>
          </a:r>
          <a:endParaRPr lang="en-IN" sz="1400" dirty="0">
            <a:latin typeface="Georgia" pitchFamily="18" charset="0"/>
          </a:endParaRPr>
        </a:p>
      </dgm:t>
    </dgm:pt>
    <dgm:pt modelId="{9AC40169-B22B-43A1-B79F-FEB82FFD7713}" type="parTrans" cxnId="{11D58DAF-46BF-4B3F-8A8A-AB75869D8BCE}">
      <dgm:prSet/>
      <dgm:spPr/>
      <dgm:t>
        <a:bodyPr/>
        <a:lstStyle/>
        <a:p>
          <a:endParaRPr lang="en-IN"/>
        </a:p>
      </dgm:t>
    </dgm:pt>
    <dgm:pt modelId="{1D682061-2B99-4266-AAD7-A5D4616B92D7}" type="sibTrans" cxnId="{11D58DAF-46BF-4B3F-8A8A-AB75869D8BCE}">
      <dgm:prSet/>
      <dgm:spPr/>
      <dgm:t>
        <a:bodyPr/>
        <a:lstStyle/>
        <a:p>
          <a:endParaRPr lang="en-IN"/>
        </a:p>
      </dgm:t>
    </dgm:pt>
    <dgm:pt modelId="{5B8B410D-5107-4ECC-918A-B10925E3BCCA}" type="pres">
      <dgm:prSet presAssocID="{F182496B-154F-4654-B416-B93CEB4B955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11E603-963F-4364-A831-E21207680513}" type="pres">
      <dgm:prSet presAssocID="{6D7044A7-38A0-4DDF-BA52-163F8323C577}" presName="composite" presStyleCnt="0"/>
      <dgm:spPr/>
    </dgm:pt>
    <dgm:pt modelId="{B9B84608-3FDD-4882-AB79-07098D4B3410}" type="pres">
      <dgm:prSet presAssocID="{6D7044A7-38A0-4DDF-BA52-163F8323C577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2C6FFD-922F-43D9-9861-252361B07344}" type="pres">
      <dgm:prSet presAssocID="{6D7044A7-38A0-4DDF-BA52-163F8323C577}" presName="rect2" presStyleLbl="fgImgPlace1" presStyleIdx="0" presStyleCnt="3" custScaleX="15974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DBDC3A28-1C84-4A63-BEEB-56226437F6D4}" type="pres">
      <dgm:prSet presAssocID="{2CC511DE-EA69-41C4-909D-550F5C0E1C91}" presName="sibTrans" presStyleCnt="0"/>
      <dgm:spPr/>
    </dgm:pt>
    <dgm:pt modelId="{E61C3257-193A-45F0-B95E-9E485BA1FC21}" type="pres">
      <dgm:prSet presAssocID="{2091D091-DEEF-4F2C-B2AE-84E0868D3718}" presName="composite" presStyleCnt="0"/>
      <dgm:spPr/>
    </dgm:pt>
    <dgm:pt modelId="{6477EC42-96DC-4C25-9A6C-E4C9466A8FE2}" type="pres">
      <dgm:prSet presAssocID="{2091D091-DEEF-4F2C-B2AE-84E0868D3718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B6774E-194E-43F6-A51F-3E7387637A04}" type="pres">
      <dgm:prSet presAssocID="{2091D091-DEEF-4F2C-B2AE-84E0868D3718}" presName="rect2" presStyleLbl="fgImgPlace1" presStyleIdx="1" presStyleCnt="3" custScaleX="15597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40754EED-8F2A-4D40-AEE3-D7C04BDB5B1E}" type="pres">
      <dgm:prSet presAssocID="{B4A9305A-822C-4A49-925E-56CB6491210B}" presName="sibTrans" presStyleCnt="0"/>
      <dgm:spPr/>
    </dgm:pt>
    <dgm:pt modelId="{E86D091D-663F-4454-A949-E7BD80C6E55C}" type="pres">
      <dgm:prSet presAssocID="{6B3D5D14-4996-45E1-8355-5EBDA56D0182}" presName="composite" presStyleCnt="0"/>
      <dgm:spPr/>
    </dgm:pt>
    <dgm:pt modelId="{8E26C51C-E6A4-4FA3-9981-932D251212FB}" type="pres">
      <dgm:prSet presAssocID="{6B3D5D14-4996-45E1-8355-5EBDA56D0182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A21BE5-21B1-49F9-B841-DFD55EB448DC}" type="pres">
      <dgm:prSet presAssocID="{6B3D5D14-4996-45E1-8355-5EBDA56D0182}" presName="rect2" presStyleLbl="fgImgPlace1" presStyleIdx="2" presStyleCnt="3" custScaleX="14530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F09CC717-32B7-4897-B237-58DABADE63F3}" srcId="{F182496B-154F-4654-B416-B93CEB4B955D}" destId="{6D7044A7-38A0-4DDF-BA52-163F8323C577}" srcOrd="0" destOrd="0" parTransId="{D7561A21-9CFE-49BB-915D-0F71EDFB250C}" sibTransId="{2CC511DE-EA69-41C4-909D-550F5C0E1C91}"/>
    <dgm:cxn modelId="{11D58DAF-46BF-4B3F-8A8A-AB75869D8BCE}" srcId="{F182496B-154F-4654-B416-B93CEB4B955D}" destId="{6B3D5D14-4996-45E1-8355-5EBDA56D0182}" srcOrd="2" destOrd="0" parTransId="{9AC40169-B22B-43A1-B79F-FEB82FFD7713}" sibTransId="{1D682061-2B99-4266-AAD7-A5D4616B92D7}"/>
    <dgm:cxn modelId="{3A391C55-2ADB-4047-A2B8-318ABA86EED5}" type="presOf" srcId="{6B3D5D14-4996-45E1-8355-5EBDA56D0182}" destId="{8E26C51C-E6A4-4FA3-9981-932D251212FB}" srcOrd="0" destOrd="0" presId="urn:microsoft.com/office/officeart/2008/layout/PictureStrips"/>
    <dgm:cxn modelId="{855FC43D-791C-4526-BE50-F12FA4F742A5}" srcId="{F182496B-154F-4654-B416-B93CEB4B955D}" destId="{2091D091-DEEF-4F2C-B2AE-84E0868D3718}" srcOrd="1" destOrd="0" parTransId="{FB5797F2-3293-4F09-836F-E626A581FE87}" sibTransId="{B4A9305A-822C-4A49-925E-56CB6491210B}"/>
    <dgm:cxn modelId="{F101CC76-C6BD-4182-899B-BE87B9BF051A}" type="presOf" srcId="{F182496B-154F-4654-B416-B93CEB4B955D}" destId="{5B8B410D-5107-4ECC-918A-B10925E3BCCA}" srcOrd="0" destOrd="0" presId="urn:microsoft.com/office/officeart/2008/layout/PictureStrips"/>
    <dgm:cxn modelId="{2D29D630-BC30-49B5-833A-3839DBC546EB}" type="presOf" srcId="{6D7044A7-38A0-4DDF-BA52-163F8323C577}" destId="{B9B84608-3FDD-4882-AB79-07098D4B3410}" srcOrd="0" destOrd="0" presId="urn:microsoft.com/office/officeart/2008/layout/PictureStrips"/>
    <dgm:cxn modelId="{401972CC-770C-4A67-86D5-4F552BE320A5}" type="presOf" srcId="{2091D091-DEEF-4F2C-B2AE-84E0868D3718}" destId="{6477EC42-96DC-4C25-9A6C-E4C9466A8FE2}" srcOrd="0" destOrd="0" presId="urn:microsoft.com/office/officeart/2008/layout/PictureStrips"/>
    <dgm:cxn modelId="{69CAD575-9049-48AC-9ECD-035A9C70BA91}" type="presParOf" srcId="{5B8B410D-5107-4ECC-918A-B10925E3BCCA}" destId="{5D11E603-963F-4364-A831-E21207680513}" srcOrd="0" destOrd="0" presId="urn:microsoft.com/office/officeart/2008/layout/PictureStrips"/>
    <dgm:cxn modelId="{935863FA-AB53-4209-BA42-64D1059572EE}" type="presParOf" srcId="{5D11E603-963F-4364-A831-E21207680513}" destId="{B9B84608-3FDD-4882-AB79-07098D4B3410}" srcOrd="0" destOrd="0" presId="urn:microsoft.com/office/officeart/2008/layout/PictureStrips"/>
    <dgm:cxn modelId="{9BCF77C8-1679-4DDE-9BFE-2287E905BE05}" type="presParOf" srcId="{5D11E603-963F-4364-A831-E21207680513}" destId="{C02C6FFD-922F-43D9-9861-252361B07344}" srcOrd="1" destOrd="0" presId="urn:microsoft.com/office/officeart/2008/layout/PictureStrips"/>
    <dgm:cxn modelId="{51F0E434-01C0-4B48-9132-A60FF26BB855}" type="presParOf" srcId="{5B8B410D-5107-4ECC-918A-B10925E3BCCA}" destId="{DBDC3A28-1C84-4A63-BEEB-56226437F6D4}" srcOrd="1" destOrd="0" presId="urn:microsoft.com/office/officeart/2008/layout/PictureStrips"/>
    <dgm:cxn modelId="{34C0EB32-E3F4-40B0-9897-67D3F1D23933}" type="presParOf" srcId="{5B8B410D-5107-4ECC-918A-B10925E3BCCA}" destId="{E61C3257-193A-45F0-B95E-9E485BA1FC21}" srcOrd="2" destOrd="0" presId="urn:microsoft.com/office/officeart/2008/layout/PictureStrips"/>
    <dgm:cxn modelId="{EFDC6FC0-2A17-42E3-98F0-B0C2A5F3EE7A}" type="presParOf" srcId="{E61C3257-193A-45F0-B95E-9E485BA1FC21}" destId="{6477EC42-96DC-4C25-9A6C-E4C9466A8FE2}" srcOrd="0" destOrd="0" presId="urn:microsoft.com/office/officeart/2008/layout/PictureStrips"/>
    <dgm:cxn modelId="{F1CEE5D6-AD8C-49B5-B47D-2FF255F10D7B}" type="presParOf" srcId="{E61C3257-193A-45F0-B95E-9E485BA1FC21}" destId="{79B6774E-194E-43F6-A51F-3E7387637A04}" srcOrd="1" destOrd="0" presId="urn:microsoft.com/office/officeart/2008/layout/PictureStrips"/>
    <dgm:cxn modelId="{5981CCA1-C63D-4627-B529-D21BB30D78E3}" type="presParOf" srcId="{5B8B410D-5107-4ECC-918A-B10925E3BCCA}" destId="{40754EED-8F2A-4D40-AEE3-D7C04BDB5B1E}" srcOrd="3" destOrd="0" presId="urn:microsoft.com/office/officeart/2008/layout/PictureStrips"/>
    <dgm:cxn modelId="{5217DDF3-5548-4942-9FCA-FB751AFBDC1A}" type="presParOf" srcId="{5B8B410D-5107-4ECC-918A-B10925E3BCCA}" destId="{E86D091D-663F-4454-A949-E7BD80C6E55C}" srcOrd="4" destOrd="0" presId="urn:microsoft.com/office/officeart/2008/layout/PictureStrips"/>
    <dgm:cxn modelId="{622B2101-40B7-4FF4-8DB9-CA2916E65B40}" type="presParOf" srcId="{E86D091D-663F-4454-A949-E7BD80C6E55C}" destId="{8E26C51C-E6A4-4FA3-9981-932D251212FB}" srcOrd="0" destOrd="0" presId="urn:microsoft.com/office/officeart/2008/layout/PictureStrips"/>
    <dgm:cxn modelId="{8AAD3D81-E4BE-4808-AFE0-13640D7C2552}" type="presParOf" srcId="{E86D091D-663F-4454-A949-E7BD80C6E55C}" destId="{ECA21BE5-21B1-49F9-B841-DFD55EB448D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4CC96E-218D-42E3-81EA-9139D06FED0C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07295EA0-C710-4B91-A999-EED234B80A73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Many Time Use In Multi Situations</a:t>
          </a:r>
          <a:endParaRPr lang="en-IN" sz="1400" dirty="0">
            <a:latin typeface="Georgia" pitchFamily="18" charset="0"/>
          </a:endParaRPr>
        </a:p>
      </dgm:t>
    </dgm:pt>
    <dgm:pt modelId="{D6A1CFCF-A1A4-4655-9D7E-1F5086D1B85C}" type="parTrans" cxnId="{40A21E6A-5C3C-4886-B5FC-30E7D02BF2FB}">
      <dgm:prSet/>
      <dgm:spPr/>
      <dgm:t>
        <a:bodyPr/>
        <a:lstStyle/>
        <a:p>
          <a:endParaRPr lang="en-IN"/>
        </a:p>
      </dgm:t>
    </dgm:pt>
    <dgm:pt modelId="{39ADE27A-382E-48F6-906A-44C17A9A5FB4}" type="sibTrans" cxnId="{40A21E6A-5C3C-4886-B5FC-30E7D02BF2FB}">
      <dgm:prSet/>
      <dgm:spPr/>
      <dgm:t>
        <a:bodyPr/>
        <a:lstStyle/>
        <a:p>
          <a:endParaRPr lang="en-IN"/>
        </a:p>
      </dgm:t>
    </dgm:pt>
    <dgm:pt modelId="{7E717454-1B79-419E-8685-068B8020D7E7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High Load Capacity</a:t>
          </a:r>
          <a:endParaRPr lang="en-IN" sz="1400" dirty="0">
            <a:latin typeface="Georgia" pitchFamily="18" charset="0"/>
          </a:endParaRPr>
        </a:p>
      </dgm:t>
    </dgm:pt>
    <dgm:pt modelId="{909639A5-7F23-4DD7-AB3C-CE5829D7AAE5}" type="parTrans" cxnId="{F837741C-3809-415F-9314-1C64FA392530}">
      <dgm:prSet/>
      <dgm:spPr/>
      <dgm:t>
        <a:bodyPr/>
        <a:lstStyle/>
        <a:p>
          <a:endParaRPr lang="en-IN"/>
        </a:p>
      </dgm:t>
    </dgm:pt>
    <dgm:pt modelId="{CB153A77-3AD0-417A-958E-A9C2B9E2DE95}" type="sibTrans" cxnId="{F837741C-3809-415F-9314-1C64FA392530}">
      <dgm:prSet/>
      <dgm:spPr/>
      <dgm:t>
        <a:bodyPr/>
        <a:lstStyle/>
        <a:p>
          <a:endParaRPr lang="en-IN"/>
        </a:p>
      </dgm:t>
    </dgm:pt>
    <dgm:pt modelId="{19DE4D53-2E71-4980-88AC-68A7F5DC8C08}">
      <dgm:prSet phldrT="[Text]"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Easy  Operation</a:t>
          </a:r>
          <a:endParaRPr lang="en-IN" sz="1400" dirty="0">
            <a:latin typeface="Georgia" pitchFamily="18" charset="0"/>
          </a:endParaRPr>
        </a:p>
      </dgm:t>
    </dgm:pt>
    <dgm:pt modelId="{39C07904-6F03-4E1F-96D0-D471BA99D64D}" type="parTrans" cxnId="{D10BFA73-5932-45C8-90B9-E6D6D0B01C80}">
      <dgm:prSet/>
      <dgm:spPr/>
      <dgm:t>
        <a:bodyPr/>
        <a:lstStyle/>
        <a:p>
          <a:endParaRPr lang="en-IN"/>
        </a:p>
      </dgm:t>
    </dgm:pt>
    <dgm:pt modelId="{C00522FE-03FC-457A-A91C-32A2D4A84218}" type="sibTrans" cxnId="{D10BFA73-5932-45C8-90B9-E6D6D0B01C80}">
      <dgm:prSet/>
      <dgm:spPr/>
      <dgm:t>
        <a:bodyPr/>
        <a:lstStyle/>
        <a:p>
          <a:endParaRPr lang="en-IN"/>
        </a:p>
      </dgm:t>
    </dgm:pt>
    <dgm:pt modelId="{2C22B49C-C685-47A5-85B7-934A4D7B608F}">
      <dgm:prSet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Lesser Maintenance  </a:t>
          </a:r>
          <a:endParaRPr lang="en-IN" sz="1400" dirty="0">
            <a:latin typeface="Georgia" pitchFamily="18" charset="0"/>
          </a:endParaRPr>
        </a:p>
      </dgm:t>
    </dgm:pt>
    <dgm:pt modelId="{28A7D525-D714-4C4E-94CB-60661E625219}" type="parTrans" cxnId="{9079F089-F5E9-47EC-93D2-7B77CA6B492F}">
      <dgm:prSet/>
      <dgm:spPr/>
      <dgm:t>
        <a:bodyPr/>
        <a:lstStyle/>
        <a:p>
          <a:endParaRPr lang="en-IN"/>
        </a:p>
      </dgm:t>
    </dgm:pt>
    <dgm:pt modelId="{6523A7AF-C320-4E59-A4BB-768361DDD3B2}" type="sibTrans" cxnId="{9079F089-F5E9-47EC-93D2-7B77CA6B492F}">
      <dgm:prSet/>
      <dgm:spPr/>
      <dgm:t>
        <a:bodyPr/>
        <a:lstStyle/>
        <a:p>
          <a:endParaRPr lang="en-IN"/>
        </a:p>
      </dgm:t>
    </dgm:pt>
    <dgm:pt modelId="{78691238-057B-4002-9E2B-CEBBE5BAE4CD}">
      <dgm:prSet custT="1"/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Zero Injuries</a:t>
          </a:r>
          <a:endParaRPr lang="en-IN" sz="1400" dirty="0">
            <a:latin typeface="Georgia" pitchFamily="18" charset="0"/>
          </a:endParaRPr>
        </a:p>
      </dgm:t>
    </dgm:pt>
    <dgm:pt modelId="{A22231FB-5914-44D9-8257-DD32B41B8A1F}" type="parTrans" cxnId="{597C17C5-4519-4F07-8E00-898627DD681B}">
      <dgm:prSet/>
      <dgm:spPr/>
      <dgm:t>
        <a:bodyPr/>
        <a:lstStyle/>
        <a:p>
          <a:endParaRPr lang="en-IN"/>
        </a:p>
      </dgm:t>
    </dgm:pt>
    <dgm:pt modelId="{69C2F8CC-8E89-4CA0-8B8F-081A25891E6A}" type="sibTrans" cxnId="{597C17C5-4519-4F07-8E00-898627DD681B}">
      <dgm:prSet/>
      <dgm:spPr/>
      <dgm:t>
        <a:bodyPr/>
        <a:lstStyle/>
        <a:p>
          <a:endParaRPr lang="en-IN"/>
        </a:p>
      </dgm:t>
    </dgm:pt>
    <dgm:pt modelId="{B0D6F962-BAA1-4F3A-8BEF-60E107797A2A}" type="pres">
      <dgm:prSet presAssocID="{A54CC96E-218D-42E3-81EA-9139D06FED0C}" presName="compositeShape" presStyleCnt="0">
        <dgm:presLayoutVars>
          <dgm:chMax val="7"/>
          <dgm:dir/>
          <dgm:resizeHandles val="exact"/>
        </dgm:presLayoutVars>
      </dgm:prSet>
      <dgm:spPr/>
    </dgm:pt>
    <dgm:pt modelId="{8D876DA1-F151-4748-BB9C-8C05317444FC}" type="pres">
      <dgm:prSet presAssocID="{A54CC96E-218D-42E3-81EA-9139D06FED0C}" presName="wedge1" presStyleLbl="node1" presStyleIdx="0" presStyleCnt="5"/>
      <dgm:spPr/>
      <dgm:t>
        <a:bodyPr/>
        <a:lstStyle/>
        <a:p>
          <a:endParaRPr lang="en-IN"/>
        </a:p>
      </dgm:t>
    </dgm:pt>
    <dgm:pt modelId="{72D2B7D6-FA9B-40D0-A581-E191F86A4759}" type="pres">
      <dgm:prSet presAssocID="{A54CC96E-218D-42E3-81EA-9139D06FED0C}" presName="dummy1a" presStyleCnt="0"/>
      <dgm:spPr/>
    </dgm:pt>
    <dgm:pt modelId="{8FF1F6DF-06A2-4BE7-89A9-4A90165DC38B}" type="pres">
      <dgm:prSet presAssocID="{A54CC96E-218D-42E3-81EA-9139D06FED0C}" presName="dummy1b" presStyleCnt="0"/>
      <dgm:spPr/>
    </dgm:pt>
    <dgm:pt modelId="{90B3A31B-E0AC-4B29-AB68-F3B303FC9836}" type="pres">
      <dgm:prSet presAssocID="{A54CC96E-218D-42E3-81EA-9139D06FED0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1951C8-BE33-4871-BE84-908946DCBA70}" type="pres">
      <dgm:prSet presAssocID="{A54CC96E-218D-42E3-81EA-9139D06FED0C}" presName="wedge2" presStyleLbl="node1" presStyleIdx="1" presStyleCnt="5"/>
      <dgm:spPr/>
      <dgm:t>
        <a:bodyPr/>
        <a:lstStyle/>
        <a:p>
          <a:endParaRPr lang="en-IN"/>
        </a:p>
      </dgm:t>
    </dgm:pt>
    <dgm:pt modelId="{EF7A3CAF-86A7-4ED1-BFC6-868148B37B15}" type="pres">
      <dgm:prSet presAssocID="{A54CC96E-218D-42E3-81EA-9139D06FED0C}" presName="dummy2a" presStyleCnt="0"/>
      <dgm:spPr/>
    </dgm:pt>
    <dgm:pt modelId="{04CFD2A0-4A43-4F72-AB82-B4EC9A1022F5}" type="pres">
      <dgm:prSet presAssocID="{A54CC96E-218D-42E3-81EA-9139D06FED0C}" presName="dummy2b" presStyleCnt="0"/>
      <dgm:spPr/>
    </dgm:pt>
    <dgm:pt modelId="{C673FDE3-37F4-45E5-B4F8-0E34A232E62C}" type="pres">
      <dgm:prSet presAssocID="{A54CC96E-218D-42E3-81EA-9139D06FED0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F90723-354F-4D4A-8ED3-F0C807FACDDF}" type="pres">
      <dgm:prSet presAssocID="{A54CC96E-218D-42E3-81EA-9139D06FED0C}" presName="wedge3" presStyleLbl="node1" presStyleIdx="2" presStyleCnt="5"/>
      <dgm:spPr/>
      <dgm:t>
        <a:bodyPr/>
        <a:lstStyle/>
        <a:p>
          <a:endParaRPr lang="en-IN"/>
        </a:p>
      </dgm:t>
    </dgm:pt>
    <dgm:pt modelId="{5D734E1F-BEE7-4CE3-9C23-05F6E5BEA1DA}" type="pres">
      <dgm:prSet presAssocID="{A54CC96E-218D-42E3-81EA-9139D06FED0C}" presName="dummy3a" presStyleCnt="0"/>
      <dgm:spPr/>
    </dgm:pt>
    <dgm:pt modelId="{DEFF1B22-0044-45BB-A6C6-AC22DE00EBE7}" type="pres">
      <dgm:prSet presAssocID="{A54CC96E-218D-42E3-81EA-9139D06FED0C}" presName="dummy3b" presStyleCnt="0"/>
      <dgm:spPr/>
    </dgm:pt>
    <dgm:pt modelId="{5E77C89F-C2CB-45D1-B993-32F9CA56A9F4}" type="pres">
      <dgm:prSet presAssocID="{A54CC96E-218D-42E3-81EA-9139D06FED0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5F88E3-FA92-47FA-A73F-A98E6D9AFA02}" type="pres">
      <dgm:prSet presAssocID="{A54CC96E-218D-42E3-81EA-9139D06FED0C}" presName="wedge4" presStyleLbl="node1" presStyleIdx="3" presStyleCnt="5"/>
      <dgm:spPr/>
      <dgm:t>
        <a:bodyPr/>
        <a:lstStyle/>
        <a:p>
          <a:endParaRPr lang="en-IN"/>
        </a:p>
      </dgm:t>
    </dgm:pt>
    <dgm:pt modelId="{57A60E1C-F81A-4300-BDD4-985481E929CE}" type="pres">
      <dgm:prSet presAssocID="{A54CC96E-218D-42E3-81EA-9139D06FED0C}" presName="dummy4a" presStyleCnt="0"/>
      <dgm:spPr/>
    </dgm:pt>
    <dgm:pt modelId="{23679A80-7A29-445B-8205-CB49802097E7}" type="pres">
      <dgm:prSet presAssocID="{A54CC96E-218D-42E3-81EA-9139D06FED0C}" presName="dummy4b" presStyleCnt="0"/>
      <dgm:spPr/>
    </dgm:pt>
    <dgm:pt modelId="{B3300EC6-2FED-4924-AF2B-D0F919DDBDE9}" type="pres">
      <dgm:prSet presAssocID="{A54CC96E-218D-42E3-81EA-9139D06FED0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54FBA5-3C90-4A90-A692-8EAA748BBF61}" type="pres">
      <dgm:prSet presAssocID="{A54CC96E-218D-42E3-81EA-9139D06FED0C}" presName="wedge5" presStyleLbl="node1" presStyleIdx="4" presStyleCnt="5"/>
      <dgm:spPr/>
      <dgm:t>
        <a:bodyPr/>
        <a:lstStyle/>
        <a:p>
          <a:endParaRPr lang="en-IN"/>
        </a:p>
      </dgm:t>
    </dgm:pt>
    <dgm:pt modelId="{61A67ACE-C81B-42DD-9A84-A3266F056FAE}" type="pres">
      <dgm:prSet presAssocID="{A54CC96E-218D-42E3-81EA-9139D06FED0C}" presName="dummy5a" presStyleCnt="0"/>
      <dgm:spPr/>
    </dgm:pt>
    <dgm:pt modelId="{8719F8D0-6718-4D00-885F-8FFAF5781DE5}" type="pres">
      <dgm:prSet presAssocID="{A54CC96E-218D-42E3-81EA-9139D06FED0C}" presName="dummy5b" presStyleCnt="0"/>
      <dgm:spPr/>
    </dgm:pt>
    <dgm:pt modelId="{13259AB3-EAAF-4552-905A-8BACC0767229}" type="pres">
      <dgm:prSet presAssocID="{A54CC96E-218D-42E3-81EA-9139D06FED0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663F5C3-255E-4115-B211-44471A3C3EB5}" type="pres">
      <dgm:prSet presAssocID="{39ADE27A-382E-48F6-906A-44C17A9A5FB4}" presName="arrowWedge1" presStyleLbl="fgSibTrans2D1" presStyleIdx="0" presStyleCnt="5"/>
      <dgm:spPr/>
    </dgm:pt>
    <dgm:pt modelId="{24DDD158-E363-406F-B639-17CE1FAB9C86}" type="pres">
      <dgm:prSet presAssocID="{CB153A77-3AD0-417A-958E-A9C2B9E2DE95}" presName="arrowWedge2" presStyleLbl="fgSibTrans2D1" presStyleIdx="1" presStyleCnt="5"/>
      <dgm:spPr/>
    </dgm:pt>
    <dgm:pt modelId="{86D50E3F-4212-41B9-B748-DD881FBCD639}" type="pres">
      <dgm:prSet presAssocID="{6523A7AF-C320-4E59-A4BB-768361DDD3B2}" presName="arrowWedge3" presStyleLbl="fgSibTrans2D1" presStyleIdx="2" presStyleCnt="5"/>
      <dgm:spPr/>
    </dgm:pt>
    <dgm:pt modelId="{4BD47B2D-DB0F-4C03-9395-DD2F308706E0}" type="pres">
      <dgm:prSet presAssocID="{69C2F8CC-8E89-4CA0-8B8F-081A25891E6A}" presName="arrowWedge4" presStyleLbl="fgSibTrans2D1" presStyleIdx="3" presStyleCnt="5"/>
      <dgm:spPr/>
    </dgm:pt>
    <dgm:pt modelId="{D884CE53-69B7-446A-B9A9-C2A389745196}" type="pres">
      <dgm:prSet presAssocID="{C00522FE-03FC-457A-A91C-32A2D4A84218}" presName="arrowWedge5" presStyleLbl="fgSibTrans2D1" presStyleIdx="4" presStyleCnt="5"/>
      <dgm:spPr/>
    </dgm:pt>
  </dgm:ptLst>
  <dgm:cxnLst>
    <dgm:cxn modelId="{F09EDAB2-0D6D-4EF6-8D44-84D5D7A44D13}" type="presOf" srcId="{7E717454-1B79-419E-8685-068B8020D7E7}" destId="{D51951C8-BE33-4871-BE84-908946DCBA70}" srcOrd="0" destOrd="0" presId="urn:microsoft.com/office/officeart/2005/8/layout/cycle8"/>
    <dgm:cxn modelId="{D10BFA73-5932-45C8-90B9-E6D6D0B01C80}" srcId="{A54CC96E-218D-42E3-81EA-9139D06FED0C}" destId="{19DE4D53-2E71-4980-88AC-68A7F5DC8C08}" srcOrd="4" destOrd="0" parTransId="{39C07904-6F03-4E1F-96D0-D471BA99D64D}" sibTransId="{C00522FE-03FC-457A-A91C-32A2D4A84218}"/>
    <dgm:cxn modelId="{40A21E6A-5C3C-4886-B5FC-30E7D02BF2FB}" srcId="{A54CC96E-218D-42E3-81EA-9139D06FED0C}" destId="{07295EA0-C710-4B91-A999-EED234B80A73}" srcOrd="0" destOrd="0" parTransId="{D6A1CFCF-A1A4-4655-9D7E-1F5086D1B85C}" sibTransId="{39ADE27A-382E-48F6-906A-44C17A9A5FB4}"/>
    <dgm:cxn modelId="{73DE1E3B-29D2-494A-A009-E8BB58F65877}" type="presOf" srcId="{19DE4D53-2E71-4980-88AC-68A7F5DC8C08}" destId="{13259AB3-EAAF-4552-905A-8BACC0767229}" srcOrd="1" destOrd="0" presId="urn:microsoft.com/office/officeart/2005/8/layout/cycle8"/>
    <dgm:cxn modelId="{F837741C-3809-415F-9314-1C64FA392530}" srcId="{A54CC96E-218D-42E3-81EA-9139D06FED0C}" destId="{7E717454-1B79-419E-8685-068B8020D7E7}" srcOrd="1" destOrd="0" parTransId="{909639A5-7F23-4DD7-AB3C-CE5829D7AAE5}" sibTransId="{CB153A77-3AD0-417A-958E-A9C2B9E2DE95}"/>
    <dgm:cxn modelId="{41DFA640-946E-48A1-92A5-4EE03E27930E}" type="presOf" srcId="{2C22B49C-C685-47A5-85B7-934A4D7B608F}" destId="{62F90723-354F-4D4A-8ED3-F0C807FACDDF}" srcOrd="0" destOrd="0" presId="urn:microsoft.com/office/officeart/2005/8/layout/cycle8"/>
    <dgm:cxn modelId="{597C17C5-4519-4F07-8E00-898627DD681B}" srcId="{A54CC96E-218D-42E3-81EA-9139D06FED0C}" destId="{78691238-057B-4002-9E2B-CEBBE5BAE4CD}" srcOrd="3" destOrd="0" parTransId="{A22231FB-5914-44D9-8257-DD32B41B8A1F}" sibTransId="{69C2F8CC-8E89-4CA0-8B8F-081A25891E6A}"/>
    <dgm:cxn modelId="{9079F089-F5E9-47EC-93D2-7B77CA6B492F}" srcId="{A54CC96E-218D-42E3-81EA-9139D06FED0C}" destId="{2C22B49C-C685-47A5-85B7-934A4D7B608F}" srcOrd="2" destOrd="0" parTransId="{28A7D525-D714-4C4E-94CB-60661E625219}" sibTransId="{6523A7AF-C320-4E59-A4BB-768361DDD3B2}"/>
    <dgm:cxn modelId="{53BD9FF8-2BC2-478E-86E2-6A4078D05097}" type="presOf" srcId="{07295EA0-C710-4B91-A999-EED234B80A73}" destId="{90B3A31B-E0AC-4B29-AB68-F3B303FC9836}" srcOrd="1" destOrd="0" presId="urn:microsoft.com/office/officeart/2005/8/layout/cycle8"/>
    <dgm:cxn modelId="{7E8D75B8-525B-45A3-A9F7-7A9B108CC024}" type="presOf" srcId="{7E717454-1B79-419E-8685-068B8020D7E7}" destId="{C673FDE3-37F4-45E5-B4F8-0E34A232E62C}" srcOrd="1" destOrd="0" presId="urn:microsoft.com/office/officeart/2005/8/layout/cycle8"/>
    <dgm:cxn modelId="{2A23AE8B-4D04-46D1-AF64-96E6BA1C3A7D}" type="presOf" srcId="{78691238-057B-4002-9E2B-CEBBE5BAE4CD}" destId="{E35F88E3-FA92-47FA-A73F-A98E6D9AFA02}" srcOrd="0" destOrd="0" presId="urn:microsoft.com/office/officeart/2005/8/layout/cycle8"/>
    <dgm:cxn modelId="{9ECDCA69-4E20-49D6-8B5D-A4D45EFE08A0}" type="presOf" srcId="{2C22B49C-C685-47A5-85B7-934A4D7B608F}" destId="{5E77C89F-C2CB-45D1-B993-32F9CA56A9F4}" srcOrd="1" destOrd="0" presId="urn:microsoft.com/office/officeart/2005/8/layout/cycle8"/>
    <dgm:cxn modelId="{9A527CF1-625A-477E-B6E5-4BBED9F6D7DA}" type="presOf" srcId="{07295EA0-C710-4B91-A999-EED234B80A73}" destId="{8D876DA1-F151-4748-BB9C-8C05317444FC}" srcOrd="0" destOrd="0" presId="urn:microsoft.com/office/officeart/2005/8/layout/cycle8"/>
    <dgm:cxn modelId="{249094AF-EA44-4723-B317-8F464905ACF3}" type="presOf" srcId="{78691238-057B-4002-9E2B-CEBBE5BAE4CD}" destId="{B3300EC6-2FED-4924-AF2B-D0F919DDBDE9}" srcOrd="1" destOrd="0" presId="urn:microsoft.com/office/officeart/2005/8/layout/cycle8"/>
    <dgm:cxn modelId="{66D5D4AA-46C7-4344-A9C0-9D173E4FAF50}" type="presOf" srcId="{A54CC96E-218D-42E3-81EA-9139D06FED0C}" destId="{B0D6F962-BAA1-4F3A-8BEF-60E107797A2A}" srcOrd="0" destOrd="0" presId="urn:microsoft.com/office/officeart/2005/8/layout/cycle8"/>
    <dgm:cxn modelId="{F4C2FE5C-2FE5-4FB0-9C5A-63898B2C03FE}" type="presOf" srcId="{19DE4D53-2E71-4980-88AC-68A7F5DC8C08}" destId="{BD54FBA5-3C90-4A90-A692-8EAA748BBF61}" srcOrd="0" destOrd="0" presId="urn:microsoft.com/office/officeart/2005/8/layout/cycle8"/>
    <dgm:cxn modelId="{5C8B6D52-FD9F-4DFB-BF38-37DF96BF37AD}" type="presParOf" srcId="{B0D6F962-BAA1-4F3A-8BEF-60E107797A2A}" destId="{8D876DA1-F151-4748-BB9C-8C05317444FC}" srcOrd="0" destOrd="0" presId="urn:microsoft.com/office/officeart/2005/8/layout/cycle8"/>
    <dgm:cxn modelId="{2E55BF3C-D432-4178-B350-E42C2D456FD6}" type="presParOf" srcId="{B0D6F962-BAA1-4F3A-8BEF-60E107797A2A}" destId="{72D2B7D6-FA9B-40D0-A581-E191F86A4759}" srcOrd="1" destOrd="0" presId="urn:microsoft.com/office/officeart/2005/8/layout/cycle8"/>
    <dgm:cxn modelId="{C3005BA8-6FC2-4627-B0A4-3B63B78AE0EB}" type="presParOf" srcId="{B0D6F962-BAA1-4F3A-8BEF-60E107797A2A}" destId="{8FF1F6DF-06A2-4BE7-89A9-4A90165DC38B}" srcOrd="2" destOrd="0" presId="urn:microsoft.com/office/officeart/2005/8/layout/cycle8"/>
    <dgm:cxn modelId="{F5B764CD-86C3-4E1A-8A7C-1E5978A8B6D5}" type="presParOf" srcId="{B0D6F962-BAA1-4F3A-8BEF-60E107797A2A}" destId="{90B3A31B-E0AC-4B29-AB68-F3B303FC9836}" srcOrd="3" destOrd="0" presId="urn:microsoft.com/office/officeart/2005/8/layout/cycle8"/>
    <dgm:cxn modelId="{4F9766AB-1248-48F7-B974-6154D8E6E3EA}" type="presParOf" srcId="{B0D6F962-BAA1-4F3A-8BEF-60E107797A2A}" destId="{D51951C8-BE33-4871-BE84-908946DCBA70}" srcOrd="4" destOrd="0" presId="urn:microsoft.com/office/officeart/2005/8/layout/cycle8"/>
    <dgm:cxn modelId="{14059B55-58BA-4FB4-9157-0AD39EC8F38C}" type="presParOf" srcId="{B0D6F962-BAA1-4F3A-8BEF-60E107797A2A}" destId="{EF7A3CAF-86A7-4ED1-BFC6-868148B37B15}" srcOrd="5" destOrd="0" presId="urn:microsoft.com/office/officeart/2005/8/layout/cycle8"/>
    <dgm:cxn modelId="{F1EDBFEC-7EA4-4CD9-821A-0F8EDD727C1C}" type="presParOf" srcId="{B0D6F962-BAA1-4F3A-8BEF-60E107797A2A}" destId="{04CFD2A0-4A43-4F72-AB82-B4EC9A1022F5}" srcOrd="6" destOrd="0" presId="urn:microsoft.com/office/officeart/2005/8/layout/cycle8"/>
    <dgm:cxn modelId="{FC63268F-F1C2-4207-B9A6-979A5B191702}" type="presParOf" srcId="{B0D6F962-BAA1-4F3A-8BEF-60E107797A2A}" destId="{C673FDE3-37F4-45E5-B4F8-0E34A232E62C}" srcOrd="7" destOrd="0" presId="urn:microsoft.com/office/officeart/2005/8/layout/cycle8"/>
    <dgm:cxn modelId="{925B783F-7025-47F9-A6D4-226B1FF5151F}" type="presParOf" srcId="{B0D6F962-BAA1-4F3A-8BEF-60E107797A2A}" destId="{62F90723-354F-4D4A-8ED3-F0C807FACDDF}" srcOrd="8" destOrd="0" presId="urn:microsoft.com/office/officeart/2005/8/layout/cycle8"/>
    <dgm:cxn modelId="{8B67F45A-2D67-4433-B795-EF7057965AC7}" type="presParOf" srcId="{B0D6F962-BAA1-4F3A-8BEF-60E107797A2A}" destId="{5D734E1F-BEE7-4CE3-9C23-05F6E5BEA1DA}" srcOrd="9" destOrd="0" presId="urn:microsoft.com/office/officeart/2005/8/layout/cycle8"/>
    <dgm:cxn modelId="{0BCCE7EC-A6D6-4448-B353-27D6C1FDF040}" type="presParOf" srcId="{B0D6F962-BAA1-4F3A-8BEF-60E107797A2A}" destId="{DEFF1B22-0044-45BB-A6C6-AC22DE00EBE7}" srcOrd="10" destOrd="0" presId="urn:microsoft.com/office/officeart/2005/8/layout/cycle8"/>
    <dgm:cxn modelId="{1DFA930A-4417-491B-B0D4-6B5EEF89CFD6}" type="presParOf" srcId="{B0D6F962-BAA1-4F3A-8BEF-60E107797A2A}" destId="{5E77C89F-C2CB-45D1-B993-32F9CA56A9F4}" srcOrd="11" destOrd="0" presId="urn:microsoft.com/office/officeart/2005/8/layout/cycle8"/>
    <dgm:cxn modelId="{13F03F2B-D775-4024-B3F1-E7B904FE77A3}" type="presParOf" srcId="{B0D6F962-BAA1-4F3A-8BEF-60E107797A2A}" destId="{E35F88E3-FA92-47FA-A73F-A98E6D9AFA02}" srcOrd="12" destOrd="0" presId="urn:microsoft.com/office/officeart/2005/8/layout/cycle8"/>
    <dgm:cxn modelId="{133F8F9A-9FA5-43A9-9F95-A1592FD20FFC}" type="presParOf" srcId="{B0D6F962-BAA1-4F3A-8BEF-60E107797A2A}" destId="{57A60E1C-F81A-4300-BDD4-985481E929CE}" srcOrd="13" destOrd="0" presId="urn:microsoft.com/office/officeart/2005/8/layout/cycle8"/>
    <dgm:cxn modelId="{02ADCB08-0B71-4747-AB02-CC08FF3C80D6}" type="presParOf" srcId="{B0D6F962-BAA1-4F3A-8BEF-60E107797A2A}" destId="{23679A80-7A29-445B-8205-CB49802097E7}" srcOrd="14" destOrd="0" presId="urn:microsoft.com/office/officeart/2005/8/layout/cycle8"/>
    <dgm:cxn modelId="{A9603010-A0C7-4F33-B3DD-64F05C0B0504}" type="presParOf" srcId="{B0D6F962-BAA1-4F3A-8BEF-60E107797A2A}" destId="{B3300EC6-2FED-4924-AF2B-D0F919DDBDE9}" srcOrd="15" destOrd="0" presId="urn:microsoft.com/office/officeart/2005/8/layout/cycle8"/>
    <dgm:cxn modelId="{93A7855F-F62F-48F2-8DBF-E62A9435F3D5}" type="presParOf" srcId="{B0D6F962-BAA1-4F3A-8BEF-60E107797A2A}" destId="{BD54FBA5-3C90-4A90-A692-8EAA748BBF61}" srcOrd="16" destOrd="0" presId="urn:microsoft.com/office/officeart/2005/8/layout/cycle8"/>
    <dgm:cxn modelId="{F19CEFA3-ED6A-4CD0-AD10-FAC713F27810}" type="presParOf" srcId="{B0D6F962-BAA1-4F3A-8BEF-60E107797A2A}" destId="{61A67ACE-C81B-42DD-9A84-A3266F056FAE}" srcOrd="17" destOrd="0" presId="urn:microsoft.com/office/officeart/2005/8/layout/cycle8"/>
    <dgm:cxn modelId="{91E635B4-445E-4F2F-B4AA-C7FFA59DE0D7}" type="presParOf" srcId="{B0D6F962-BAA1-4F3A-8BEF-60E107797A2A}" destId="{8719F8D0-6718-4D00-885F-8FFAF5781DE5}" srcOrd="18" destOrd="0" presId="urn:microsoft.com/office/officeart/2005/8/layout/cycle8"/>
    <dgm:cxn modelId="{C359EA8C-68E7-486E-9109-9F9D2B479CEF}" type="presParOf" srcId="{B0D6F962-BAA1-4F3A-8BEF-60E107797A2A}" destId="{13259AB3-EAAF-4552-905A-8BACC0767229}" srcOrd="19" destOrd="0" presId="urn:microsoft.com/office/officeart/2005/8/layout/cycle8"/>
    <dgm:cxn modelId="{455BCB9A-63F8-46C2-A26F-D1B43E251BEB}" type="presParOf" srcId="{B0D6F962-BAA1-4F3A-8BEF-60E107797A2A}" destId="{3663F5C3-255E-4115-B211-44471A3C3EB5}" srcOrd="20" destOrd="0" presId="urn:microsoft.com/office/officeart/2005/8/layout/cycle8"/>
    <dgm:cxn modelId="{6EE88F19-626E-4FD3-877D-AA86CECD2A36}" type="presParOf" srcId="{B0D6F962-BAA1-4F3A-8BEF-60E107797A2A}" destId="{24DDD158-E363-406F-B639-17CE1FAB9C86}" srcOrd="21" destOrd="0" presId="urn:microsoft.com/office/officeart/2005/8/layout/cycle8"/>
    <dgm:cxn modelId="{1C799B95-7339-46F5-A36A-CDC37AF7B820}" type="presParOf" srcId="{B0D6F962-BAA1-4F3A-8BEF-60E107797A2A}" destId="{86D50E3F-4212-41B9-B748-DD881FBCD639}" srcOrd="22" destOrd="0" presId="urn:microsoft.com/office/officeart/2005/8/layout/cycle8"/>
    <dgm:cxn modelId="{FB960DFE-A039-416F-A13F-FA0BB5ED08E6}" type="presParOf" srcId="{B0D6F962-BAA1-4F3A-8BEF-60E107797A2A}" destId="{4BD47B2D-DB0F-4C03-9395-DD2F308706E0}" srcOrd="23" destOrd="0" presId="urn:microsoft.com/office/officeart/2005/8/layout/cycle8"/>
    <dgm:cxn modelId="{4262B11C-F508-4ED3-94CB-11C9F16F0F38}" type="presParOf" srcId="{B0D6F962-BAA1-4F3A-8BEF-60E107797A2A}" destId="{D884CE53-69B7-446A-B9A9-C2A389745196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C295B5-0247-4A8E-B59F-5A86C9ED64C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8A72EE-2BA7-4BDC-A3E9-FA5DF6EC8007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Residential Apartments </a:t>
          </a:r>
          <a:endParaRPr lang="en-IN" sz="1400" dirty="0">
            <a:latin typeface="Georgia" pitchFamily="18" charset="0"/>
          </a:endParaRPr>
        </a:p>
      </dgm:t>
    </dgm:pt>
    <dgm:pt modelId="{B6071915-E8C7-475B-A5E8-D2A2F18B5CA9}" type="parTrans" cxnId="{68B460BF-A6B8-43B1-82AE-3B0BBC0B6DE5}">
      <dgm:prSet/>
      <dgm:spPr/>
      <dgm:t>
        <a:bodyPr/>
        <a:lstStyle/>
        <a:p>
          <a:endParaRPr lang="en-IN"/>
        </a:p>
      </dgm:t>
    </dgm:pt>
    <dgm:pt modelId="{CF6E190E-AC09-49BC-A65E-FF047DC0B3AF}" type="sibTrans" cxnId="{68B460BF-A6B8-43B1-82AE-3B0BBC0B6DE5}">
      <dgm:prSet/>
      <dgm:spPr/>
      <dgm:t>
        <a:bodyPr/>
        <a:lstStyle/>
        <a:p>
          <a:endParaRPr lang="en-IN"/>
        </a:p>
      </dgm:t>
    </dgm:pt>
    <dgm:pt modelId="{9DC79743-38DF-4B96-AC9B-4EE84BBFB2E9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Hospitals </a:t>
          </a:r>
          <a:endParaRPr lang="en-IN" sz="1400" dirty="0">
            <a:latin typeface="Georgia" pitchFamily="18" charset="0"/>
          </a:endParaRPr>
        </a:p>
      </dgm:t>
    </dgm:pt>
    <dgm:pt modelId="{742F2A3F-822A-4FE2-8203-9084CED9399B}" type="parTrans" cxnId="{D3EAFCB9-F1E2-4FAE-9C0B-34749F6DC461}">
      <dgm:prSet/>
      <dgm:spPr/>
      <dgm:t>
        <a:bodyPr/>
        <a:lstStyle/>
        <a:p>
          <a:endParaRPr lang="en-IN"/>
        </a:p>
      </dgm:t>
    </dgm:pt>
    <dgm:pt modelId="{B0534CFF-54B8-4D57-BB22-408CA304BACA}" type="sibTrans" cxnId="{D3EAFCB9-F1E2-4FAE-9C0B-34749F6DC461}">
      <dgm:prSet/>
      <dgm:spPr/>
      <dgm:t>
        <a:bodyPr/>
        <a:lstStyle/>
        <a:p>
          <a:endParaRPr lang="en-IN"/>
        </a:p>
      </dgm:t>
    </dgm:pt>
    <dgm:pt modelId="{B9CC59B1-81D0-4863-9577-322BD7C555D0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     Schools/Collages</a:t>
          </a:r>
          <a:endParaRPr lang="en-IN" sz="1400" dirty="0">
            <a:latin typeface="Georgia" pitchFamily="18" charset="0"/>
          </a:endParaRPr>
        </a:p>
      </dgm:t>
    </dgm:pt>
    <dgm:pt modelId="{04CEB0DA-9ACD-408C-8E75-F5FBDDE00BBD}" type="parTrans" cxnId="{23FD1438-3E28-4B31-B275-61AE960C1E91}">
      <dgm:prSet/>
      <dgm:spPr/>
      <dgm:t>
        <a:bodyPr/>
        <a:lstStyle/>
        <a:p>
          <a:endParaRPr lang="en-IN"/>
        </a:p>
      </dgm:t>
    </dgm:pt>
    <dgm:pt modelId="{1C8C19D1-675D-445B-8FFE-7B012F9A0D1A}" type="sibTrans" cxnId="{23FD1438-3E28-4B31-B275-61AE960C1E91}">
      <dgm:prSet/>
      <dgm:spPr/>
      <dgm:t>
        <a:bodyPr/>
        <a:lstStyle/>
        <a:p>
          <a:endParaRPr lang="en-IN"/>
        </a:p>
      </dgm:t>
    </dgm:pt>
    <dgm:pt modelId="{C71188F8-8A2A-4EC6-B034-0240B41A564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>
              <a:latin typeface="Georgia" pitchFamily="18" charset="0"/>
            </a:rPr>
            <a:t>             Commercial Complex/Offices</a:t>
          </a:r>
          <a:endParaRPr lang="en-IN" sz="1400" dirty="0">
            <a:latin typeface="Georgia" pitchFamily="18" charset="0"/>
          </a:endParaRPr>
        </a:p>
      </dgm:t>
    </dgm:pt>
    <dgm:pt modelId="{D12ADDAF-A642-4B20-855E-9315632AF0CB}" type="parTrans" cxnId="{F6B51151-5981-4215-84FD-E3EBC23559BA}">
      <dgm:prSet/>
      <dgm:spPr/>
      <dgm:t>
        <a:bodyPr/>
        <a:lstStyle/>
        <a:p>
          <a:endParaRPr lang="en-IN"/>
        </a:p>
      </dgm:t>
    </dgm:pt>
    <dgm:pt modelId="{F5B3E099-A16C-4F58-B45C-79F732D670AC}" type="sibTrans" cxnId="{F6B51151-5981-4215-84FD-E3EBC23559BA}">
      <dgm:prSet/>
      <dgm:spPr/>
      <dgm:t>
        <a:bodyPr/>
        <a:lstStyle/>
        <a:p>
          <a:endParaRPr lang="en-IN"/>
        </a:p>
      </dgm:t>
    </dgm:pt>
    <dgm:pt modelId="{C0CB271B-E3ED-43E5-B404-132D732C7606}" type="pres">
      <dgm:prSet presAssocID="{ECC295B5-0247-4A8E-B59F-5A86C9ED64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F8EB0044-7BA9-4200-8235-1101E4602440}" type="pres">
      <dgm:prSet presAssocID="{ECC295B5-0247-4A8E-B59F-5A86C9ED64CD}" presName="Name1" presStyleCnt="0"/>
      <dgm:spPr/>
    </dgm:pt>
    <dgm:pt modelId="{677DDCC9-2119-45BA-BB8B-5AD1047166BC}" type="pres">
      <dgm:prSet presAssocID="{ECC295B5-0247-4A8E-B59F-5A86C9ED64CD}" presName="cycle" presStyleCnt="0"/>
      <dgm:spPr/>
    </dgm:pt>
    <dgm:pt modelId="{C4F1A83D-AD0F-487C-AE8A-CB860C42C30A}" type="pres">
      <dgm:prSet presAssocID="{ECC295B5-0247-4A8E-B59F-5A86C9ED64CD}" presName="srcNode" presStyleLbl="node1" presStyleIdx="0" presStyleCnt="4"/>
      <dgm:spPr/>
    </dgm:pt>
    <dgm:pt modelId="{B93D89E8-5C91-4EB9-A464-222C32FEA8D6}" type="pres">
      <dgm:prSet presAssocID="{ECC295B5-0247-4A8E-B59F-5A86C9ED64CD}" presName="conn" presStyleLbl="parChTrans1D2" presStyleIdx="0" presStyleCnt="1"/>
      <dgm:spPr/>
      <dgm:t>
        <a:bodyPr/>
        <a:lstStyle/>
        <a:p>
          <a:endParaRPr lang="en-IN"/>
        </a:p>
      </dgm:t>
    </dgm:pt>
    <dgm:pt modelId="{77A7A3D9-88D4-4850-A1F8-D6439C0CC8E8}" type="pres">
      <dgm:prSet presAssocID="{ECC295B5-0247-4A8E-B59F-5A86C9ED64CD}" presName="extraNode" presStyleLbl="node1" presStyleIdx="0" presStyleCnt="4"/>
      <dgm:spPr/>
    </dgm:pt>
    <dgm:pt modelId="{0404AE3F-E61D-4F2D-A39C-A7F688EE085F}" type="pres">
      <dgm:prSet presAssocID="{ECC295B5-0247-4A8E-B59F-5A86C9ED64CD}" presName="dstNode" presStyleLbl="node1" presStyleIdx="0" presStyleCnt="4"/>
      <dgm:spPr/>
    </dgm:pt>
    <dgm:pt modelId="{DD0200B7-6FC9-428D-A600-B4A36C9ADEF6}" type="pres">
      <dgm:prSet presAssocID="{288A72EE-2BA7-4BDC-A3E9-FA5DF6EC800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D6D07B-FAE2-4714-BBB3-71687C4824D9}" type="pres">
      <dgm:prSet presAssocID="{288A72EE-2BA7-4BDC-A3E9-FA5DF6EC8007}" presName="accent_1" presStyleCnt="0"/>
      <dgm:spPr/>
    </dgm:pt>
    <dgm:pt modelId="{8EA611D9-0A74-4673-A18A-07B76134FBC9}" type="pres">
      <dgm:prSet presAssocID="{288A72EE-2BA7-4BDC-A3E9-FA5DF6EC8007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D792C5B-A67C-44AA-BA96-E55E15EC2CD9}" type="pres">
      <dgm:prSet presAssocID="{9DC79743-38DF-4B96-AC9B-4EE84BBFB2E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385BD3-C906-46D3-B1F5-E2C4CF473D50}" type="pres">
      <dgm:prSet presAssocID="{9DC79743-38DF-4B96-AC9B-4EE84BBFB2E9}" presName="accent_2" presStyleCnt="0"/>
      <dgm:spPr/>
    </dgm:pt>
    <dgm:pt modelId="{F60D320B-106E-4DD0-B4F8-3EDD3F8B5481}" type="pres">
      <dgm:prSet presAssocID="{9DC79743-38DF-4B96-AC9B-4EE84BBFB2E9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A0C1D29-381D-40A9-8024-588F10881326}" type="pres">
      <dgm:prSet presAssocID="{B9CC59B1-81D0-4863-9577-322BD7C555D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12DC68-26A7-46C1-AB4E-6EE9B00EFE69}" type="pres">
      <dgm:prSet presAssocID="{B9CC59B1-81D0-4863-9577-322BD7C555D0}" presName="accent_3" presStyleCnt="0"/>
      <dgm:spPr/>
    </dgm:pt>
    <dgm:pt modelId="{37CDBDEB-7A4F-4FBB-A01E-E683F7F0121F}" type="pres">
      <dgm:prSet presAssocID="{B9CC59B1-81D0-4863-9577-322BD7C555D0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C937CBF0-0FE7-4BD9-B322-937549B0A803}" type="pres">
      <dgm:prSet presAssocID="{C71188F8-8A2A-4EC6-B034-0240B41A5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284548-75B8-479E-A4EC-EEA3128F8AEB}" type="pres">
      <dgm:prSet presAssocID="{C71188F8-8A2A-4EC6-B034-0240B41A5649}" presName="accent_4" presStyleCnt="0"/>
      <dgm:spPr/>
    </dgm:pt>
    <dgm:pt modelId="{DCA96C01-F90D-40D7-B080-3512B88588C7}" type="pres">
      <dgm:prSet presAssocID="{C71188F8-8A2A-4EC6-B034-0240B41A5649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0BC03C0-BDE9-48DF-974F-620CE81A7AF8}" type="presOf" srcId="{288A72EE-2BA7-4BDC-A3E9-FA5DF6EC8007}" destId="{DD0200B7-6FC9-428D-A600-B4A36C9ADEF6}" srcOrd="0" destOrd="0" presId="urn:microsoft.com/office/officeart/2008/layout/VerticalCurvedList"/>
    <dgm:cxn modelId="{D3EAFCB9-F1E2-4FAE-9C0B-34749F6DC461}" srcId="{ECC295B5-0247-4A8E-B59F-5A86C9ED64CD}" destId="{9DC79743-38DF-4B96-AC9B-4EE84BBFB2E9}" srcOrd="1" destOrd="0" parTransId="{742F2A3F-822A-4FE2-8203-9084CED9399B}" sibTransId="{B0534CFF-54B8-4D57-BB22-408CA304BACA}"/>
    <dgm:cxn modelId="{F6B51151-5981-4215-84FD-E3EBC23559BA}" srcId="{ECC295B5-0247-4A8E-B59F-5A86C9ED64CD}" destId="{C71188F8-8A2A-4EC6-B034-0240B41A5649}" srcOrd="3" destOrd="0" parTransId="{D12ADDAF-A642-4B20-855E-9315632AF0CB}" sibTransId="{F5B3E099-A16C-4F58-B45C-79F732D670AC}"/>
    <dgm:cxn modelId="{1D5369D1-5611-43A5-AD46-477C41556230}" type="presOf" srcId="{ECC295B5-0247-4A8E-B59F-5A86C9ED64CD}" destId="{C0CB271B-E3ED-43E5-B404-132D732C7606}" srcOrd="0" destOrd="0" presId="urn:microsoft.com/office/officeart/2008/layout/VerticalCurvedList"/>
    <dgm:cxn modelId="{5A8A6B60-C90C-41A1-AD04-265A9FF8ED30}" type="presOf" srcId="{C71188F8-8A2A-4EC6-B034-0240B41A5649}" destId="{C937CBF0-0FE7-4BD9-B322-937549B0A803}" srcOrd="0" destOrd="0" presId="urn:microsoft.com/office/officeart/2008/layout/VerticalCurvedList"/>
    <dgm:cxn modelId="{68B460BF-A6B8-43B1-82AE-3B0BBC0B6DE5}" srcId="{ECC295B5-0247-4A8E-B59F-5A86C9ED64CD}" destId="{288A72EE-2BA7-4BDC-A3E9-FA5DF6EC8007}" srcOrd="0" destOrd="0" parTransId="{B6071915-E8C7-475B-A5E8-D2A2F18B5CA9}" sibTransId="{CF6E190E-AC09-49BC-A65E-FF047DC0B3AF}"/>
    <dgm:cxn modelId="{125795C5-1562-4502-B8D3-CD90829BAC27}" type="presOf" srcId="{B9CC59B1-81D0-4863-9577-322BD7C555D0}" destId="{AA0C1D29-381D-40A9-8024-588F10881326}" srcOrd="0" destOrd="0" presId="urn:microsoft.com/office/officeart/2008/layout/VerticalCurvedList"/>
    <dgm:cxn modelId="{23FD1438-3E28-4B31-B275-61AE960C1E91}" srcId="{ECC295B5-0247-4A8E-B59F-5A86C9ED64CD}" destId="{B9CC59B1-81D0-4863-9577-322BD7C555D0}" srcOrd="2" destOrd="0" parTransId="{04CEB0DA-9ACD-408C-8E75-F5FBDDE00BBD}" sibTransId="{1C8C19D1-675D-445B-8FFE-7B012F9A0D1A}"/>
    <dgm:cxn modelId="{84A32319-9CAB-46EF-9049-27AA9FAAB90F}" type="presOf" srcId="{9DC79743-38DF-4B96-AC9B-4EE84BBFB2E9}" destId="{0D792C5B-A67C-44AA-BA96-E55E15EC2CD9}" srcOrd="0" destOrd="0" presId="urn:microsoft.com/office/officeart/2008/layout/VerticalCurvedList"/>
    <dgm:cxn modelId="{A9BCB8B2-2613-41C1-80C9-A7AB8CA52A77}" type="presOf" srcId="{CF6E190E-AC09-49BC-A65E-FF047DC0B3AF}" destId="{B93D89E8-5C91-4EB9-A464-222C32FEA8D6}" srcOrd="0" destOrd="0" presId="urn:microsoft.com/office/officeart/2008/layout/VerticalCurvedList"/>
    <dgm:cxn modelId="{9CAA01B9-AC06-44DA-A549-899C49227709}" type="presParOf" srcId="{C0CB271B-E3ED-43E5-B404-132D732C7606}" destId="{F8EB0044-7BA9-4200-8235-1101E4602440}" srcOrd="0" destOrd="0" presId="urn:microsoft.com/office/officeart/2008/layout/VerticalCurvedList"/>
    <dgm:cxn modelId="{AA9EBAAD-34D3-4E76-9BD7-9AD07092F8FC}" type="presParOf" srcId="{F8EB0044-7BA9-4200-8235-1101E4602440}" destId="{677DDCC9-2119-45BA-BB8B-5AD1047166BC}" srcOrd="0" destOrd="0" presId="urn:microsoft.com/office/officeart/2008/layout/VerticalCurvedList"/>
    <dgm:cxn modelId="{F0D64CAB-8E5F-41EE-8F6C-CDD259709A76}" type="presParOf" srcId="{677DDCC9-2119-45BA-BB8B-5AD1047166BC}" destId="{C4F1A83D-AD0F-487C-AE8A-CB860C42C30A}" srcOrd="0" destOrd="0" presId="urn:microsoft.com/office/officeart/2008/layout/VerticalCurvedList"/>
    <dgm:cxn modelId="{C216A605-9BCE-49F4-8655-056021838368}" type="presParOf" srcId="{677DDCC9-2119-45BA-BB8B-5AD1047166BC}" destId="{B93D89E8-5C91-4EB9-A464-222C32FEA8D6}" srcOrd="1" destOrd="0" presId="urn:microsoft.com/office/officeart/2008/layout/VerticalCurvedList"/>
    <dgm:cxn modelId="{64200EB2-E1D4-481F-BF45-BE8B9C75F2AF}" type="presParOf" srcId="{677DDCC9-2119-45BA-BB8B-5AD1047166BC}" destId="{77A7A3D9-88D4-4850-A1F8-D6439C0CC8E8}" srcOrd="2" destOrd="0" presId="urn:microsoft.com/office/officeart/2008/layout/VerticalCurvedList"/>
    <dgm:cxn modelId="{321EC18A-27B1-4CEC-A746-76E541AF54ED}" type="presParOf" srcId="{677DDCC9-2119-45BA-BB8B-5AD1047166BC}" destId="{0404AE3F-E61D-4F2D-A39C-A7F688EE085F}" srcOrd="3" destOrd="0" presId="urn:microsoft.com/office/officeart/2008/layout/VerticalCurvedList"/>
    <dgm:cxn modelId="{683581BD-44AA-48FD-8AF9-B15DBEAA7F79}" type="presParOf" srcId="{F8EB0044-7BA9-4200-8235-1101E4602440}" destId="{DD0200B7-6FC9-428D-A600-B4A36C9ADEF6}" srcOrd="1" destOrd="0" presId="urn:microsoft.com/office/officeart/2008/layout/VerticalCurvedList"/>
    <dgm:cxn modelId="{9A9987C5-3BDD-4F0E-AF6A-EDC0811AFF3B}" type="presParOf" srcId="{F8EB0044-7BA9-4200-8235-1101E4602440}" destId="{93D6D07B-FAE2-4714-BBB3-71687C4824D9}" srcOrd="2" destOrd="0" presId="urn:microsoft.com/office/officeart/2008/layout/VerticalCurvedList"/>
    <dgm:cxn modelId="{86469BEE-FD75-48EA-AD4D-498CACBA89FD}" type="presParOf" srcId="{93D6D07B-FAE2-4714-BBB3-71687C4824D9}" destId="{8EA611D9-0A74-4673-A18A-07B76134FBC9}" srcOrd="0" destOrd="0" presId="urn:microsoft.com/office/officeart/2008/layout/VerticalCurvedList"/>
    <dgm:cxn modelId="{ED8FE50A-C1A3-4EE7-B261-94E45CDE4BC7}" type="presParOf" srcId="{F8EB0044-7BA9-4200-8235-1101E4602440}" destId="{0D792C5B-A67C-44AA-BA96-E55E15EC2CD9}" srcOrd="3" destOrd="0" presId="urn:microsoft.com/office/officeart/2008/layout/VerticalCurvedList"/>
    <dgm:cxn modelId="{C00CDCE1-3BAF-4571-9DBE-5EF64BB34C0E}" type="presParOf" srcId="{F8EB0044-7BA9-4200-8235-1101E4602440}" destId="{D8385BD3-C906-46D3-B1F5-E2C4CF473D50}" srcOrd="4" destOrd="0" presId="urn:microsoft.com/office/officeart/2008/layout/VerticalCurvedList"/>
    <dgm:cxn modelId="{65B17FD2-7ACA-4A61-94B7-175AB94B283F}" type="presParOf" srcId="{D8385BD3-C906-46D3-B1F5-E2C4CF473D50}" destId="{F60D320B-106E-4DD0-B4F8-3EDD3F8B5481}" srcOrd="0" destOrd="0" presId="urn:microsoft.com/office/officeart/2008/layout/VerticalCurvedList"/>
    <dgm:cxn modelId="{24B017C0-50C8-4230-976A-8570D2909FA0}" type="presParOf" srcId="{F8EB0044-7BA9-4200-8235-1101E4602440}" destId="{AA0C1D29-381D-40A9-8024-588F10881326}" srcOrd="5" destOrd="0" presId="urn:microsoft.com/office/officeart/2008/layout/VerticalCurvedList"/>
    <dgm:cxn modelId="{1CC163F0-CF5B-47D8-BA01-7E54209365F2}" type="presParOf" srcId="{F8EB0044-7BA9-4200-8235-1101E4602440}" destId="{9612DC68-26A7-46C1-AB4E-6EE9B00EFE69}" srcOrd="6" destOrd="0" presId="urn:microsoft.com/office/officeart/2008/layout/VerticalCurvedList"/>
    <dgm:cxn modelId="{C15DF63A-DA43-43B5-BE17-8E33016A628E}" type="presParOf" srcId="{9612DC68-26A7-46C1-AB4E-6EE9B00EFE69}" destId="{37CDBDEB-7A4F-4FBB-A01E-E683F7F0121F}" srcOrd="0" destOrd="0" presId="urn:microsoft.com/office/officeart/2008/layout/VerticalCurvedList"/>
    <dgm:cxn modelId="{3FA5B990-43CB-4015-AF15-80E4668C055E}" type="presParOf" srcId="{F8EB0044-7BA9-4200-8235-1101E4602440}" destId="{C937CBF0-0FE7-4BD9-B322-937549B0A803}" srcOrd="7" destOrd="0" presId="urn:microsoft.com/office/officeart/2008/layout/VerticalCurvedList"/>
    <dgm:cxn modelId="{EA370178-F1E9-4AAD-B476-14DBD3484910}" type="presParOf" srcId="{F8EB0044-7BA9-4200-8235-1101E4602440}" destId="{1C284548-75B8-479E-A4EC-EEA3128F8AEB}" srcOrd="8" destOrd="0" presId="urn:microsoft.com/office/officeart/2008/layout/VerticalCurvedList"/>
    <dgm:cxn modelId="{E33085DF-6329-4433-B759-7C389AA15B80}" type="presParOf" srcId="{1C284548-75B8-479E-A4EC-EEA3128F8AEB}" destId="{DCA96C01-F90D-40D7-B080-3512B88588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76643-D338-4299-85C6-5720BEEDA1BC}">
      <dsp:nvSpPr>
        <dsp:cNvPr id="0" name=""/>
        <dsp:cNvSpPr/>
      </dsp:nvSpPr>
      <dsp:spPr>
        <a:xfrm>
          <a:off x="910114" y="164814"/>
          <a:ext cx="3208480" cy="11233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88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eorgia" pitchFamily="18" charset="0"/>
            </a:rPr>
            <a:t>Cylinder/Main Shaft</a:t>
          </a:r>
          <a:endParaRPr lang="en-IN" sz="1600" kern="1200" dirty="0">
            <a:latin typeface="Georgia" pitchFamily="18" charset="0"/>
          </a:endParaRPr>
        </a:p>
      </dsp:txBody>
      <dsp:txXfrm>
        <a:off x="910114" y="164814"/>
        <a:ext cx="3208480" cy="1123354"/>
      </dsp:txXfrm>
    </dsp:sp>
    <dsp:sp modelId="{8E68A25C-8BB1-49ED-A98C-4B44221A1DC8}">
      <dsp:nvSpPr>
        <dsp:cNvPr id="0" name=""/>
        <dsp:cNvSpPr/>
      </dsp:nvSpPr>
      <dsp:spPr>
        <a:xfrm>
          <a:off x="438922" y="333516"/>
          <a:ext cx="969425" cy="101456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66608-0187-4AE7-A77E-88B1FD6CFBFE}">
      <dsp:nvSpPr>
        <dsp:cNvPr id="0" name=""/>
        <dsp:cNvSpPr/>
      </dsp:nvSpPr>
      <dsp:spPr>
        <a:xfrm>
          <a:off x="1283333" y="1501911"/>
          <a:ext cx="2883696" cy="10428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88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eorgia" pitchFamily="18" charset="0"/>
            </a:rPr>
            <a:t>Left-End Screw</a:t>
          </a:r>
          <a:endParaRPr lang="en-IN" sz="1600" kern="1200" dirty="0">
            <a:latin typeface="Georgia" pitchFamily="18" charset="0"/>
          </a:endParaRPr>
        </a:p>
      </dsp:txBody>
      <dsp:txXfrm>
        <a:off x="1283333" y="1501911"/>
        <a:ext cx="2883696" cy="1042888"/>
      </dsp:txXfrm>
    </dsp:sp>
    <dsp:sp modelId="{75831E5F-DA75-4D79-94AC-1BA0547829AC}">
      <dsp:nvSpPr>
        <dsp:cNvPr id="0" name=""/>
        <dsp:cNvSpPr/>
      </dsp:nvSpPr>
      <dsp:spPr>
        <a:xfrm flipH="1">
          <a:off x="487250" y="1521869"/>
          <a:ext cx="1003954" cy="100297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1B658-7660-4DF0-B365-DCBBB8BE0552}">
      <dsp:nvSpPr>
        <dsp:cNvPr id="0" name=""/>
        <dsp:cNvSpPr/>
      </dsp:nvSpPr>
      <dsp:spPr>
        <a:xfrm>
          <a:off x="768660" y="2651647"/>
          <a:ext cx="3351659" cy="112335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886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Georgia" pitchFamily="18" charset="0"/>
            </a:rPr>
            <a:t>         Right-End Screw</a:t>
          </a:r>
          <a:endParaRPr lang="en-IN" sz="1600" kern="1200" dirty="0">
            <a:latin typeface="Georgia" pitchFamily="18" charset="0"/>
          </a:endParaRPr>
        </a:p>
      </dsp:txBody>
      <dsp:txXfrm>
        <a:off x="768660" y="2651647"/>
        <a:ext cx="3351659" cy="1123354"/>
      </dsp:txXfrm>
    </dsp:sp>
    <dsp:sp modelId="{31A6B00B-969D-44FD-BADF-6727A8DBE2F5}">
      <dsp:nvSpPr>
        <dsp:cNvPr id="0" name=""/>
        <dsp:cNvSpPr/>
      </dsp:nvSpPr>
      <dsp:spPr>
        <a:xfrm>
          <a:off x="487317" y="2662317"/>
          <a:ext cx="1003820" cy="101112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4608-3FDD-4882-AB79-07098D4B3410}">
      <dsp:nvSpPr>
        <dsp:cNvPr id="0" name=""/>
        <dsp:cNvSpPr/>
      </dsp:nvSpPr>
      <dsp:spPr>
        <a:xfrm>
          <a:off x="1552704" y="266803"/>
          <a:ext cx="3348990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    Lifter  Suspension</a:t>
          </a:r>
          <a:endParaRPr lang="en-IN" sz="1400" kern="1200" dirty="0">
            <a:latin typeface="Georgia" pitchFamily="18" charset="0"/>
          </a:endParaRPr>
        </a:p>
      </dsp:txBody>
      <dsp:txXfrm>
        <a:off x="1552704" y="266803"/>
        <a:ext cx="3348990" cy="1046559"/>
      </dsp:txXfrm>
    </dsp:sp>
    <dsp:sp modelId="{C02C6FFD-922F-43D9-9861-252361B07344}">
      <dsp:nvSpPr>
        <dsp:cNvPr id="0" name=""/>
        <dsp:cNvSpPr/>
      </dsp:nvSpPr>
      <dsp:spPr>
        <a:xfrm>
          <a:off x="1194305" y="115633"/>
          <a:ext cx="1170307" cy="10988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7EC42-96DC-4C25-9A6C-E4C9466A8FE2}">
      <dsp:nvSpPr>
        <dsp:cNvPr id="0" name=""/>
        <dsp:cNvSpPr/>
      </dsp:nvSpPr>
      <dsp:spPr>
        <a:xfrm>
          <a:off x="1545794" y="1584305"/>
          <a:ext cx="3348990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        Clutches</a:t>
          </a:r>
          <a:endParaRPr lang="en-IN" sz="1400" kern="1200" dirty="0">
            <a:latin typeface="Georgia" pitchFamily="18" charset="0"/>
          </a:endParaRPr>
        </a:p>
      </dsp:txBody>
      <dsp:txXfrm>
        <a:off x="1545794" y="1584305"/>
        <a:ext cx="3348990" cy="1046559"/>
      </dsp:txXfrm>
    </dsp:sp>
    <dsp:sp modelId="{79B6774E-194E-43F6-A51F-3E7387637A04}">
      <dsp:nvSpPr>
        <dsp:cNvPr id="0" name=""/>
        <dsp:cNvSpPr/>
      </dsp:nvSpPr>
      <dsp:spPr>
        <a:xfrm>
          <a:off x="1201215" y="1433135"/>
          <a:ext cx="1142667" cy="109888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6C51C-E6A4-4FA3-9981-932D251212FB}">
      <dsp:nvSpPr>
        <dsp:cNvPr id="0" name=""/>
        <dsp:cNvSpPr/>
      </dsp:nvSpPr>
      <dsp:spPr>
        <a:xfrm>
          <a:off x="1526254" y="2901807"/>
          <a:ext cx="3348990" cy="104655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7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       Bearing</a:t>
          </a:r>
          <a:endParaRPr lang="en-IN" sz="1400" kern="1200" dirty="0">
            <a:latin typeface="Georgia" pitchFamily="18" charset="0"/>
          </a:endParaRPr>
        </a:p>
      </dsp:txBody>
      <dsp:txXfrm>
        <a:off x="1526254" y="2901807"/>
        <a:ext cx="3348990" cy="1046559"/>
      </dsp:txXfrm>
    </dsp:sp>
    <dsp:sp modelId="{ECA21BE5-21B1-49F9-B841-DFD55EB448DC}">
      <dsp:nvSpPr>
        <dsp:cNvPr id="0" name=""/>
        <dsp:cNvSpPr/>
      </dsp:nvSpPr>
      <dsp:spPr>
        <a:xfrm>
          <a:off x="1220755" y="2750637"/>
          <a:ext cx="1064506" cy="10988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76DA1-F151-4748-BB9C-8C05317444FC}">
      <dsp:nvSpPr>
        <dsp:cNvPr id="0" name=""/>
        <dsp:cNvSpPr/>
      </dsp:nvSpPr>
      <dsp:spPr>
        <a:xfrm>
          <a:off x="1389075" y="251561"/>
          <a:ext cx="3413760" cy="3413760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Many Time Use In Multi Situations</a:t>
          </a:r>
          <a:endParaRPr lang="en-IN" sz="1400" kern="1200" dirty="0">
            <a:latin typeface="Georgia" pitchFamily="18" charset="0"/>
          </a:endParaRPr>
        </a:p>
      </dsp:txBody>
      <dsp:txXfrm>
        <a:off x="3169920" y="825398"/>
        <a:ext cx="1097280" cy="731520"/>
      </dsp:txXfrm>
    </dsp:sp>
    <dsp:sp modelId="{D51951C8-BE33-4871-BE84-908946DCBA70}">
      <dsp:nvSpPr>
        <dsp:cNvPr id="0" name=""/>
        <dsp:cNvSpPr/>
      </dsp:nvSpPr>
      <dsp:spPr>
        <a:xfrm>
          <a:off x="1418336" y="342595"/>
          <a:ext cx="3413760" cy="3413760"/>
        </a:xfrm>
        <a:prstGeom prst="pie">
          <a:avLst>
            <a:gd name="adj1" fmla="val 20520000"/>
            <a:gd name="adj2" fmla="val 3240000"/>
          </a:avLst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High Load Capacity</a:t>
          </a:r>
          <a:endParaRPr lang="en-IN" sz="1400" kern="1200" dirty="0">
            <a:latin typeface="Georgia" pitchFamily="18" charset="0"/>
          </a:endParaRPr>
        </a:p>
      </dsp:txBody>
      <dsp:txXfrm>
        <a:off x="3616960" y="1902358"/>
        <a:ext cx="1016000" cy="812800"/>
      </dsp:txXfrm>
    </dsp:sp>
    <dsp:sp modelId="{62F90723-354F-4D4A-8ED3-F0C807FACDDF}">
      <dsp:nvSpPr>
        <dsp:cNvPr id="0" name=""/>
        <dsp:cNvSpPr/>
      </dsp:nvSpPr>
      <dsp:spPr>
        <a:xfrm>
          <a:off x="1341120" y="398678"/>
          <a:ext cx="3413760" cy="3413760"/>
        </a:xfrm>
        <a:prstGeom prst="pie">
          <a:avLst>
            <a:gd name="adj1" fmla="val 3240000"/>
            <a:gd name="adj2" fmla="val 7560000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Lesser Maintenance  </a:t>
          </a:r>
          <a:endParaRPr lang="en-IN" sz="1400" kern="1200" dirty="0">
            <a:latin typeface="Georgia" pitchFamily="18" charset="0"/>
          </a:endParaRPr>
        </a:p>
      </dsp:txBody>
      <dsp:txXfrm>
        <a:off x="2560320" y="2796438"/>
        <a:ext cx="975360" cy="894080"/>
      </dsp:txXfrm>
    </dsp:sp>
    <dsp:sp modelId="{E35F88E3-FA92-47FA-A73F-A98E6D9AFA02}">
      <dsp:nvSpPr>
        <dsp:cNvPr id="0" name=""/>
        <dsp:cNvSpPr/>
      </dsp:nvSpPr>
      <dsp:spPr>
        <a:xfrm>
          <a:off x="1263904" y="342595"/>
          <a:ext cx="3413760" cy="3413760"/>
        </a:xfrm>
        <a:prstGeom prst="pie">
          <a:avLst>
            <a:gd name="adj1" fmla="val 7560000"/>
            <a:gd name="adj2" fmla="val 11880000"/>
          </a:avLst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Zero Injuries</a:t>
          </a:r>
          <a:endParaRPr lang="en-IN" sz="1400" kern="1200" dirty="0">
            <a:latin typeface="Georgia" pitchFamily="18" charset="0"/>
          </a:endParaRPr>
        </a:p>
      </dsp:txBody>
      <dsp:txXfrm>
        <a:off x="1463040" y="1902358"/>
        <a:ext cx="1016000" cy="812800"/>
      </dsp:txXfrm>
    </dsp:sp>
    <dsp:sp modelId="{BD54FBA5-3C90-4A90-A692-8EAA748BBF61}">
      <dsp:nvSpPr>
        <dsp:cNvPr id="0" name=""/>
        <dsp:cNvSpPr/>
      </dsp:nvSpPr>
      <dsp:spPr>
        <a:xfrm>
          <a:off x="1293164" y="251561"/>
          <a:ext cx="3413760" cy="3413760"/>
        </a:xfrm>
        <a:prstGeom prst="pie">
          <a:avLst>
            <a:gd name="adj1" fmla="val 11880000"/>
            <a:gd name="adj2" fmla="val 1620000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Easy  Operation</a:t>
          </a:r>
          <a:endParaRPr lang="en-IN" sz="1400" kern="1200" dirty="0">
            <a:latin typeface="Georgia" pitchFamily="18" charset="0"/>
          </a:endParaRPr>
        </a:p>
      </dsp:txBody>
      <dsp:txXfrm>
        <a:off x="1828800" y="825398"/>
        <a:ext cx="1097280" cy="731520"/>
      </dsp:txXfrm>
    </dsp:sp>
    <dsp:sp modelId="{3663F5C3-255E-4115-B211-44471A3C3EB5}">
      <dsp:nvSpPr>
        <dsp:cNvPr id="0" name=""/>
        <dsp:cNvSpPr/>
      </dsp:nvSpPr>
      <dsp:spPr>
        <a:xfrm>
          <a:off x="1177586" y="40233"/>
          <a:ext cx="3836416" cy="383641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DD158-E363-406F-B639-17CE1FAB9C86}">
      <dsp:nvSpPr>
        <dsp:cNvPr id="0" name=""/>
        <dsp:cNvSpPr/>
      </dsp:nvSpPr>
      <dsp:spPr>
        <a:xfrm>
          <a:off x="1207243" y="131237"/>
          <a:ext cx="3836416" cy="383641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0E3F-4212-41B9-B748-DD881FBCD639}">
      <dsp:nvSpPr>
        <dsp:cNvPr id="0" name=""/>
        <dsp:cNvSpPr/>
      </dsp:nvSpPr>
      <dsp:spPr>
        <a:xfrm>
          <a:off x="1129792" y="187491"/>
          <a:ext cx="3836416" cy="383641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47B2D-DB0F-4C03-9395-DD2F308706E0}">
      <dsp:nvSpPr>
        <dsp:cNvPr id="0" name=""/>
        <dsp:cNvSpPr/>
      </dsp:nvSpPr>
      <dsp:spPr>
        <a:xfrm>
          <a:off x="1052340" y="131237"/>
          <a:ext cx="3836416" cy="383641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4CE53-69B7-446A-B9A9-C2A389745196}">
      <dsp:nvSpPr>
        <dsp:cNvPr id="0" name=""/>
        <dsp:cNvSpPr/>
      </dsp:nvSpPr>
      <dsp:spPr>
        <a:xfrm>
          <a:off x="1081997" y="40233"/>
          <a:ext cx="3836416" cy="383641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D89E8-5C91-4EB9-A464-222C32FEA8D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200B7-6FC9-428D-A600-B4A36C9ADEF6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625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Residential Apartments </a:t>
          </a:r>
          <a:endParaRPr lang="en-IN" sz="1400" kern="1200" dirty="0">
            <a:latin typeface="Georgia" pitchFamily="18" charset="0"/>
          </a:endParaRPr>
        </a:p>
      </dsp:txBody>
      <dsp:txXfrm>
        <a:off x="460128" y="312440"/>
        <a:ext cx="5580684" cy="625205"/>
      </dsp:txXfrm>
    </dsp:sp>
    <dsp:sp modelId="{8EA611D9-0A74-4673-A18A-07B76134FBC9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92C5B-A67C-44AA-BA96-E55E15EC2CD9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625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Hospitals </a:t>
          </a:r>
          <a:endParaRPr lang="en-IN" sz="1400" kern="1200" dirty="0">
            <a:latin typeface="Georgia" pitchFamily="18" charset="0"/>
          </a:endParaRPr>
        </a:p>
      </dsp:txBody>
      <dsp:txXfrm>
        <a:off x="818573" y="1250411"/>
        <a:ext cx="5222240" cy="625205"/>
      </dsp:txXfrm>
    </dsp:sp>
    <dsp:sp modelId="{F60D320B-106E-4DD0-B4F8-3EDD3F8B5481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C1D29-381D-40A9-8024-588F10881326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625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     Schools/Collages</a:t>
          </a:r>
          <a:endParaRPr lang="en-IN" sz="1400" kern="1200" dirty="0">
            <a:latin typeface="Georgia" pitchFamily="18" charset="0"/>
          </a:endParaRPr>
        </a:p>
      </dsp:txBody>
      <dsp:txXfrm>
        <a:off x="818573" y="2188382"/>
        <a:ext cx="5222240" cy="625205"/>
      </dsp:txXfrm>
    </dsp:sp>
    <dsp:sp modelId="{37CDBDEB-7A4F-4FBB-A01E-E683F7F0121F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7CBF0-0FE7-4BD9-B322-937549B0A803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96257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Georgia" pitchFamily="18" charset="0"/>
            </a:rPr>
            <a:t>             Commercial Complex/Offices</a:t>
          </a:r>
          <a:endParaRPr lang="en-IN" sz="1400" kern="1200" dirty="0">
            <a:latin typeface="Georgia" pitchFamily="18" charset="0"/>
          </a:endParaRPr>
        </a:p>
      </dsp:txBody>
      <dsp:txXfrm>
        <a:off x="460128" y="3126353"/>
        <a:ext cx="5580684" cy="625205"/>
      </dsp:txXfrm>
    </dsp:sp>
    <dsp:sp modelId="{DCA96C01-F90D-40D7-B080-3512B88588C7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5-09T12:25:30.263"/>
    </inkml:context>
    <inkml:brush xml:id="br0">
      <inkml:brushProperty name="width" value="0.08819" units="cm"/>
      <inkml:brushProperty name="height" value="0.35278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13147 13444,'-25'0,"0"0,0 0,1 0,-26 0,-49-74,-50 49,-25 0,-24-49,-50 49,-25-25,-49 1,24-1,0 25,25 0,1-49,98 74,124-25,125 25,49 0,49 25,100 0,74 0,26 123,346 26,-99-149,50 149,-447-150,-49 51,198-26,0-24,-99 25,-75-25,-99-1,-198 1,-347-25,-596 99,744-99,224 0,-422-74,-125-100,101 26,445 148,75-25,25 25,124 0,173 0,224 149,223-25,273-50,-1 75,-148-75,-24 100,-125-100,-149 50,-148-74,-175 49,-73-49,-75-1,-323 1,-321 0,-621-50,-323 0,-223-75,-49-222,24-125,720 223,-149-73,943 222,148 25,-49-24,124 24,248-25,-50 50,496 0,745 0,346 0,224 124,-223-25,0-49,-50 49,-297 149,-224 0,-496-74,-570-100,-100-49,-74 0,-372 25,-844-50,-396-25,-372-347,-1 0,-49 99,372-99,-74-50,1463 372,-471-173,471 124,224 74,74 25,421 0,1092 0,545 0,324 0,-125 149,99 124,-422-124,-520 99,-447-50,-520-99,-398-99,-99 50,-273 0,-495-26,-968-24,-249-24,-24-125,-396-248,24-223,49-50,273-49,547 148,520 298,744 199,546 74,1041 248,919 149,694 49,198 125,-297-174,-224 223,-545-124,-620 174,-596-323,-669-273,-149-49,-75 74,-198-74,-868 50,-968-75,-744-323,-347-74,-347-322,223 272,1091 1,1787 272,-1117-272,868 247,596 199,347 0,1116 0,1389 298,471 297,745 50,322 199,-323-1,-793 75,-2828 74,-372-223,0-149,0-372,0-198,0-1,-198 50,-323-24,-1141-100,-546-471,-74-223,-248 49,0 149,645-124,273 174,570 347,918 74,74 25,472 25,1265 149,99 99,-769-149,-298 25,-546-99,1266 372,173 74,-595-148,-719-199,-372-124,-819 0,-1240-397,-770-124,-793-669,-74-373,-75-347,274 174,594 49,373 248,1686 794,918-74,0 446,0 248,198 25,943 0,1265 447,1117 446,991 0,25 24,-223 100,-223 248,-943 25,-1041-173,-646-224,-892-422,-447-322,-124-100,-149 1,-447-50,-1313-124,321-298,-1761-744,-694-644,-50 73,298-73,149 24,347 124,397 446,545 323,1936 397,421 422,347 74,1241 347,1214 447,870 223,668 49,596 224,1-198,-200 619,-966-99,-1043-272,-2728-199,0-273,0-471,0-298,-149 25,-719-99,670-25,-2109-670,-1587-818,-869-348,-74-297,0 99,-496 199,893 74,2208 322,2232 918,49 620,472 373,1290 669,1637 347,843 199,918 24,347 149,-272-98,-199 98,-2481 149,-2604-372,0-223,0-471,0-720,0-174,-397-49,-1438-148,-1092-770,-968-322,-693-1092,-101 75,-693-521,520-125,348 597,3745 371,769 521,0 1290,74 124,497 124,1810 893,1116 571,1514 272,818 422,471 74,174-49,-2753-446,-3721-26,0-371,0-398,0-818,0-223,-298 25,-892-50,-745-521,-1513-893,-793-471,-596-745,-744-297,322 149,-49 323,3547-75,1761 1587,99 1067,1042 918,1141 917,1860 472,1439 471,993 174,247-323,397-49,-7218-670,-273-2034,199 0,-1191-546,-1513-719,-943-520,-669-671,-919-372,-197-148,173 123,124 0,5209 1390,818 1835,1216 1265,1761 769,2059 521,1042-49,421 594,-173 323,-7144-2257,-49-1538,-795 0,745 0,-1166-645,-2952-1165,-521-944,-1041-222,-75-274,273 323,149 472,5432 1934,0-447,0 497,0 446,173 348,1415 1388,1636 745,1638 620,1736 620,645-100,0 51,-4316-3350,-3076-297,-1190-570,-1241-869,-1017-645,-991-619,1338 1115,-3025-2678,197 74,200 2009,5754 2183,446 174,1861 1760,1364 720,1861 869,2033 272,-198-74,74-497,-6920-3224,-496 0,-918-149,-1215-793,-943-695,-943-621,-1141-693,-347-795,-917-272,694 694,5854 3324,744 645,1934 1835,2109 1092,2183 719,1067 596,24-1737,-5680-3150,-2803 0,-1959-1091,-720-844,-1438-273,-224-917,496 818,-2505-1910,-843 75,7392 4142,719 298,1190 619,1365 1341,-794-844,4713 2554,719 274,-471-472,-2927-1612,-5209-2629,-2059-1836,1241 943,868 868,-3077-1563,-2901-3001,1811 1538,2256 1488,2506 1785,447 299,1314 1438,2852 2134,1663 768,-1489-1140,-1190-919,595 100,-2729-2431,-1314 0,-670-173,-1587-1415,-1514-818,893 694,2605 1564,348 148,-2581-1637,-3150-2159,1687 1043,2754 2108,1463 720,1438 1239,2357 1663,1612 1066,-1016-967,-4565-3101,372 75,-124-1,1886 1390,1537 421,-2530-1860,-2083-322,-1241-1340,-1686-1488,-1340-844,-1364-1240,-843 571,942 4663,6648 0,1637 1042,2182 2009,2779 1860,1315 298,-1-397,-2976-4812,-5159-99,-1415-943,-2256-2034,-1538-917,2852 2157,198 1563,-5283-4291,4193 2729,1785 991,2580 1415,2405 1513,2631 1735,1983 1564,25 322,-7168-5705,-1364-74,-1663-1042,-2157-1241,-645-421,-770-968,4044 2333,273 743,-4242-2877,-2232 223,8582 3721,2729 2183,2132 1289,2134 1067,323 472,24-3573,-7937-1835,-223 0,-1315-670,-2332-1413,-1438-1588,-2903-1265,1-794,669 3795,7392 2009,2753 1439,2803 2233,2307 1637,224 595,-1-3647,-6573-2331,-2331-223,-2357-1365,-1613-1487,-1810-1068,-1488-1760,0 1810,5779 4093,3299 744,2431 1910,2406 1712,2233 1041,24 447,-620-5854,-7540-74,-1663-1365,-2554-2058,-3076-2804,-719-768,-25 6424,3919 645,4192 1339,5432 1960,2654 1762,1 1636,-1-4068,-3919-2629,-6052-843,-2109-1638,-2554-2108,-1538-1587,-1 1240,2829 4936,5258 298,0 2554,7044 1737,1043 1141,-1-174,25-5556,-5581 0,-3919-322,-2257-1539,-2084-1438,-2307-868,-49-2133,1116 3224,10914 4986,3646 2208,471 1537,51 1216,-1961-6400,-6151-1488,-5159-2009,-2928-2505,1-1812,-25 5235,3696 2108,4415 1240,744 2555,7317 1786,51 1638,-1-6029,0-1190,-7392 0,-719-297,0-1489,-6772-2382,-1314-1487,-25-1464,0 7119,5333 0,2778 1786,0 1538,8036 2654,76 1240,-1-6499,0-719,-6623 0,-1488-471,-3324-1910,-4663-1737,-74-843,-26-1463,1688 5754,6399 968,0 1562,6945 1836,1141 1587,1 1142,-1-4962,-5432-1463,-2654-496,-3969-1860,-3150-2010,-967-1860,-25 645,1538 5581,6573 471,0 2431,8012 1662,74 1290,25-620,-25-5234,-6523 0,-1563-99,-2480-1042,-3374-2158,-1860-1265,-373-1216,-24 1638,6499 4142,1612 223,992 943,3398 1290,3597 1909,75 1365,24-645,-3745-5085,-4415 0,-1935-992,-3448-2109,-1985-743,-619-1365,-26-670,5359 5879,4737 695,2208 1239,2108 1638,1736 992,26 1092,-2928-3052,-5184-2604,-744-173,-1934-1092,-2159-1390,-2257-1636,-967-1091,24 123,5830 5259,2753 124,2158 1017,2058 1439,2159 942,1165 720,-24 74,-5110-1216,-3175-3125,-868-818,-1389-1117,-249-222,-1711-745,-595-422,174 397,1239 745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5-09T12:22:09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48DD4"/>
    </inkml:brush>
  </inkml:definitions>
  <inkml:trace contextRef="#ctx0" brushRef="#br0">12229 5879</inkml:trace>
  <inkml:trace contextRef="#ctx0" brushRef="#br0" timeOffset="863.6485">12651 6499</inkml:trace>
  <inkml:trace contextRef="#ctx0" brushRef="#br0" timeOffset="1376.0306">12924 6573</inkml:trace>
  <inkml:trace contextRef="#ctx0" brushRef="#br0" timeOffset="10135.5715">6474 11336,'25'0,"0"0</inkml:trace>
  <inkml:trace contextRef="#ctx0" brushRef="#br0" timeOffset="64423.5295">7913 6077,'0'-25,"0"-24,25-26,24 26,-24 49,25-75,74 50,-25 1,25 24,-49 0,-1 0,-24 0,-1 0,-24 0,25 49,24-24,-24 25,-26-1,51 51,-50-26,24-24,-24-1,0 26,0 24,24-25,-49-49,0 49,0 26,0-51,25 26,-25-26,0 1,0 0,0-26,0 26,0 0,0 24,-25 0,0-49,-24 50,-1-26,25-24,1-25,-51 0,-98 0,24-74,74 49,26 0,-1 25,50-25,-49 0,49-24,0 24,0-25,0 26,0-26,0 25,-25-49,25 49,-25 0</inkml:trace>
  <inkml:trace contextRef="#ctx0" brushRef="#br0" timeOffset="65416.0873">8260 5879,'50'0,"-25"25,0 74,-1 0,-24 0,50 0,24 25,1 100,-1-150,1 100,-1-25,-24-25,24 49,-49-123,0 49,24 0,-24-24,0-51,24 76,-24-76,-25-73</inkml:trace>
  <inkml:trace contextRef="#ctx0" brushRef="#br0" timeOffset="66720.7434">9848 6747,'25'0,"24"-25,-24 0,49 0,26 1,-51-26,1 0,-1 1,-24-1,50-24,-26-25,1-25,49 74,25-124,-74 100,-25 49,-1-25,1 1,-74 49,-26 0,-24 0,25 0,24 25,-49 24,49-24,-24 25,-26-1,26 26,49-50,-74 99,74-100,0 26,1 0,24 24,-25 0,25 1,-50-1,50-49,0 25,0-1,50 26,-25 24,-25-49,0 24,49 25,-49 0,25 1,-25-26,25-24,-25-26,25 1,49-25,25 0,100 0,-100 0,75 0,-75 0,0 0,-25 0,-24 0,-50-25,25 25,0-49,-25 24,0 0,0 0,0-24</inkml:trace>
  <inkml:trace contextRef="#ctx0" brushRef="#br0" timeOffset="67776.7334">12378 5854,'-75'0,"26"25,-1-25,-74 74,75-49,24 25,-25 24,25 0,1-24,-1 99,0-75,0 25,0-49,-49 74,74-74,-25-26,25 1,0 25,0-25,25 0,25 24,-26-24,1 0,50 0,-26-1,-24-24,0 0,24 0,1 0,0 0,-1 0,1 0,-25 0,24 25,-49 0,25 0,-25 74,0-25,0 1,-50 49,-24-75,-75 26,75-50,-1-1,26-24,24 0,25-24,0-1,74-50,50 26</inkml:trace>
  <inkml:trace contextRef="#ctx0" brushRef="#br0" timeOffset="68336.8725">13048 6871,'0'25,"0"0,0-1,0 1,0 25,0 24,0-49,0 49,0 26,49-26,1 75,-25-100,-25 1,24 24,-24-49,0-50,0 1,0-51,-24-24,-26-25,25 99,-24-24</inkml:trace>
  <inkml:trace contextRef="#ctx0" brushRef="#br0" timeOffset="68735.8039">12725 6300,'75'25,"-51"0</inkml:trace>
  <inkml:trace contextRef="#ctx0" brushRef="#br0" timeOffset="70223.1175">14263 6995,'-25'0,"0"0,-49 0,24 25,1 0,-1 49,1-24,24-26,-25 1,25 0,1 25,24 24,0-24,0-26,0 26,0 0,0-26,0 1,24-25,1 0,-25-25,0-24,75-26,-75 51,24-100,26 49,-25-49,0-49,-25 98,49-24,-49 49,0 149,0-24,25-25,0 74,-25 0,0 24,25 51,24-1,-24-24,-25 0,25 49,0-74,-1 24,1-98,-25-26,0-24,0 49,-25-24,25-25,-49 0,-26-1,1-24,24 0,1 0,24 0,-49-49,24-100,50-74,-25-50,25-25,0 75,50 149,-25 24</inkml:trace>
  <inkml:trace contextRef="#ctx0" brushRef="#br0" timeOffset="71423.5885">14288 7169,'49'0,"-24"24,0 26,49 74,-49-25,25-24,-25 49,0-50,-25 25,49-24,-24-26,-25 26,0-50,0-50,0-25,0-49,0-25,25-25,24-49,-49 49,75-74,-75 49,74 0,-74 75,25-25,0 99,0 0,-1 25,51 75,-50-1,74 199,-50-99,-24 24,50 1,-26-1,26 50,-26-74,26 24,-51-49,1 0,25-100,-50 1,0-25,0-50,0-25,0 26,0-26</inkml:trace>
  <inkml:trace contextRef="#ctx0" brushRef="#br0" timeOffset="73047.9899">8409 8409,'25'0,"99"0,149 0,49 0,75 0,397 124,99-50,25 100,123-75,-123 124,-50 1,-74-100,-248-100,-249 1,-24-25,-99 0,-124 0,-26 0,1 0</inkml:trace>
  <inkml:trace contextRef="#ctx0" brushRef="#br0" timeOffset="74951.5195">11038 9649,'-49'-50,"-26"26,-24-26,-74-24,-26-1,-24-24,-50 0,0 24,50 1,0-50,49 74,124 50,26-25,-1 1,25-1,0-50,49 1,-49 24,75-49,-50 74,49-49,-24 24,-1 26,1 24,49 0,50 0,-50 0,0 0,-49 24,24 26,1 24,-50 1,74 74,25-1,-75 101,51 48,-75-74,123 50,-123 0,25 25,-50-149,0-50,0 25,0-50,0-24,-25-1,0-49,0 25,-24-25,24 0,-49 25,49-25,0 0,0 0,0 0,-24 0,24-25,25-49,0-1,0 51,0-76,0 1,0-50,0 1,0 123,0-99,49-50,26-24,-1 74,26 24,-26 51,-24 49,-1 0,50 0,-49 0,0 0,-1 0,-24 0,0 49,24 51,-24 24,50 49,-51 26,1-1,-25-49,0-50,0 0,0-74,0 25</inkml:trace>
  <inkml:trace contextRef="#ctx0" brushRef="#br0" timeOffset="84575.725">12303 14015,'0'-25,"0"0,0-49,0-75,0 25,0-75,0 1,0-1,0-24,0 25,0 24,0 25,0 25,0 75,0 24,0 174,0 24,0 51,0 98,0-74,50-25,-50-74,74 50,-24-150,-50 26,50 73,-25 26,99 25,-100-26,51 1,-75-100,0-49,25 74,-25-49,0-25,24-1,-24-73,50-50,-50-25,25-50,49-49,-74 74,25 0,-25-74,25-25,24 25,-49-1,0 100,25 25,-25 49,0 26,0-1,0 0,0 0,0 0,0-24,0 24,0-25,0-24,0-25,0 0,0-50,0 74,0-24,0 25,50-1,-1-49,-49 99,25-24,0 24,-25 50,0 74,0-25,0 50,0 25,0-25,0 75,-50-26,1 75,-1-74,-24 0,74-75,-25 25,0-25,-24-74,24 0,0 0,0-1,0-24,-24 25,-1 0,25-25,1 25,-1-25,0 0,0 0,25-25,0 0,0-24,0-1,25 0,99 26,-25-26,0 50,-24 0,-50 0,-1 0,26 25,0 24,24 26,-24 74,-1-1,1 26,49 0,-74-125,0 26,49 49,1 25,-51-75,-24 0,0-49,50-25,-25 0,99-49,-25-175,25-73,25 49,-25-25,-50 99,26 1,-76 24,26 99,-75 50,0 0,1 0,-1 0,0 0,25 25,0 49,0 26,0 48,0 51,0-75,0-25,0 0,0-24,25-51,0-24,-1 0,51 0,-50 0,74-24,0-76,-49 26,-1-50,1-25,-1-24,-49 73,25 1,-25 25,0 49,25 25,-25 124,0 50,0-75,0 25,0-50,0 25,0-49,0-25,50-25,24 0,75-149,-25 0,25-24,0 73,-25 51,-75-1,-24 50,-25-25,0-24,0-51,0-73,25-1,-25-49,0 25,49-51,-24-23,25 48,-50 51,0 98,0-24,0 50,0 24,49 0,-73 50,-26 49,0 75,-24 25,49-50,-24 0,49 0,0 24,0-98,0 49,0-49,24 0,1-1,0-24,49 0,1-25,-1 0,-24 0,-1 0,-24 0,0 0,0 25,-25 123,0 51,0-50,0-25,-50 74,1-99,24-49,25 24,0-24,0 0,0-1,0-24,25 0,49-25,0 0,-24 0,24 0,1 0,-50 0,0 0,-1 0,1-25,0-49,25-26,-50 51,24-100,-24 50,25-1,50-48,-26 24,-24 49,25 26,-26-26,-24 100,0 49,0 1,0-1,0-24,0 24,25 1,0-1,-25-24,25 49,-25 0,25 25,24 25,-24-75,0-24,24 0,1-1,0-49,-1 0,-24 0,0 0,49-49,-49-1,25-49,-25-50,24 0,1-49,-25-1,-1 26,-24 49,25 49,-25 50,50 75,-50 49,25 0,49 50,-49-74,0 49,24-50,-49-24,25-75,-25 0,0 0,0-24,0-26,0 50,0-74,0 25,0 24,0-24,0-1,0 1,0 24,0-24,0-25,0 24,0 1,0 24,0-24,25-1,24 51,26-76,24 51,25-1,-25 50,0 0,-74 0,25 0,-25 0,74 25,25 198,0-24,-74 24,-26-25,51 1,24 74,-74-75,0 1,-25-75,0-50,0-49,0-75,-25-24,25-1,0 1,0-50,0-50,0-24,0-1,0-24,49 0,1 25,0 24,-1 25,-49 124,75-49,-26 74,-24 0,25 124,24 99,-24-24,74 73,-50-73,-24 24,24 0,-49-49,25 49,24 0,-24 1,49-1,-74-74,-25-124,0-1,-25-48,25-76,0 1,0-50,0-99,0 25,0-75,0 1,0 24,0-25,49 1,-24 73,25-24,-25 124,-25 25,0 25</inkml:trace>
  <inkml:trace contextRef="#ctx0" brushRef="#br0" timeOffset="87991.6437">4192 11435,'25'0,"0"25,25 24,-1-24,-24 25,25-1,-26 26,1-1,50 25,-51-24,26-26,0 75,-1-49,-49-50,25 24,0-49,-25 50,0-25,25 49,-25-24,24-1,1 51,-25-26,50-24,-25-1,-25-24,0 0,0 0,0-125,24-98,-24-75,50 25,-25 50,25-100,49-74,-74 198,49-99,-24 125,-26-26,26 124,-50 1</inkml:trace>
  <inkml:trace contextRef="#ctx0" brushRef="#br0" timeOffset="89503.5783">5978 11981,'0'24,"0"51,0-1,0 50,0-49,0-50,-49 74,49-74,0 24,-25 1,25-25,-25-1,25 26,0-25,-25-25,50-149,74 0,-49-49,-1 24,1-24,49 49,-49 74,24-73,-24 24,-25 124,-25-50,0 25,25 25,49 50,-24 74,-26-50,51 100,24 24,25 1,0-26,0 51,-74-76,24 1,-24-25,-1-49,-49-26,0-24,0 0,-24-25,24-25,-75-74,50 49,-24-24,-26-25,1 49,-1-24,-73-26,-1 26,74 49,-73-49,73 24,26 25,24 25</inkml:trace>
  <inkml:trace contextRef="#ctx0" brushRef="#br0" timeOffset="91111.629">7591 11658,'0'0,"24"50,1-1,0 26,0-1,24 25,-24-24,0 74,-25-25,50 25,24 49,-49 50,0 75,74-175,25 100,-99-49,0 24,24-74,-49 0,0-100,0 51,0-51,0-24,0 49,-25-49,1-25,-26 0,0 0,-49-49,25-1,74 25,-25 0,25 1,0-1,-25 0,25-25,0 26,25-51,0 1,24 24,-24 0,0 1,0 49,-25-25</inkml:trace>
  <inkml:trace contextRef="#ctx0" brushRef="#br0" timeOffset="91695.3797">7566 10988</inkml:trace>
  <inkml:trace contextRef="#ctx0" brushRef="#br0" timeOffset="93647.3372">9426 12849,'50'99,"-50"0,25-74,-25 49,0 1,0 24,0-74,0 25,0 24,0 0,0 26,0-26,-50 0,25 1,-49 24,49-74,0 0,0-25,25-199,0 1,0-75,0 25,25 0,-25 25,50-50,24 25,-24 74,24-24,-74 148,25-24,0 74,0 0,-1 0,51 198,-26 0,51 1,-51-25,50 74,25-25,-24-25,-1 50,0-99,-49-99,-50-1,25-49,-25 25,0-50,-25-24,-25-26,1-49,24 50,0 24,-74-49,24-25,50 25,-74 24,50 26,-26 24,26-25,-26 50,75 50,-25-25,25 0,0-1,-24 1,-26 50,25-26,-49-24,-1 49,-49-24,100-25,-26 0,25-1</inkml:trace>
  <inkml:trace contextRef="#ctx0" brushRef="#br0" timeOffset="99640.9271">21456 12824,'0'25,"-74"49,24-24,26-1,-1 26,25-26,0 26,-25-25,25-1,0 26,0 24,0 0,0 0,25 25,-25-49,25 24,-25-74,24 49,1-49,0 24,0-49,24-74,-49 49,75-99,-50 75,-1-51,-24 1,0 25,0 24,0-49,0 25,0 24,0 0,0 26,0-1,0 99,50-24,-50 74,0-25,0-49,0 123,0-74,25-24,-25-1,25-24,-1-1,1-49,0 25,0-25,24-99,1-25,49-74,-24 24,-1-49,1-25,-1 49,-24-24,-26 49,-24 26,25-1,-25 74,0 26,0-51,0 76,0-1,0 74,25 100,49-74,-49 74,25-25,-25 0,-1 74,76-24,-76 24,1-49,50 0,-75-100,49 51,1-51,-50-24,0 0,0 0,0-75,-25 25</inkml:trace>
  <inkml:trace contextRef="#ctx0" brushRef="#br0" timeOffset="106815.7108">7690 11336</inkml:trace>
  <inkml:trace contextRef="#ctx0" brushRef="#br0" timeOffset="108231.8997">7566 11336,'25'0,"-1"0,1 0,50 0,-26 0,-24 0,0 0,0 0,-1 0,-24-25,0 0,-74-49,74 24,0 0,0-24,-25 24,0 50,1-49,24-1,-25 25,0 25,0-24,-24-1,24 25,0 0,-25-25,1 25,24 0,-25 0,1 0,24 0,-25 0,26 0,-1 25,25 24,0-24,0 50,49-26,1-24,0 49,24-24,-74-25,74 0,-74 0,75-1,-50-24,-1 25,1 0,0-25,49 0,-49 0,25 0,-25 0,24 0,-24 0</inkml:trace>
  <inkml:trace contextRef="#ctx0" brushRef="#br0" timeOffset="117695.2981">5581 13816,'-24'25,"-26"0,-24-25,-1 0,-24 0,0 0,-50-99,0-25,25 0,74-75,-74 50,50 0,49-49,-49 74,-1-25,1-24,49 73,25-98,0 24,0-24,0 99,0-1,0 26,0 24,50-98,-1 48,1 1,74-174,25 124,0-24,-1-75,76 49,-51 75,75-49,50 49,25-25,-100 74,124 1,-49-50,-75 124,-49-25,-75 25,25-49,-25 24,50 25,0 0,24 0,26 74,49 1,0 24,0 0,50 75,-50 49,-25-50,-25 150,-24-50,-25 24,0 150,173 148,-173-223,99 124,-124-198,-50 25,-24-1,-25-24,0-50,24-50,-49 1,0-100,0 25,-25-50,-74 50,74-74,-49 74,-75 0,25 0,25-25,24-24,-24-26,74 1,-24-50,-1 0,-24 0,-25-50,-25-49,-50-25,-49-50,-75-74,-124-74,-49-50,-25 0,124 24,0-24,-348-297,150 123,123 0,-49-24,0-50,298 272,-1 150,26 49,24 25,99 74,26 26,24-51,0 1,24-75,100 0,25 25,74 0,-49 25,273-50,-1-49,1 98,-51 1,225-50,-125 75,-124 24,-25 50,-124 0,-99 0,0 0,-49 0,24 0,-25 50,1-1,24 26,25 24,-25 0,0 50,25 25,-99-149,50 49,-26 25,1-74,-50 0,74 49,-49-49,-25 0,0 49,50 1,-1-1,-49 25,25 75,-25-25,0 0,0 74,0-25,0 26,-124-51,25 1,-25 24,0 1,-25-26,75-49,-100 0,25-24,-49 24,-75 24,25-73,-25-50,-25-1,50-24,-25 0,50 0,49-24,75-1,25-74,-25-25,-1 0,-24-75,0-24,25-75,50 1,-100 24,74-25,26 0,49 1,0 49,173-75,1 125,148-50,323-75,-74 249,99-75,-50 99,-323 50,51 0,-1 0,-99 0,25 124,-50-24,25 24,-74 49,-50-49,0 50,-50 0,-24-26,49 125,-74 0,-25 25,0-100,-99 100,24-75,-98 100,-100-26,-75-24,-123 0,-323 173,-272-73,198-150,-75 0,298-149,248-74,149 0,99 0,-49 0,123-49,26 24,-1 0,1-24,24-100,-50 74,-24-98,74-1,1-99,-26 0,50-24,0-100,174-273,-26 298,274-174,49 75,199 74,-50 100,100-26,148 100,-496 173,273-74,-224 124,-148 0,-49 50,-76 49,51 50,-50 74,-75 0,50 224,-50 173,26 223,-75-297,-75 421,0-272,-173-125,99-272,-99 25,99-125,-75-49,75-75,0 1,-25-51,-24-24,49 0,-75 0,-24-74,-99-149,-50-100,0-74,99 100,-50-125,100 75,173 49,1-123,-26 48,75 76,174-199,396 49,150 26,222 148,-49-25,-124 199,223-75,-520 174,-125 0,25 0,-99 75,-25 24,-50 25,-74-25,0 75,-74 99,-50-75,0 174,0 174,0 74,-99-223,-75-25,25-124,25-99,-49 0,-26-50,-49-74,-49-1,-1-24,-49-49,49-100,-124-99,1-124,-75-50,49 25,100-74,0 24,198 175,0-1,74 99,26 25,49 25,0-124,149 75,124 24,123 0,101 124,73-24,373 49,-174 99,-25 74,0 75,-298 0,100-74,-149 49,-124-74,-149-25,49 25,-123-25,0-25,-50 149,0-124,24 124,-24-99,-74 74,-25-74,-50 25,-99 24,-124-49,-323-74,-222 49,-26-124,75-174,-124-74,74 50,273-100,149 99,173 51,51-76,123 76,0-51,-25-24,50 74,50 0,74 25,0-49,149-76,74 76,347-125,348 125,322 49,-371 124,-51 0,25 99,-222 74,-150 1,0 74,-173-74,-100 74,-49 0,-50 0,-74-99,0 74,-25-49,0 49,-149 99,-173 1,-26-75,-98 0,-50-75,24-49,1-124,50 25,-26-50,-99-173,25-50,25 25,-99-75,49-99,249 124,73 75,150 24,24 100,50-25,0-149,75 49,123-49,100 25,99-50,99 99,25 50,124 50,-100 74,125 0,-323 0,174 50,-49 98,-26 51,50-1,-99 50,-149-74,-174-100,1 50,-25 75,-26-1,1-99,-25 75,-74 124,-75-25,-25-50,-198 25,50-74,-174-26,74-123,-74 0,-99-25,-150 0,-73-174,123-123,199 49,124 99,199 50,-1-50,124 74,1 26,49-1,0-49,0-149,0 0,223-99,174 74,372 0,-199 198,-49 1,74 74,-123 0,-100 0,0 50,-74 98,-1-24,-123 25,-75-74,-25 49,-24 0,-25-25,0 75,-25-75,-100 74,-123 26,-50-1,1-74,-200-49,1 24,-75-74,-74-25,-124 0,149-124,123-199,26 125,148 49,125 25,98 25,50 99,25-25,0-49,0-1,0-24,199-99,98 123,249-99,223 50,50 75,-50 24,74-99,-347 124,-173 74,73 75,-123-74,-74-1,-1 25,-99-24,-49-50,-50-1,25-24,-25 25,0 74,0 1,0 48,-149 51,-25-75,-99 25,1-50,-125 0,-124 25,-25-99,-148-25,-100 0,124-124,174-50,0-99,173 100,75 49,100 25,123 74,25-25,-50-49,50-50,25-25,124-49,173-74,-98 123,172 50,150 0,-50 49,124 75,-74 0,124 0,-149 75,124 247,-298-98,-99-1,-25-50,-99 76,-74-76,-50 125,0-75,0 25,0-124,-50 50,-49 74,0-124,-100 25,1-50,-149 25,-75-99,-124-25,0 0,26-75,-1-24,-75-223,224 148,25-99,99 100,99-51,25 100,75-25,49 75,0-50,0-74,49 74,50 74,100-74,49 74,74 1,26 49,48 0,200 0,24 24,50 125,74 99,-422-74,75 49,-99-24,-125-1,-49 1,-49-100,-26-25,-49-24,0 123,0-98,0 49,-74 25,-124 74,-26-99,-123-25,-99 0,-51-99,26 0,-199 0,125 0,98-24,26-150,148 75,49-25,51 0,148 99,-25 0,50-25,0 1,0-75,0 25,0-50,50 0,74-25,75 25,123-24,174-1,50 25,-1 100,200 49,98 74,-372 50,273 124,-248-24,-99-1,-124-25,-74 1,-75-51,-75-48,-24 24,-25 0,0 49,0 26,0-75,-99 25,-25-25,-99 74,-50-24,-25-100,-99 25,50-74,-124-25,-125 0,-297-74,174-199,-99-74,-75-25,347 24,-49 1,123 0,224 173,50 25,74 25,124 75,-25-26,25-123,0 99,25-75,198-49,-99 24,124-49,74 25,125 74,99-49,148 123,199 1,-74 74,-50 99,-224 25,76 75,-1-1,-199 0,-24 1,-149-50,-99 24,-50-24,0 50,-74 24,-25 50,0 99,-124 25,-49-199,-51 149,-148-49,-25-25,-148-99,-75-26,-273-73,-50-75,-74-50,199-223,49 25,322-25,1-99,-26 0,26-25,198 50,49 99,51-25,123 149,25 0,0 25,124-149,124 74,124-74,248 25,199-25,148 99,-74 149,-99 0,24 25,-49 49,-124 199,-149-50,75-49,-75 99,-25-25,-198-74,-149 49,-25-99,-49-25,-1 75,-49-25,0 24,-49 26,-125-26,-74 26,-124 24,-74 25,-175-74,1-100,-297 25,123-99,-248-74,174-174,-25-124,74 74,150-124,123 125,273 73,50 1,74 74,50 1,74 24,25 99,0-199,174 26,222-50,249-124,372 99,0 174,224 0,-175 123,-148 76,74 123,0 0,-49 100,-100 24,-74 50,-149-50,-173-99,-174-49,-149-26,-50-24,-49-99,-25 74,0 74,-99 25,-149 25,-273-49,-99 74,-75-25,-223-75,199-98,0-75,-100 0,-148-50,-100-272,-49-174,24 24,-173-173,124 248,75-223,222 174,621 198,-124 0,223 49,74 75,50 25,0-174,372-74,273 25,521-75,-99 74,-75 100,25 173,149 1,-323 148,-49 75,-273-75,-100 74,-98-24,24 25,0 24,-74-74,-99-49,-75-26,25 1,-99-25,-25 49,50 1,-26 24,-24 0,25-25,-25-49,0 25</inkml:trace>
  <inkml:trace contextRef="#ctx0" brushRef="#br0" timeOffset="125728.0696">17661 5184,'0'50,"0"49,0 50,0-25,0-25,0 100,0-26,0 50,0 25,0-74,0-75,0 50,0 0,0-50,0 0,0-24,0-50,0-1,0 1,0 0,149-25,74 0,50 0,-74 50,73-50,-73 24,-25 26,-1-25,-74 24,25-49,-74 50,49-50,0 0,75 0,0 0,24 25,-74 0,0-25,-49 24,-1 1,-24 0,-26-25,1 0,25 0,24 0,26 0,48 25,-73-25,-50 25,-1-25,-24-50,0-24,0-26,0-73,0-26,0 1,0 0,0-100,0 75,25 123,0 26,-25 0,0 49,0-25,25-49,0 49,-25 26,0-51,0 1,0 49,0-25,24 25,-24 1,0-26,0 25,0-49,0-1,0 1,0 24,0 26,0-1,-74 25,-75 0,-124 0,25 0,-49 0,-1 0,-25 0,1 0,0-75,49 26,99-1,50 25,50 1,-50-26,99 50,0-25,-25 25,-24 0,-25 0,-25 0,-50 0,75 0,49 0,1 0,-1 0,0 0,26 0,-51 0,1 0,-25 0,-1 0,26 0,49 0,50 50,25-25,-50-1,0 26,24-25,-24 24,25 1,-25 0,25-26,-25 1,25 50,0-51,-25 26,0 0,0 24,0-24,0-1,0 1,0 49,0-24,0-1,0 0,0 26,0-26,49 25,-24-49,-25 24,0 1,0-1,25-24,24-1,-49 26,0 24,0-74,25 74,-25 0,0-24,25 24,-25-74,0 24,25 1,-25 24,25-24,-25-25,0 49,0 0,0 1,0 49,24 0,-24-50,0 26,25-76,0 26,-25-25,25 24,-25-24,0 0,0 25,124-1,74 26,-24-51,124 100,-100-99,75 74,-50-49,0 24,1-49,-26 50,-24-75,49 49,50-24,24-25,51 0,73 25,-73 0,-26 49,25 50,-148-74,-1-25,-74 49,-99-74,0 0,0 0,-25-25,0 0,25 1,-25-51,0 50,0-24,0-26,0 26,0-50,0-1,0-24,0 25,-25 0,-50-124,26 24,-1 1,0-75,1 25,49 0,0-50,0 75,0 24,0 75,0-24,0 98,0-24,0-1,0 26,25-26,-1 1,1-1,-25 1,0 24,0-24,0 49,0-25,0 26,0-26,0-24,-49-1,-1 1,-24-1,49 26,-50-50,51 24,24 50,0-24,0-26,-25 50,0-123,0 98,-24 0,24-24,0 49,0 0,0 1,1 24,-26 0,-49 0,-75-25,-148-74,-50-25,-199 49,-223-98,-148-26,24 1,124-1,75 125,396-25,299 99,-1 0,-223-25,124 25,25 25,-50-1,74 1,26 0,49 0,0 24,-25 1,25-25,-25 24,0 26,25-1,-74 25,-25 50,24 50,-49 24,-25-25,50-24,25-50,49 0,25-25,-25 25,25 0,0-24,0 48,0 1,0 74,75-49,-51-25,51 124,-26-25,-49 0,0-50,0 100,25-124,50 74,-51-25,1-74,25-25,-50 49,25-98,-25-1,74 50,-24-49,-26 24,1 50,-25-50,25 50,25 24,24 1,-24-25,-1 49,-24-74,0-24,0-1,24 74,-24-98,0 98,0-24,49 25,-49-25,25 49,-1-24,1-1,-1-73,-49-1,25 0,0-49,-25-26,25 1,0-25,49 0,50 0,0 0,149 0,25 50,123 49,75-74,149 99,273 0,-298-124,-149 0,75 0,-75 0,-49 25,-174 24,0-24,-25 0,-99 0,25-25,-25 49,0-49,-24 25,-26-25,0 0,-49 0,0 0,0 0,0 25,24-25,-24 0,25 0,-1-25,-49 0,50-49,24 0,25-26,-49 51,99-174,0 49,0-74,49 0,-148 74,49-49,-50 24,75-49,-24 25,-51-50,75-49,-99 24,-25 75,0-50,0 75,0 49,0 50,0-50,0 25,0-25,0-25,-49 75,49-99,-25 98,0-24,0 50,0 0,0 24,25-24,0-1,-24 26,24-1,0-24,0 24,0 25,-50-49,50 24,-25-24,-124-75,25-25,-74 50,-100-74,75 74,-75-50,50-24,25 49,-99-25,-447-173,-422-199,100 125,-398-100,1440 496,-125-50,-818-371,-124 24,496 149,198 100,372 148,1 0,24 25,25 25,-25-25,0 0,25 50,-24-26,24 1,-50 0,50 0,-25 24,-49 26,-50 49,74-50,-223 199,25 0,-173 173,-125 1,25-199,-149 174,298-224,-25 25,124-49,25-50,0 25,50-25,74-25,74-49,-24 49,49-74,0 24,25 26,-25 24,-24-25,24 50,0 25,0-25,-24 99,24-49,25-50,-50 50,50-1,0 51,0-1,0 50,0 24,50 75,0-24,-1-51,26 75,-51-49,51-50,24 74,-25-74,50 25,-74-26,49 1,-49 0,0-74,-26-26,26 1,0-1,-26-49,-24 25,25-25,0 25,25 0,-26-25,26 50,-50 24,99 0,-74 1,49-50,-49-25,50 0,-1 0,50 0,-99-50,24 25,-24 26,25-101,-25 51,49 24,-49-25,99 1,25 24,74-74,124 49,25 1,149 24,248-25,199 75,-1-124,75 124,-25-100,49-49,-123 0,74 0,-347 0,173-124,149 0,-297 50,24-50,-347 74,25-24,-174 49,-74-25,0-24,-75 49,26-24,-26-1,50-49,-99 49,74 1,-49 24,-1 0,-24 0,0 0,-25-24,0-75,49-25,26-50,-26 26,26-100,24-74,-99 99,0-174,0-173,0-298,0 545,-124-173,0-198</inkml:trace>
  <inkml:trace contextRef="#ctx0" brushRef="#br0" timeOffset="126976.2964">25028 7863,'0'0,"-223"-273,-75 0,-24 75,-25-50,-273-149,-174-49,-74 148,-50-124,0-74,-99 124,-25-99,-49 49,123 100,150-26,-75 26,149 74,322 124,-124-75,249 175,-125-26,50 50,99 0,-74 25,49 0,75 24,49-24,1 0,24-25,50 49,-25 1,-25 24,-50 1,-24 24,25 75,-75-1,-124 100,50 25,49-100,50 100,-50-75,1 50,-100 124,198-149,26 198,49-98,25 123,49-173,-49 74,74-99,-25 99,1-50,49-24,0 24,0 25,0-49,0-50,0 0,0-99,0 0,0-50,0 0,25-24,49 49,0 25,-24-75,124 124,-50-24,74 0,-24-25,49-25,-49 49,98 26,-73-75,-1 24,125 26,-75-25,99 25,75 98,49-98,50 49,149-24,-50-26,0 75,50-49,-174-26,149-98,248-1,124-24,124-50,223 99,50-99,-25 0,-99 0,-348-25,-222-49,-324-50,26 0,-149 25,-75-25,-98 49,-51 26,1 24,-50 0,25-49,-25-125,99-49,-99-25,0-24,49-200,26-271</inkml:trace>
  <inkml:trace contextRef="#ctx0" brushRef="#br0" timeOffset="132423.7613">8831 5234,'-25'74,"-99"75,0-25,-74 0,-100 50,-74 74,99-50,50-24,148-50,-24 0,25-50,49 1,0-26,-25 26,50-50,0 24,0-24,0 0,50-25,-25 0,24 0,-24 0,25 49,-1 1,-24 24,25 75,0-99,-1 24,1 1,-25-26,24 1,-24-1,25 1,-26 0,1 24,25 50,-25 0,24 25,1-25,-25-25,-25-24,24-26,26 1,-25-50,24 0,-24 0,25 0,24 0,1 0,49 25,25-25,24 49,1-24,-1 0,-24 0,25 24,24-24,-24 0,49 99,100-74,-50 24,24-49,-24 74,-50-25,1 1,-125-50,-25-25,-49 0,-50 0,25-25,0-50,0 51,0-51,0 1,0 49,0-25,0 26,0-26,0-24,25-1,0 1,24-26,-24 1,0 25,0 49,24-74,-24 49,25-24,-1-50,1 49,0-24,49-75,-25 75,-24 50,-1-51,1 26,-50 49,50 0,-26-24,1 24,-25 0,50-24,-25-1,-100-49,-24 0,-75-1,-74-24,-74-99,-50 49,-149-148,174 124,74-1,124 125,25-1,99 50,25 1,0-26,-49-49,-1 24,-24-49,49-24,-50 48,26 1,-1 25,25 49,1 0</inkml:trace>
  <inkml:trace contextRef="#ctx0" brushRef="#br0" timeOffset="138152.6486">8930 5283,'50'0,"-26"0,51 0,-26 25,26-25,24 0,50 0,25 0,-26 0,-48 0,-1 0,-25 0,1 0,-1 0,-49 0,0 0,-50 0,-74 0</inkml:trace>
  <inkml:trace contextRef="#ctx0" brushRef="#br0" timeOffset="139295.497">13494 5110,'0'25,"25"-1,25 1,-1-25,-24 0,25 25,74-25,24 0,51 0,-1 0,1 0,24 0,25 0,-50 0,26 0,-1 0,-25 0,50 0,0 0,0 0,-49 0,-1 0,1 0,-75 0,-99 0</inkml:trace>
  <inkml:trace contextRef="#ctx0" brushRef="#br0" timeOffset="140575.4555">13643 9500,'50'25,"24"0,25 0,-24-25,123 24,25 1,50 25,99-1,-49 1,-26 24,-24-24,0-25,-75 24,-123-49,-26 0,26 0</inkml:trace>
  <inkml:trace contextRef="#ctx0" brushRef="#br0" timeOffset="142279.4206">13693 5135,'24'49,"-24"26,0-1,0 75,0-25,-24 25,24-75,-199 149,125-74,-50 25,24-75,51-25,-1 1,25-1,-24 50,49-74,-75 49,1 0,24-24,-24 49,-25 0,49-75,1 1,49 0,-75-1,75-24,-25 25,0-1,25-24,-24-25,24 25,0 0,49 24,26 50,24-24,25 49,25 74,49 50,1 0,-26-49,75 49,-24 25,-51-75,-24 25,-50-98,-49-51,-25-24,-1-26,1 1,0 0,0 0,0-25,0 0</inkml:trace>
  <inkml:trace contextRef="#ctx0" brushRef="#br0" timeOffset="144127.6471">17314 5581,'0'0,"50"25,-26-25,1 25,0 24,25 1,-50-25,49 24,-49 1,50 49,-25 25,74 25,-49 25,49-1,-99-148,25 25,24 24,-49-24,25-1,-25-24,25 0,0 0,-1 24,1 1,25-25,-25 124,-1-25,26 49,0 75,-26-198,-24-1,0 1,0-25,0 24,0-24,0 0,-49 25,-100 74,25-75,-50 51,1 48,49-73,-50 49,50-50,-50 75,50-25,75-74,-26 24,51-49,-26 49,50-24,-25 0</inkml:trace>
  <inkml:trace contextRef="#ctx0" brushRef="#br0" timeOffset="147159.7927">2208 4266,'0'0,"25"0,49 0,1 0,-26 0,1 0,24 0,-49 0,49 0,26 0,73-24,75-1,174-74,149 49,173 50,273-50,-50-98,-74 123,0-25,-25 50,-173 0,-75-74,-298 74,-74-25,-198 0,-25 25</inkml:trace>
  <inkml:trace contextRef="#ctx0" brushRef="#br0" timeOffset="148624.7959">2927 10914,'50'0,"0"0,98 0,26 0,74 0,149 124,198 25,149 49,224-123,-50 123,49-123,-124 49,125-25,-75-25,-75-24,-322-50,-198 0,-75 0,-124 0,-74 0,-50 0,1 0</inkml:trace>
  <inkml:trace contextRef="#ctx0" brushRef="#br0" timeOffset="150312.2433">2109 4465,'-25'0,"25"49,-50 26,50-1,-74 1,0 49,-26 0,26 0,-75 74,25 25,-50 125,26-100,24-25,49-74,26-25,49-50,-50 25,50-49,-25 49,0-24,-24 74,49-25,-25 0,0-25,25 0,0-25,0-49,-25 25,0-50,1 49,-26 26,0 24,-49 0,74-24,-24-1,49-49,0 0,49-25,51 74,-51-49,26 49,123 50,-24 25,-1 50,26 74,49 24,99 75,-49 0,24 0,-123-124,24 0,-99-74,-25-50,25 25,-49-75,-1 50,-49-74,0 0,-1-50</inkml:trace>
  <inkml:trace contextRef="#ctx0" brushRef="#br0" timeOffset="152351.5139">9600 3820,'0'0,"25"0,-25 25,24 0,1-25,0 49,0-24,-25 0,25 0,24 24,26 100,98 0,-24 24,74 26,1 49,73 25,1 24,0-49,-125-24,26-26,49-24,-75-25,-74-50,26 0,-51-49,-74-1,25-24,-25 0,25-25,-1 50,-24-26,0 100,0 50,0 74,0 25,-124 74,-74 100,99-199,-1-50,26-49,0-25,24-74,0 49,-49 124,0-99,0-25,-25 100,25-75,-26-50,76-24,24-1,0-49,0 25,-99 50,50 49,49-75,0 1,1-1,-1-49</inkml:trace>
  <inkml:trace contextRef="#ctx0" brushRef="#br0" timeOffset="156823.9663">8583 5085,'-25'0,"-149"25,-74-25,-74 0,-125 0,-222 0,-348 0,471 0,99-25,150 0,-50-99,24 99,100-24,49 24,75 25,49 0,50-25,0 124,-24 75,-100 49,49 25,-123 0,74 0,-75 0,-74 50,199-174,-50-25,50 1,49-51,0 1,25 24,0-24,0 24,0-24,0-1,-25 26,25-50,-25 24,0-24,25 0,50 24,124 125,-25 0,24 74,125 124,-1 49,274 274,-75-124,-25-1,-123-198,49 75,-174-150,-50-123,-49 49,-24-148,-76-26,26-24,-50-50,149-24,99 24,124-25,124 1,124 49,-24 0,-51 0,1 0,248 99,-497 25,-24-75,0 51,-50-51,-99 1,-99-50</inkml:trace>
  <inkml:trace contextRef="#ctx0" brushRef="#br0" timeOffset="168160.1612">5631 9723,'0'0,"74"25,-49 0,0-75,-25-198,0-124,0-25,0-99,-74 124,74 99,0-74,0 50,0 123,0 75,0 24,74 1,0-25,26 24,98-49,-74 99,248-49,50 74,446 0,199 248,-1 25,224 223,-99 50,-224-25,-74 123,-248-48,-174 74,-74-50,-50 149,-223 272,-24-73,-125-348,-50 74,-73-322,24 50,49-223,-49-51,25-48,-50 24,-25-75,-74-24,0-25,-24 0,-150-198,-297-224,-199-149,-99-148,49 0,224-125,-322 75,421 125,149 73,99-49,74 49,249 249,74 99,0-75,99 124,224-173,-125 149,174-1,174 50,49 1,50 24,-25 124,-25 0,75 99,-273-25,-75 125,-73-26,-1 51,49 73,100 249,-74 0,-100 123,-25 199,-148-371,-50-76,49-197,-123 48,-50 1,-99-50,-100-49,-98 25,-125-100,-397 0,100-124,-75-148,50-76,124 1,25-148,49-26,174 50,124 49,-149-272,74-124,298 297,75 75,24 24,50 50,249-148,98 173,521 0,595-75,1 323,-50 0,446 347,-248 174,-49 0,-75 149,-223 49,-74 75,-75 173,-173-272,-174-50,-298 25,-49 123,-199-346,-149-50,-74-124,-173 99,-199 74,-620 224,-373-174,-470-223,123-174,-99-99,50-248,-74-447,148-49,-124-223,149-50,125-50,172-148,150-149,421 272,100 150,24 49,521 471,75 124,148-49,348 25,1016-298,150 297,595 125,223 148,25 174,-224 496,75 199,25 272,-521-74,-124-174,0 249,-496-199,-75 173,-446-297,-223 25,-199-471,-99 98,-74-148,-50 50,-249-26,-817 323,-546-198,-224-224,-446-198,-50 75,-49-348,-223-570,98-174,199-124,174-75,0-198,174 25,396-198,174 272,372 75,297 297,299 323,421 347,0 25,74-74,670-125,993-24,470 471,596 25,323 570,-1 100,-173 446,-125 25,-148 396,-570-396,-174 174,-174-75,-99-248,-249 74,-98 75,-472-422,-470-99,-274-372,-99-50,-149 149,-198 0,-894 273,-445-174,-820-247,-148-224,0-372,-298-497,199-272,223-173,99-1,-49-347,247 0,224-25,298 274,396 148,273 223,620 372,298 397,50 25,198 0,397-124,744 174,794 148,843 248,422 373,471 570,-50 50,-148 545,-25-74,-323 99,-595-124,-99 149,-2530-223,-25-323,0 124,-149-1364,-272 0,-1018 0,-645 0,-644 0,-794-570,-546-373,-348-768,26-423,148-296,26-299,2033-272,2183 98,0 299,397 2604,322 0,323 149,2505 694,471 472,472 446,148 422,199 148,75 199,73 298,-4712-74,-273-423,-149-2331,-496 0,-1314 0,-844-769,-819-669,-1140-646,-224-372,-347-619,-248-671,1563 199,4018 1637,74 1910,1365 347,1364 769,1240 571,868 694,199 25,322 323,298 372,-1414-199,-4316-546,-496-2356,-1067-620,-1091-645,-769-397,-1240-918,-323-198,-421-744,-323-223,794 892,4985 2853,671 521,1487 942,869 497,1042 471,1140 471,199 75,323 49,272-25,-4911-2257,-1290-744,-644-273,-1316-793,-743-249,-671-545,-1115-894,-149 175,-472-447,-347-273,1464 520,4142 2705,372 545,1439 844,1165 396,869 75,595 100,471 197,-421-247,-844-50,-595 24,-719-545,-819-322,-1042-447,-471-347,0-124,0-75,-595-297,-1216-298,-273-174,-222-198,-200-74,472 396,397-49,521 99,595 348,372 197,125 100,48-49,51 49</inkml:trace>
  <inkml:trace contextRef="#ctx0" brushRef="#br0" timeOffset="173519.9658">17041 11485,'0'0,"174"99,-75-74,-74-1,24 26,-73-25,-100 124,-75 74,-24 25,-75 99,-347 199,0-224,-322 75,-25-149,-25-223,0-25,-149-397,75-124,-1-223,-371-198,173-100,-74-50,-25-297,198 99,174 125,843 867,199 248,99-49,174-25,768 124,944 149,718 397,273 322,423 372,-51 248,75 50,124 372,-298-74,-99-125,-3076 249,-99-1241,-223-719,-372 0,-918 0,-621 0,-445-421,-646-646,-198-397,-25-197,-421-696,-51-74,373 100,323-299,1066 398,2158 99,0 1835,347 298,968 0,669 248,869 447,694 470,744 299,74 297,324 248,-373 124,74 174,-2629-124,-1761-75,0-148,0-968,-49-992,-373 0,-1240-322,-1017-596,-1017-868,-818-347,-398-273,-942-1216,50-49,1538-25,4266 3225,521 545,818 1018,1687 1091,1166 123,1265 745,0 372,993 199,396-348,-6276-3274,-595 0,-322 0,-1513-1017,-1067-719,-1017-695,-843-521,-1018-793,-49 198,-421-50,4241 3597,2059 0,198 198,967 993,1613 992,1662 421,471 299,794 594,992 397,-74-1339,-5532-2555,-1240-25,-645-347,-1662-843,-372-348,-1116-595,-347-347,-645-273,-621-372,199-447,1563 1935,3795 1687,347 471,1265 819,967 595,1067 570,422 373,694 421,695 397,-223-670,-521-3001,-3548 0,-1289 0,-422-74,-1017-869,-1017-793,-843-844,-893-843,-918-372,-149-124,-124 1364,75 2555,5481 124,869 645,1438 1513,1364 620,1192 670,1016 446,769-74,248-2530,-4837-1414,-2455-49,-1167-944,-1363-718,-1142-770,-1413-991,-199-150,-719-644,-348 1835,5483 2431,1289 99,422 497,1240 1611,1414 373,1364 595,794 372,397 74,1067-421,-894-3200,-6101-25,-298-471,-1563-843,-1141-794,-942-422,-596-719,-744-398,149 150,-322 1513,3100 2009,2679 248,992 1017,1315 819,1364 148,1042 100,620 520,397 1,49-174,-1562-199,-4341-2505,-273-297,-1165-1067,-1068-571,-1760-843,-1191-545,-1588-323,-545-100,2307 2035,5432 1810,719 1043,1463 1338,1415 621,-2481-2307,5457 2753,843 249,-49-100,-3820-3101,-3894-570,-646-595,-1413-869,-1216-694,-1115-347,-1068-1116,-942 49,-645-75,4242 2184,3001 1488,198 248,472 496,2430 1860,1241 298,-1761-1613,4341 2010,520 273,596 198,-7467-3423,-793-372,-670-372,-1240-868,-1315-670,-1488-595,-769-621,-1340-644,-148 124,4911 1190,2282 2605,570 893,1142 1314,619-148,-1214-1588,4786 2183,794 148,323-272,422-25,-6376-1091,-1091-1563,-471-273,-1290-917,-967-497,-1687-645,-992-371,-1017-621,-745-273,1911 546,5283 2183,0 1116,99 719,893 1142,1687 719,1860 818,1340-149,1290 150,594-1564,-3025-2083,-4787-25,-547-198,-1215-794,-1165-744,-1290-670,-1117-744,-1414-595,-371 124,2356 669,4812 3027,74 74,1166 1190,770 150,3223 2380,1886 76,372-200,571 323,-5433-3497,-3051-546,-1091-794,-1290-719,-1785-992,-1514-546,-868-595,-1018-918,4516 1612,3472 3076,868 943,1513 1264,-148-619,4563 2108,1241 49,0 571,-2531-2778,-5555-1662,-944-273,-1785-868,-1463-917,-1688-1316,-1115-471,-1018-843,3300 1042,5084 4092,1836 1440,2257 1413,2531 1314,1115 274,1-993,-4168-3894,-4241-198,-1588-1018,-1389-991,-1761-1564,-1389-495,-1265-546,-322 2257,7168 2555,1538 670,2257 2306,74-371,2382 1240,2704 1959,24-2679,-2257-3125,-7069-620,-1985-992,-1314-1018,-1439-842,-1240-1142,-844-471,4466 4093,3596 1066,1389 968,2059 1836,2158 1190,2455 868,1 471,-770-4787,-7639-620,-1092-769,-1686-1240,-2059-595,-993-447,150 1141</inkml:trace>
  <inkml:trace contextRef="#ctx0" brushRef="#br1" timeOffset="183040.6712">4812 8037,'0'-25,"0"0,0-49,75-50,-75 99,25-74,24-25,-24 0,25-25,-50 50,49-50,-24 124,0-25,49-74,-24 75,-25 24,0 0,-1 0,26 0,-25 25,0-24,49 24,-49 0,74 49,-74 26,99 148,-25-49,-74 24,49-49,-74-124,25 49,124 149,-50 50,0-99,75 99,-75-75,75 50,-50-25,25 1,-75-51,25 1,1 24,-1-49,-50-25,1 0,-50-99,0-50,0 0,0 1,25-1,-25 0,0-25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3D2F7-7E7C-4660-9EAA-C350C96807A5}" type="datetimeFigureOut">
              <a:rPr lang="en-IN" smtClean="0"/>
              <a:t>09-05-2021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2DD49-2A4F-42D3-B738-120564D83E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49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52FC-2E2E-48E8-A698-A3DB9C0C285B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2B50-1DC6-4257-9FA5-8286CF7897E6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BDB3-F9C0-4C0A-B8A4-BCD6F32C8436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9DF1-DC12-4526-B297-40A2D6CABB42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351BC-731B-4DDF-BDBC-3995A85F585C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69BD-3829-4EAC-B992-D0364C66E4FC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AD18-93D3-483E-8C49-62EB521FF14C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8302-C13E-4E5C-BFA3-9FEBB40ED894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5FDC-8C11-4F8D-9565-665B05BE0D08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FD8F-10BD-48DA-B8AD-2CC5DFCEFA75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FA12-4A5B-418C-9D1B-CD4354D2E810}" type="datetime1">
              <a:rPr lang="en-IN" smtClean="0"/>
              <a:t>09-05-2021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89F85F-92D3-4B57-A953-41B87A98807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ECAD4DA-AAE5-4B02-AF30-136D63370D8A}" type="datetime1">
              <a:rPr lang="en-IN" smtClean="0"/>
              <a:t>09-05-2021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customXml" Target="../ink/ink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z="1600" smtClean="0">
                <a:latin typeface="Georgia" pitchFamily="18" charset="0"/>
              </a:rPr>
              <a:t>1</a:t>
            </a:fld>
            <a:r>
              <a:rPr lang="en-IN" sz="1600" dirty="0" smtClean="0">
                <a:latin typeface="Georgia" pitchFamily="18" charset="0"/>
              </a:rPr>
              <a:t>gY</a:t>
            </a:r>
            <a:endParaRPr lang="en-IN" sz="1600" dirty="0">
              <a:latin typeface="Georgia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" y="0"/>
            <a:ext cx="9125915" cy="724542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14028"/>
            <a:ext cx="2016224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9952" y="1266056"/>
            <a:ext cx="3672408" cy="8294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Georgia" pitchFamily="18" charset="0"/>
              </a:rPr>
              <a:t>GMIT  BHAVNAGAR</a:t>
            </a:r>
            <a:endParaRPr lang="en-IN" sz="1600" dirty="0">
              <a:solidFill>
                <a:srgbClr val="00B0F0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564904"/>
            <a:ext cx="4536504" cy="12241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Georgia" pitchFamily="18" charset="0"/>
              </a:rPr>
              <a:t>SCREENING  PRAPOSAL  PRESENTATION </a:t>
            </a:r>
            <a:endParaRPr lang="en-IN" sz="1600" dirty="0">
              <a:solidFill>
                <a:srgbClr val="FF0000"/>
              </a:solidFill>
              <a:latin typeface="Georgia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42797"/>
            <a:ext cx="352839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27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>
          <a:xfrm>
            <a:off x="1043608" y="1052736"/>
            <a:ext cx="3240360" cy="36004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Plan  Of  Work</a:t>
            </a:r>
            <a:endParaRPr lang="en-IN" sz="1600" b="1" dirty="0">
              <a:latin typeface="Georg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71857"/>
            <a:ext cx="7128792" cy="391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67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3608" y="908720"/>
            <a:ext cx="302433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Georgia" pitchFamily="18" charset="0"/>
              </a:rPr>
              <a:t>Components:</a:t>
            </a:r>
            <a:endParaRPr lang="en-IN" sz="1400" b="1" dirty="0">
              <a:latin typeface="Georg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45983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3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39119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25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252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99592" y="980728"/>
            <a:ext cx="3168352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  Working</a:t>
            </a:r>
            <a:endParaRPr lang="en-IN" sz="1600" b="1" dirty="0">
              <a:latin typeface="Georgi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329"/>
            <a:ext cx="7021695" cy="3385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83768" y="5445224"/>
            <a:ext cx="446449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https://youtu.be/XuvFeHj6ZlU</a:t>
            </a:r>
          </a:p>
        </p:txBody>
      </p:sp>
    </p:spTree>
    <p:extLst>
      <p:ext uri="{BB962C8B-B14F-4D97-AF65-F5344CB8AC3E}">
        <p14:creationId xmlns:p14="http://schemas.microsoft.com/office/powerpoint/2010/main" val="4055035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71800" y="980728"/>
            <a:ext cx="2736304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MARKET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87624" y="1844824"/>
            <a:ext cx="4104456" cy="37444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sz="1400" dirty="0">
                <a:latin typeface="Georgia" pitchFamily="18" charset="0"/>
              </a:rPr>
              <a:t>Companies like skylotec, RUNVA and are specialized in making the cabled evacuates. Their evacuates are widely made in china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lvl="0" algn="just"/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latin typeface="Georgia" pitchFamily="18" charset="0"/>
              </a:rPr>
              <a:t>This kind of evacuation system are used in various fields </a:t>
            </a:r>
            <a:r>
              <a:rPr lang="en-US" sz="1400" dirty="0" smtClean="0">
                <a:latin typeface="Georgia" pitchFamily="18" charset="0"/>
              </a:rPr>
              <a:t>like,</a:t>
            </a:r>
          </a:p>
          <a:p>
            <a:pPr algn="just"/>
            <a:endParaRPr lang="en-IN" sz="1400" dirty="0">
              <a:latin typeface="Georgia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C</a:t>
            </a:r>
            <a:r>
              <a:rPr lang="en-US" sz="1400" dirty="0" smtClean="0">
                <a:latin typeface="Georgia" pitchFamily="18" charset="0"/>
              </a:rPr>
              <a:t>hemical </a:t>
            </a:r>
            <a:r>
              <a:rPr lang="en-US" sz="1400" dirty="0">
                <a:latin typeface="Georgia" pitchFamily="18" charset="0"/>
              </a:rPr>
              <a:t>and metal </a:t>
            </a:r>
            <a:r>
              <a:rPr lang="en-US" sz="1400" dirty="0" smtClean="0">
                <a:latin typeface="Georgia" pitchFamily="18" charset="0"/>
              </a:rPr>
              <a:t>industries</a:t>
            </a:r>
            <a:endParaRPr lang="en-IN" sz="1400" dirty="0">
              <a:latin typeface="Georgia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High rise building like BURJ-KHALIFA</a:t>
            </a:r>
            <a:endParaRPr lang="en-IN" sz="1400" dirty="0">
              <a:latin typeface="Georgia" pitchFamily="18" charset="0"/>
            </a:endParaRP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plant </a:t>
            </a:r>
            <a:r>
              <a:rPr lang="en-US" sz="1400" dirty="0">
                <a:latin typeface="Georgia" pitchFamily="18" charset="0"/>
              </a:rPr>
              <a:t>Maintenance </a:t>
            </a:r>
            <a:endParaRPr lang="en-IN" sz="1400" dirty="0">
              <a:latin typeface="Georgia" pitchFamily="18" charset="0"/>
            </a:endParaRPr>
          </a:p>
          <a:p>
            <a:r>
              <a:rPr lang="en-US" sz="1400" dirty="0">
                <a:latin typeface="Georgia" pitchFamily="18" charset="0"/>
              </a:rPr>
              <a:t> </a:t>
            </a:r>
            <a:endParaRPr lang="en-IN" sz="1400" dirty="0">
              <a:latin typeface="Georgia" pitchFamily="18" charset="0"/>
            </a:endParaRPr>
          </a:p>
          <a:p>
            <a:pPr marL="285750" indent="-285750" algn="ctr">
              <a:buFont typeface="Arial" pitchFamily="34" charset="0"/>
              <a:buChar char="•"/>
            </a:pPr>
            <a:endParaRPr lang="en-IN" sz="1400" dirty="0">
              <a:latin typeface="Georgia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58" y="158115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23600"/>
            <a:ext cx="2304256" cy="151216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3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1760" y="980728"/>
            <a:ext cx="2952328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MARKET  SIZE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1115616" y="1484784"/>
            <a:ext cx="6768752" cy="396044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it </a:t>
            </a:r>
            <a:r>
              <a:rPr lang="en-US" sz="1400" dirty="0">
                <a:latin typeface="Georgia" pitchFamily="18" charset="0"/>
              </a:rPr>
              <a:t>forecasts the global incident and emergency management market size grow from USD </a:t>
            </a:r>
            <a:r>
              <a:rPr lang="en-US" sz="1400" dirty="0" smtClean="0">
                <a:latin typeface="Georgia" pitchFamily="18" charset="0"/>
              </a:rPr>
              <a:t>117.2 </a:t>
            </a:r>
            <a:r>
              <a:rPr lang="en-US" sz="1400" dirty="0">
                <a:latin typeface="Georgia" pitchFamily="18" charset="0"/>
              </a:rPr>
              <a:t>billion In 2020 to USD 156.1 billion by 2025. </a:t>
            </a:r>
            <a:r>
              <a:rPr lang="en-US" sz="1400" dirty="0" smtClean="0">
                <a:latin typeface="Georgia" pitchFamily="18" charset="0"/>
              </a:rPr>
              <a:t>ET</a:t>
            </a:r>
          </a:p>
          <a:p>
            <a:endParaRPr lang="en-US" sz="1400" dirty="0" smtClean="0"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Market is estimated to grow at a pace of around 7.55% by each year – ET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marL="0" lvl="1"/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Growing fire hazards amount in India is a one of the major reason for increase in </a:t>
            </a:r>
            <a:r>
              <a:rPr lang="en-US" sz="1400" dirty="0" smtClean="0">
                <a:latin typeface="Georgia" pitchFamily="18" charset="0"/>
              </a:rPr>
              <a:t>the Market.</a:t>
            </a:r>
          </a:p>
          <a:p>
            <a:endParaRPr lang="en-IN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Maintaining the costly evacuating system is becoming the prime concern in safety </a:t>
            </a:r>
            <a:r>
              <a:rPr lang="en-US" sz="1400" dirty="0" smtClean="0">
                <a:latin typeface="Georgia" pitchFamily="18" charset="0"/>
              </a:rPr>
              <a:t>&amp;Maintained system</a:t>
            </a:r>
          </a:p>
          <a:p>
            <a:endParaRPr lang="en-IN" sz="1400" dirty="0">
              <a:latin typeface="Georgia" pitchFamily="18" charset="0"/>
            </a:endParaRPr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sz="1400" b="1" dirty="0">
                <a:latin typeface="Georgia" pitchFamily="18" charset="0"/>
              </a:rPr>
              <a:t>Thus we are not limiting this project to only one product and want to do more in this particular field by offering various solutions ranging from evacuate to universal systems.</a:t>
            </a:r>
            <a:endParaRPr lang="en-IN" sz="1400" b="1" dirty="0">
              <a:latin typeface="Georgia" pitchFamily="18" charset="0"/>
            </a:endParaRPr>
          </a:p>
          <a:p>
            <a:endParaRPr lang="en-IN" sz="1400" dirty="0"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endParaRPr lang="en-IN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IN" sz="1400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1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5736" y="980728"/>
            <a:ext cx="3456384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INNOVATION/UNIQENESS </a:t>
            </a:r>
            <a:endParaRPr lang="en-IN" sz="1600" dirty="0">
              <a:latin typeface="Georgia" pitchFamily="18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1187624" y="1700808"/>
            <a:ext cx="6624736" cy="367240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C00000"/>
                </a:solidFill>
                <a:latin typeface="Georgia" pitchFamily="18" charset="0"/>
              </a:rPr>
              <a:t>Q1: 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Why </a:t>
            </a:r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is your project or business unique? What is the innovation in it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?</a:t>
            </a:r>
          </a:p>
          <a:p>
            <a:endParaRPr lang="en-IN" sz="1400" dirty="0">
              <a:latin typeface="Georgia" pitchFamily="18" charset="0"/>
            </a:endParaRPr>
          </a:p>
          <a:p>
            <a:pPr algn="just"/>
            <a:r>
              <a:rPr lang="en-US" sz="1400" dirty="0" smtClean="0">
                <a:latin typeface="Georgia" pitchFamily="18" charset="0"/>
              </a:rPr>
              <a:t>        As </a:t>
            </a:r>
            <a:r>
              <a:rPr lang="en-US" sz="1400" dirty="0">
                <a:latin typeface="Georgia" pitchFamily="18" charset="0"/>
              </a:rPr>
              <a:t>stated in solution slide the project is unique and innovative because </a:t>
            </a:r>
            <a:r>
              <a:rPr lang="en-US" sz="1400" dirty="0" smtClean="0">
                <a:latin typeface="Georgia" pitchFamily="18" charset="0"/>
              </a:rPr>
              <a:t>of           	It’s novel</a:t>
            </a:r>
            <a:r>
              <a:rPr lang="en-IN" sz="1400" dirty="0">
                <a:latin typeface="Georgia" pitchFamily="18" charset="0"/>
              </a:rPr>
              <a:t> </a:t>
            </a:r>
            <a:r>
              <a:rPr lang="en-US" sz="1400" dirty="0" smtClean="0">
                <a:latin typeface="Georgia" pitchFamily="18" charset="0"/>
              </a:rPr>
              <a:t>Design </a:t>
            </a:r>
            <a:r>
              <a:rPr lang="en-US" sz="1400" dirty="0">
                <a:latin typeface="Georgia" pitchFamily="18" charset="0"/>
              </a:rPr>
              <a:t>and the universal purpose for all age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algn="just"/>
            <a:endParaRPr lang="en-US" sz="1400" dirty="0" smtClean="0">
              <a:latin typeface="Georgia" pitchFamily="18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Georgia" pitchFamily="18" charset="0"/>
              </a:rPr>
              <a:t>Q2: 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How </a:t>
            </a:r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are you better or different than your competitors?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 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400" dirty="0" smtClean="0">
                <a:latin typeface="Georgia" pitchFamily="18" charset="0"/>
              </a:rPr>
              <a:t>Our </a:t>
            </a:r>
            <a:r>
              <a:rPr lang="en-US" sz="1400" dirty="0">
                <a:latin typeface="Georgia" pitchFamily="18" charset="0"/>
              </a:rPr>
              <a:t>evacuates will be more focused on the general purpose usage.</a:t>
            </a:r>
            <a:endParaRPr lang="en-IN" sz="1400" dirty="0">
              <a:latin typeface="Georgia" pitchFamily="18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400" dirty="0">
                <a:latin typeface="Georgia" pitchFamily="18" charset="0"/>
              </a:rPr>
              <a:t>Rope materials for the system as well as the industrial applications </a:t>
            </a:r>
            <a:r>
              <a:rPr lang="en-US" sz="1400" dirty="0" smtClean="0">
                <a:latin typeface="Georgia" pitchFamily="18" charset="0"/>
              </a:rPr>
              <a:t>will</a:t>
            </a:r>
            <a:r>
              <a:rPr lang="en-IN" sz="1400" dirty="0">
                <a:latin typeface="Georgia" pitchFamily="18" charset="0"/>
              </a:rPr>
              <a:t> </a:t>
            </a:r>
            <a:r>
              <a:rPr lang="en-US" sz="1400" dirty="0" smtClean="0">
                <a:latin typeface="Georgia" pitchFamily="18" charset="0"/>
              </a:rPr>
              <a:t>Is </a:t>
            </a:r>
            <a:r>
              <a:rPr lang="en-US" sz="1400" dirty="0">
                <a:latin typeface="Georgia" pitchFamily="18" charset="0"/>
              </a:rPr>
              <a:t>more sustainability focused</a:t>
            </a:r>
            <a:r>
              <a:rPr lang="en-US" sz="1400" dirty="0" smtClean="0">
                <a:latin typeface="Georgia" pitchFamily="18" charset="0"/>
              </a:rPr>
              <a:t>?</a:t>
            </a:r>
          </a:p>
          <a:p>
            <a:pPr lvl="1"/>
            <a:endParaRPr lang="en-US" sz="1400" dirty="0" smtClean="0">
              <a:latin typeface="Georgia" pitchFamily="18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Georgia" pitchFamily="18" charset="0"/>
              </a:rPr>
              <a:t>Q3:</a:t>
            </a:r>
            <a:r>
              <a:rPr lang="en-US" sz="1400" b="1" dirty="0" smtClean="0">
                <a:latin typeface="Georgia" pitchFamily="18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Do </a:t>
            </a:r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you have a unique team, partner, invention, intellectual property, 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    	insights</a:t>
            </a:r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, </a:t>
            </a:r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or Expertise </a:t>
            </a:r>
            <a:r>
              <a:rPr lang="en-US" sz="1400" dirty="0">
                <a:solidFill>
                  <a:srgbClr val="C00000"/>
                </a:solidFill>
                <a:latin typeface="Georgia" pitchFamily="18" charset="0"/>
              </a:rPr>
              <a:t>that others don’t have?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  <a:p>
            <a:r>
              <a:rPr lang="en-US" sz="1400" dirty="0">
                <a:latin typeface="Georgia" pitchFamily="18" charset="0"/>
              </a:rPr>
              <a:t> </a:t>
            </a:r>
            <a:endParaRPr lang="en-IN" sz="1400" dirty="0">
              <a:latin typeface="Georgia" pitchFamily="18" charset="0"/>
            </a:endParaRPr>
          </a:p>
          <a:p>
            <a:pPr lvl="0"/>
            <a:r>
              <a:rPr lang="en-US" sz="1400" dirty="0">
                <a:latin typeface="Georgia" pitchFamily="18" charset="0"/>
              </a:rPr>
              <a:t> </a:t>
            </a:r>
            <a:r>
              <a:rPr lang="en-US" sz="1400" dirty="0" smtClean="0">
                <a:latin typeface="Georgia" pitchFamily="18" charset="0"/>
              </a:rPr>
              <a:t>            Unique </a:t>
            </a:r>
            <a:r>
              <a:rPr lang="en-US" sz="1400" dirty="0">
                <a:latin typeface="Georgia" pitchFamily="18" charset="0"/>
              </a:rPr>
              <a:t>invention which can be leaded to patent</a:t>
            </a:r>
            <a:r>
              <a:rPr lang="en-US" dirty="0">
                <a:latin typeface="Georgia" pitchFamily="18" charset="0"/>
              </a:rPr>
              <a:t>.</a:t>
            </a:r>
            <a:endParaRPr lang="en-IN" dirty="0">
              <a:latin typeface="Georgia" pitchFamily="18" charset="0"/>
            </a:endParaRPr>
          </a:p>
          <a:p>
            <a:pPr lvl="1"/>
            <a:endParaRPr lang="en-IN" sz="1400" dirty="0">
              <a:latin typeface="Georgia" pitchFamily="18" charset="0"/>
            </a:endParaRPr>
          </a:p>
          <a:p>
            <a:pPr algn="just"/>
            <a:endParaRPr lang="en-IN" sz="1400" dirty="0">
              <a:latin typeface="Georgia" pitchFamily="18" charset="0"/>
            </a:endParaRPr>
          </a:p>
          <a:p>
            <a:pPr algn="ctr"/>
            <a:endParaRPr lang="en-IN" sz="1400" dirty="0">
              <a:latin typeface="Georg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16</a:t>
            </a:fld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1526760" y="0"/>
              <a:ext cx="12189240" cy="6849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42600" y="-63360"/>
                <a:ext cx="12220920" cy="69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-1526760" y="0"/>
              <a:ext cx="12189240" cy="6849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536120" y="-9360"/>
                <a:ext cx="12207960" cy="68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5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39752" y="980728"/>
            <a:ext cx="3672408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ADVANTAGES</a:t>
            </a:r>
            <a:endParaRPr lang="en-IN" sz="1600" dirty="0">
              <a:latin typeface="Georg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00754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84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83768" y="1052736"/>
            <a:ext cx="345638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Georgia" pitchFamily="18" charset="0"/>
              </a:rPr>
              <a:t>APPLICATIONS:</a:t>
            </a:r>
            <a:endParaRPr lang="en-IN" sz="1400" b="1" dirty="0">
              <a:latin typeface="Georg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46225120"/>
              </p:ext>
            </p:extLst>
          </p:nvPr>
        </p:nvGraphicFramePr>
        <p:xfrm>
          <a:off x="1619672" y="17728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7784" y="1052736"/>
            <a:ext cx="324036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Further  Plan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4" name="Vertical Scroll 3"/>
          <p:cNvSpPr/>
          <p:nvPr/>
        </p:nvSpPr>
        <p:spPr>
          <a:xfrm>
            <a:off x="1547664" y="1700808"/>
            <a:ext cx="5904656" cy="4176464"/>
          </a:xfrm>
          <a:prstGeom prst="vertic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Is  Your Team  Completed?   </a:t>
            </a:r>
            <a:r>
              <a:rPr lang="en-US" sz="1400" dirty="0" smtClean="0">
                <a:solidFill>
                  <a:srgbClr val="92D050"/>
                </a:solidFill>
                <a:latin typeface="Georgia" pitchFamily="18" charset="0"/>
              </a:rPr>
              <a:t>Yes</a:t>
            </a:r>
          </a:p>
          <a:p>
            <a:endParaRPr lang="en-US" sz="1400" dirty="0" smtClean="0">
              <a:solidFill>
                <a:schemeClr val="tx1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Georgia" pitchFamily="18" charset="0"/>
              </a:rPr>
              <a:t>Is  Your  Business Plan  Completed?  </a:t>
            </a:r>
            <a:r>
              <a:rPr lang="en-US" sz="1400" dirty="0" smtClean="0">
                <a:solidFill>
                  <a:srgbClr val="92D050"/>
                </a:solidFill>
                <a:latin typeface="Georgia" pitchFamily="18" charset="0"/>
              </a:rPr>
              <a:t>Yes</a:t>
            </a:r>
          </a:p>
          <a:p>
            <a:endParaRPr lang="en-US" sz="1400" dirty="0">
              <a:solidFill>
                <a:schemeClr val="tx1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Have </a:t>
            </a:r>
            <a:r>
              <a:rPr lang="en-US" sz="1400" dirty="0">
                <a:latin typeface="Georgia" pitchFamily="18" charset="0"/>
              </a:rPr>
              <a:t>you filed for intellectual property, such as technical patent or </a:t>
            </a:r>
            <a:r>
              <a:rPr lang="en-US" sz="1400" dirty="0" smtClean="0">
                <a:latin typeface="Georgia" pitchFamily="18" charset="0"/>
              </a:rPr>
              <a:t>design</a:t>
            </a:r>
            <a:r>
              <a:rPr lang="en-IN" sz="1400" dirty="0">
                <a:latin typeface="Georgia" pitchFamily="18" charset="0"/>
              </a:rPr>
              <a:t> </a:t>
            </a:r>
            <a:r>
              <a:rPr lang="en-US" sz="1400" dirty="0" smtClean="0">
                <a:latin typeface="Georgia" pitchFamily="18" charset="0"/>
              </a:rPr>
              <a:t>Patent</a:t>
            </a:r>
            <a:r>
              <a:rPr lang="en-US" sz="1400" dirty="0">
                <a:latin typeface="Georgia" pitchFamily="18" charset="0"/>
              </a:rPr>
              <a:t>? – </a:t>
            </a:r>
            <a:r>
              <a:rPr lang="en-US" sz="1400" dirty="0" smtClean="0">
                <a:latin typeface="Georgia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Georgia" pitchFamily="18" charset="0"/>
              </a:rPr>
              <a:t>Not yet</a:t>
            </a:r>
          </a:p>
          <a:p>
            <a:endParaRPr lang="en-IN" sz="1400" dirty="0">
              <a:solidFill>
                <a:srgbClr val="FF0000"/>
              </a:solidFill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400" dirty="0">
                <a:latin typeface="Georgia" pitchFamily="18" charset="0"/>
              </a:rPr>
              <a:t>Have you leased office space, or setup home office? </a:t>
            </a:r>
            <a:r>
              <a:rPr lang="en-US" sz="1400" dirty="0" smtClean="0">
                <a:latin typeface="Georgia" pitchFamily="18" charset="0"/>
              </a:rPr>
              <a:t>– </a:t>
            </a:r>
            <a:r>
              <a:rPr lang="en-US" sz="1400" dirty="0" smtClean="0">
                <a:solidFill>
                  <a:srgbClr val="FF0000"/>
                </a:solidFill>
                <a:latin typeface="Georgia" pitchFamily="18" charset="0"/>
              </a:rPr>
              <a:t>No</a:t>
            </a: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Have </a:t>
            </a:r>
            <a:r>
              <a:rPr lang="en-US" sz="1400" dirty="0">
                <a:latin typeface="Georgia" pitchFamily="18" charset="0"/>
              </a:rPr>
              <a:t>you acquired first </a:t>
            </a:r>
            <a:r>
              <a:rPr lang="en-US" sz="1400" dirty="0" smtClean="0">
                <a:latin typeface="Georgia" pitchFamily="18" charset="0"/>
              </a:rPr>
              <a:t>customers? </a:t>
            </a:r>
            <a:r>
              <a:rPr lang="en-US" sz="1400" dirty="0">
                <a:latin typeface="Georgia" pitchFamily="18" charset="0"/>
              </a:rPr>
              <a:t>– </a:t>
            </a:r>
            <a:r>
              <a:rPr lang="en-US" sz="1400" dirty="0" smtClean="0">
                <a:solidFill>
                  <a:srgbClr val="FF0000"/>
                </a:solidFill>
                <a:latin typeface="Georgia" pitchFamily="18" charset="0"/>
              </a:rPr>
              <a:t>No</a:t>
            </a:r>
            <a:endParaRPr lang="en-IN" sz="1400" dirty="0">
              <a:solidFill>
                <a:srgbClr val="FF0000"/>
              </a:solidFill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Have </a:t>
            </a:r>
            <a:r>
              <a:rPr lang="en-US" sz="1400" dirty="0">
                <a:latin typeface="Georgia" pitchFamily="18" charset="0"/>
              </a:rPr>
              <a:t>you lined up key partners and business </a:t>
            </a:r>
            <a:r>
              <a:rPr lang="en-US" sz="1400" dirty="0" smtClean="0">
                <a:latin typeface="Georgia" pitchFamily="18" charset="0"/>
              </a:rPr>
              <a:t>advisors? </a:t>
            </a:r>
            <a:r>
              <a:rPr lang="en-US" sz="1400" dirty="0">
                <a:latin typeface="Georgia" pitchFamily="18" charset="0"/>
              </a:rPr>
              <a:t>– </a:t>
            </a:r>
            <a:r>
              <a:rPr lang="en-US" sz="1400" dirty="0" smtClean="0">
                <a:solidFill>
                  <a:srgbClr val="FF0000"/>
                </a:solidFill>
                <a:latin typeface="Georgia" pitchFamily="18" charset="0"/>
              </a:rPr>
              <a:t>No</a:t>
            </a:r>
            <a:endParaRPr lang="en-IN" sz="1400" dirty="0">
              <a:solidFill>
                <a:srgbClr val="FF0000"/>
              </a:solidFill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endParaRPr lang="en-US" sz="1400" dirty="0" smtClean="0"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r>
              <a:rPr lang="en-US" sz="1400" dirty="0" smtClean="0">
                <a:latin typeface="Georgia" pitchFamily="18" charset="0"/>
              </a:rPr>
              <a:t>Have </a:t>
            </a:r>
            <a:r>
              <a:rPr lang="en-US" sz="1400" dirty="0">
                <a:latin typeface="Georgia" pitchFamily="18" charset="0"/>
              </a:rPr>
              <a:t>you raised previous funding from </a:t>
            </a:r>
            <a:r>
              <a:rPr lang="en-US" sz="1400" dirty="0" smtClean="0">
                <a:latin typeface="Georgia" pitchFamily="18" charset="0"/>
              </a:rPr>
              <a:t>investors? </a:t>
            </a:r>
            <a:r>
              <a:rPr lang="en-US" sz="1400" dirty="0">
                <a:latin typeface="Georgia" pitchFamily="18" charset="0"/>
              </a:rPr>
              <a:t>– </a:t>
            </a:r>
            <a:r>
              <a:rPr lang="en-US" sz="1400" dirty="0" smtClean="0">
                <a:solidFill>
                  <a:srgbClr val="FF0000"/>
                </a:solidFill>
                <a:latin typeface="Georgia" pitchFamily="18" charset="0"/>
              </a:rPr>
              <a:t>No</a:t>
            </a:r>
            <a:endParaRPr lang="en-IN" sz="1400" dirty="0">
              <a:solidFill>
                <a:srgbClr val="FF0000"/>
              </a:solidFill>
              <a:latin typeface="Georgia" pitchFamily="18" charset="0"/>
            </a:endParaRPr>
          </a:p>
          <a:p>
            <a:pPr marL="285750" lvl="1" indent="-285750">
              <a:buFont typeface="Wingdings" pitchFamily="2" charset="2"/>
              <a:buChar char="Ø"/>
            </a:pPr>
            <a:endParaRPr lang="en-IN" sz="1400" dirty="0">
              <a:solidFill>
                <a:schemeClr val="tx1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solidFill>
                <a:srgbClr val="92D050"/>
              </a:solidFill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400" dirty="0" smtClean="0">
              <a:solidFill>
                <a:srgbClr val="92D050"/>
              </a:solidFill>
              <a:latin typeface="Georgia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7462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5616" y="1124744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latin typeface="Georg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9592" y="1124744"/>
            <a:ext cx="3096344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Nature  Of  Project:  Technical</a:t>
            </a:r>
            <a:endParaRPr lang="en-IN" sz="1600" dirty="0">
              <a:latin typeface="Georgia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592" y="1916832"/>
            <a:ext cx="2304256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Objective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99592" y="2708920"/>
            <a:ext cx="194421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Focusing  on fire  &amp;  hazardous  situations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3848" y="2708920"/>
            <a:ext cx="194421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Develop  Technology in safety &amp; Fire Hazards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52120" y="2708920"/>
            <a:ext cx="187220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Low cost Ergonomic system  for  common  personal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43608" y="4293096"/>
            <a:ext cx="1800200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Universally  used in multiple situations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03848" y="4293096"/>
            <a:ext cx="1944216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In Fire, Earthquake,, collapse  of  Building  etc.  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52120" y="4293096"/>
            <a:ext cx="1872208" cy="122413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Save  life  from  hazards by  people  carrying  away 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87824" y="980728"/>
            <a:ext cx="2520280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The  Team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403648" y="1988840"/>
            <a:ext cx="6480720" cy="3384376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 smtClean="0">
                <a:latin typeface="Georgia" pitchFamily="18" charset="0"/>
              </a:rPr>
              <a:t>Innovator/Guide: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Prof. Jay  Bhatt  Sir.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400" dirty="0" smtClean="0">
                <a:latin typeface="Georgia" pitchFamily="18" charset="0"/>
              </a:rPr>
              <a:t>Developers: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Trivedi Karan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Jani  Jatin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Patel  Aakash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Pathak  Jaypal</a:t>
            </a:r>
          </a:p>
          <a:p>
            <a:r>
              <a:rPr lang="en-US" sz="1400" dirty="0">
                <a:latin typeface="Georgia" pitchFamily="18" charset="0"/>
              </a:rPr>
              <a:t>	</a:t>
            </a:r>
            <a:r>
              <a:rPr lang="en-US" sz="1400" dirty="0" smtClean="0">
                <a:latin typeface="Georgia" pitchFamily="18" charset="0"/>
              </a:rPr>
              <a:t>	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5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05678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3096344" cy="1744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9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69573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48680"/>
            <a:ext cx="8208912" cy="5472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4994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15816" y="836712"/>
            <a:ext cx="244827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Problems: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4392488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Georgia" pitchFamily="18" charset="0"/>
              </a:rPr>
              <a:t>Compiling  Problem(S)  to be Solved:</a:t>
            </a:r>
            <a:endParaRPr lang="en-IN" sz="1600" dirty="0">
              <a:latin typeface="Georgia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2060848"/>
            <a:ext cx="1656184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In  Present Not Quick Responsive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67844" y="2060848"/>
            <a:ext cx="169218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Passages Blocked by Objects 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64088" y="2060848"/>
            <a:ext cx="1584176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No Ergonomic Design Exist.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15616" y="3429000"/>
            <a:ext cx="1656184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Not For Common Multiple Usage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67844" y="3429000"/>
            <a:ext cx="1692188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 System For Industrial Mostly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64088" y="3429000"/>
            <a:ext cx="1584176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People can’t handle &amp; panic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67844" y="4725144"/>
            <a:ext cx="1692188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Impractical Device For Less Injury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7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971600" y="1484784"/>
            <a:ext cx="1728192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Children Not Able to Use Present Device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1840" y="1484784"/>
            <a:ext cx="1728192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User Can not use Multiple Times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64088" y="1484784"/>
            <a:ext cx="1800200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Optimization With Nominal Cost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1840" y="2924944"/>
            <a:ext cx="1728192" cy="864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itchFamily="18" charset="0"/>
              </a:rPr>
              <a:t>Lacking in Design and Construction</a:t>
            </a:r>
            <a:endParaRPr lang="en-IN" sz="1400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7604" y="908720"/>
            <a:ext cx="5472608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Georgia" pitchFamily="18" charset="0"/>
              </a:rPr>
              <a:t>    What’s </a:t>
            </a:r>
            <a:r>
              <a:rPr lang="en-US" sz="1400" dirty="0">
                <a:latin typeface="Georgia" pitchFamily="18" charset="0"/>
              </a:rPr>
              <a:t>the </a:t>
            </a:r>
            <a:r>
              <a:rPr lang="en-US" sz="1400" dirty="0" smtClean="0">
                <a:latin typeface="Georgia" pitchFamily="18" charset="0"/>
              </a:rPr>
              <a:t>Pain </a:t>
            </a:r>
            <a:r>
              <a:rPr lang="en-US" sz="1400" dirty="0">
                <a:latin typeface="Georgia" pitchFamily="18" charset="0"/>
              </a:rPr>
              <a:t>or </a:t>
            </a:r>
            <a:r>
              <a:rPr lang="en-US" sz="1400" dirty="0" smtClean="0">
                <a:latin typeface="Georgia" pitchFamily="18" charset="0"/>
              </a:rPr>
              <a:t>Need </a:t>
            </a:r>
            <a:r>
              <a:rPr lang="en-US" sz="1400" dirty="0">
                <a:latin typeface="Georgia" pitchFamily="18" charset="0"/>
              </a:rPr>
              <a:t>that </a:t>
            </a:r>
            <a:r>
              <a:rPr lang="en-US" sz="1400" dirty="0" smtClean="0">
                <a:latin typeface="Georgia" pitchFamily="18" charset="0"/>
              </a:rPr>
              <a:t>Your Potential Customers </a:t>
            </a:r>
            <a:r>
              <a:rPr lang="en-US" sz="1400" dirty="0">
                <a:latin typeface="Georgia" pitchFamily="18" charset="0"/>
              </a:rPr>
              <a:t>have?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2309" y="1772816"/>
            <a:ext cx="7128792" cy="33123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sz="1400" dirty="0" smtClean="0"/>
          </a:p>
          <a:p>
            <a:pPr marL="285750" lvl="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present </a:t>
            </a:r>
            <a:r>
              <a:rPr lang="en-US" sz="1400" dirty="0">
                <a:latin typeface="Georgia" pitchFamily="18" charset="0"/>
              </a:rPr>
              <a:t>there is a void in the market for the Evacuation </a:t>
            </a:r>
            <a:r>
              <a:rPr lang="en-US" sz="1400" dirty="0" smtClean="0">
                <a:latin typeface="Georgia" pitchFamily="18" charset="0"/>
              </a:rPr>
              <a:t>which</a:t>
            </a:r>
            <a:r>
              <a:rPr lang="en-IN" sz="1400" dirty="0" smtClean="0">
                <a:latin typeface="Georgia" pitchFamily="18" charset="0"/>
              </a:rPr>
              <a:t> </a:t>
            </a:r>
            <a:r>
              <a:rPr lang="en-US" sz="1400" dirty="0" smtClean="0">
                <a:latin typeface="Georgia" pitchFamily="18" charset="0"/>
              </a:rPr>
              <a:t>Are </a:t>
            </a:r>
            <a:r>
              <a:rPr lang="en-US" sz="1400" dirty="0">
                <a:latin typeface="Georgia" pitchFamily="18" charset="0"/>
              </a:rPr>
              <a:t>usable/viable for the common purpose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lvl="0" algn="just"/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one person who </a:t>
            </a:r>
            <a:r>
              <a:rPr lang="en-US" sz="1400" dirty="0">
                <a:latin typeface="Georgia" pitchFamily="18" charset="0"/>
              </a:rPr>
              <a:t>uses the system he/she escapes area with zero injuries </a:t>
            </a:r>
            <a:r>
              <a:rPr lang="en-US" sz="1400" dirty="0" smtClean="0">
                <a:latin typeface="Georgia" pitchFamily="18" charset="0"/>
              </a:rPr>
              <a:t>is question </a:t>
            </a:r>
            <a:r>
              <a:rPr lang="en-US" sz="1400" dirty="0">
                <a:latin typeface="Georgia" pitchFamily="18" charset="0"/>
              </a:rPr>
              <a:t>or need factor of safety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algn="just"/>
            <a:endParaRPr lang="en-IN" sz="1400" dirty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Multiple users are questionable</a:t>
            </a:r>
            <a:r>
              <a:rPr lang="en-US" sz="1400" dirty="0" smtClean="0">
                <a:latin typeface="Georgia" pitchFamily="18" charset="0"/>
              </a:rPr>
              <a:t>.</a:t>
            </a:r>
          </a:p>
          <a:p>
            <a:pPr algn="just"/>
            <a:endParaRPr lang="en-US" sz="1400" dirty="0" smtClean="0">
              <a:latin typeface="Georgia" pitchFamily="18" charset="0"/>
            </a:endParaRPr>
          </a:p>
          <a:p>
            <a:pPr marL="285750" lvl="0" indent="-285750" algn="just">
              <a:buFont typeface="Wingdings" pitchFamily="2" charset="2"/>
              <a:buChar char="q"/>
            </a:pPr>
            <a:r>
              <a:rPr lang="en-US" sz="1400" dirty="0">
                <a:latin typeface="Georgia" pitchFamily="18" charset="0"/>
              </a:rPr>
              <a:t>The suitable speed reduction or brake is required for this operation.</a:t>
            </a:r>
            <a:endParaRPr lang="en-IN" sz="1400" dirty="0">
              <a:latin typeface="Georgia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1400" dirty="0">
              <a:latin typeface="Georgia" pitchFamily="18" charset="0"/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sz="1400" dirty="0" smtClean="0">
              <a:latin typeface="Georgia" pitchFamily="18" charset="0"/>
            </a:endParaRPr>
          </a:p>
          <a:p>
            <a:endParaRPr lang="en-IN" sz="1400" dirty="0">
              <a:latin typeface="Georgia" pitchFamily="18" charset="0"/>
            </a:endParaRP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n-IN" sz="1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394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11517 L -0.00381 0.134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2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5776" y="980728"/>
            <a:ext cx="2520280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The Solution</a:t>
            </a:r>
            <a:endParaRPr lang="en-IN" sz="1600" b="1" dirty="0">
              <a:latin typeface="Georgia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71600" y="1628800"/>
            <a:ext cx="2844316" cy="6480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Georgia" pitchFamily="18" charset="0"/>
              </a:rPr>
              <a:t>1.  SOS  Parachute</a:t>
            </a:r>
            <a:endParaRPr lang="en-IN" sz="1400" b="1" dirty="0">
              <a:latin typeface="Georgi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12" y="2748337"/>
            <a:ext cx="358457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 rot="561496">
            <a:off x="4423244" y="1851408"/>
            <a:ext cx="3685826" cy="2492578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Commonly Made from  Nylon &amp;  Silk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When all ways Chocked-up then it is used.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It require Min. 75 to 100 Ft. Height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Easy  Operation &amp; need Air Presser.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Not Effective and Occurs Injuries    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6" name="AutoShape 4" descr="Wrong Cross Symbol Isolated Stock Photo, Picture And Royalty Free Image.  Image 100139210."/>
          <p:cNvSpPr>
            <a:spLocks noChangeAspect="1" noChangeArrowheads="1"/>
          </p:cNvSpPr>
          <p:nvPr/>
        </p:nvSpPr>
        <p:spPr bwMode="auto">
          <a:xfrm>
            <a:off x="155575" y="-822325"/>
            <a:ext cx="1914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085184"/>
            <a:ext cx="1260140" cy="98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980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884"/>
            <a:ext cx="9062591" cy="712879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27784" y="902930"/>
            <a:ext cx="2736304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Georgia" pitchFamily="18" charset="0"/>
              </a:rPr>
              <a:t>2. Our Developed System:</a:t>
            </a:r>
            <a:endParaRPr lang="en-IN" sz="1400" b="1" dirty="0">
              <a:latin typeface="Georgia" pitchFamily="18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899592" y="1844824"/>
            <a:ext cx="2952328" cy="3672408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Robust Design and Less Working Component.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Reusable For Multiple Times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In </a:t>
            </a:r>
            <a:r>
              <a:rPr lang="en-US" sz="1400" dirty="0">
                <a:latin typeface="Georgia" pitchFamily="18" charset="0"/>
              </a:rPr>
              <a:t>M</a:t>
            </a:r>
            <a:r>
              <a:rPr lang="en-US" sz="1400" dirty="0" smtClean="0">
                <a:latin typeface="Georgia" pitchFamily="18" charset="0"/>
              </a:rPr>
              <a:t>ulti </a:t>
            </a:r>
            <a:r>
              <a:rPr lang="en-US" sz="1400" dirty="0">
                <a:latin typeface="Georgia" pitchFamily="18" charset="0"/>
              </a:rPr>
              <a:t>S</a:t>
            </a:r>
            <a:r>
              <a:rPr lang="en-US" sz="1400" dirty="0" smtClean="0">
                <a:latin typeface="Georgia" pitchFamily="18" charset="0"/>
              </a:rPr>
              <a:t>ituations.	 </a:t>
            </a:r>
          </a:p>
          <a:p>
            <a:pPr algn="just"/>
            <a:r>
              <a:rPr lang="en-US" sz="1400" dirty="0" smtClean="0">
                <a:latin typeface="Georgia" pitchFamily="18" charset="0"/>
              </a:rPr>
              <a:t>       Earthquake, Fire, Collapse of              	Structure is  used.</a:t>
            </a:r>
          </a:p>
          <a:p>
            <a:pPr algn="just"/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smtClean="0">
                <a:latin typeface="Georgia" pitchFamily="18" charset="0"/>
              </a:rPr>
              <a:t>Speed Range and Ergonomic Design.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sz="1400" dirty="0" smtClean="0">
              <a:latin typeface="Georgia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b="1" dirty="0" smtClean="0">
                <a:latin typeface="Georgia" pitchFamily="18" charset="0"/>
              </a:rPr>
              <a:t>First time, Escape with Zero Injuries.</a:t>
            </a:r>
          </a:p>
          <a:p>
            <a:pPr marL="285750" indent="-285750" algn="ctr">
              <a:buFont typeface="Wingdings" pitchFamily="2" charset="2"/>
              <a:buChar char="q"/>
            </a:pPr>
            <a:endParaRPr lang="en-IN" sz="1400" dirty="0">
              <a:latin typeface="Georgia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844824"/>
            <a:ext cx="374441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4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7624" y="980728"/>
            <a:ext cx="388843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Georgia" pitchFamily="18" charset="0"/>
              </a:rPr>
              <a:t>Constriction &amp; Design Phase</a:t>
            </a:r>
            <a:endParaRPr lang="en-IN" sz="1600" b="1" dirty="0">
              <a:latin typeface="Georgi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5281"/>
            <a:ext cx="5184576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84" y="1589089"/>
            <a:ext cx="3571016" cy="2097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63" y="1589088"/>
            <a:ext cx="3746937" cy="2097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3861048"/>
            <a:ext cx="2304256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Phase: 01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2040" y="3861048"/>
            <a:ext cx="2376264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Phase: 02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98531" y="5603433"/>
            <a:ext cx="2953590" cy="2738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Georgia" pitchFamily="18" charset="0"/>
              </a:rPr>
              <a:t>Phase: 03</a:t>
            </a:r>
            <a:endParaRPr lang="en-IN" sz="1400" dirty="0">
              <a:latin typeface="Georg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9F85F-92D3-4B57-A953-41B87A988072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2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1082</TotalTime>
  <Words>574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86</cp:revision>
  <dcterms:created xsi:type="dcterms:W3CDTF">2021-05-02T11:53:43Z</dcterms:created>
  <dcterms:modified xsi:type="dcterms:W3CDTF">2021-05-09T12:27:58Z</dcterms:modified>
</cp:coreProperties>
</file>