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0eda64fb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0eda64fb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0eda64fb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0eda64fb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0eda64fb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0eda64fb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0eda64fb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0eda64fb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0eda64fb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0eda64fb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0eda64fb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0eda64fb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0eda64fb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0eda64fb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0eda64fb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0eda64fb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0eda64fb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0eda64fb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0eda64fb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0eda64fb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0eda64fb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0eda64fb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0eda64fb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0eda64fb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10484ac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10484ac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0eda64fb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0eda64fb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0eda64fb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0eda64fb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0eda64fb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0eda64fb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0eda64fb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0eda64fb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0eda64fb3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0eda64fb3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0eda64fb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0eda64fb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0eda64fb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0eda64fb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-3046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COM3123 - Lecture 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18794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Stack Web Development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ECMAScript Version History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8839200" cy="294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00"/>
            <a:ext cx="8839201" cy="4523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2483825" y="2076575"/>
            <a:ext cx="51528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V8: Javascript Engine</a:t>
            </a:r>
            <a:r>
              <a:rPr b="1" lang="en" sz="3600"/>
              <a:t> </a:t>
            </a:r>
            <a:endParaRPr b="1"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169550" y="445025"/>
            <a:ext cx="890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in Node is converted down to machine code</a:t>
            </a:r>
            <a:endParaRPr/>
          </a:p>
        </p:txBody>
      </p:sp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750" y="1182225"/>
            <a:ext cx="59436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Machine code is instructions that the processor can understand</a:t>
            </a:r>
            <a:endParaRPr sz="2400"/>
          </a:p>
        </p:txBody>
      </p:sp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400" y="1170125"/>
            <a:ext cx="427949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 V8</a:t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458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V8 is Google’s open source high-performance JavaScript engine, written in C++ and used in Google Chrome, the open source browser from Google, and in Node.js, among others.</a:t>
            </a:r>
            <a:endParaRPr/>
          </a:p>
        </p:txBody>
      </p:sp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425" y="1218963"/>
            <a:ext cx="3283423" cy="3283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2941025" y="2076575"/>
            <a:ext cx="51528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THE NODE CORE</a:t>
            </a:r>
            <a:endParaRPr b="1"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311700" y="145325"/>
            <a:ext cx="8520600" cy="48444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25" y="745825"/>
            <a:ext cx="8839199" cy="3403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400" y="782175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874225" y="2076575"/>
            <a:ext cx="74154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F</a:t>
            </a:r>
            <a:r>
              <a:rPr b="1" lang="en" sz="3600"/>
              <a:t>ULL STACK VS MEAN STACK </a:t>
            </a:r>
            <a:endParaRPr b="1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2238050" y="1466975"/>
            <a:ext cx="61524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NODE IS WRITTEN IN C++</a:t>
            </a:r>
            <a:br>
              <a:rPr b="1" lang="en" sz="3600"/>
            </a:br>
            <a:endParaRPr b="1" sz="3600"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2619050" y="2533775"/>
            <a:ext cx="5181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V8</a:t>
            </a:r>
            <a:r>
              <a:rPr b="1" lang="en" sz="3600"/>
              <a:t> IS WRITTEN IN C++</a:t>
            </a:r>
            <a:br>
              <a:rPr b="1" lang="en" sz="3600"/>
            </a:br>
            <a:endParaRPr b="1"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Node needs to be a web server</a:t>
            </a:r>
            <a:endParaRPr/>
          </a:p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Needs to organize code into reusable pieces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Needs to deal with files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Needs to deal with databases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Needs to be able to communicate over internet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Needs to be able to accept requests and send responses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Needs to handle tasks that take a long time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750" y="661263"/>
            <a:ext cx="4461858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75" y="152400"/>
            <a:ext cx="835775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525" y="66447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2560025" y="2076575"/>
            <a:ext cx="51528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JAVASCRIPT REVIEW </a:t>
            </a:r>
            <a:endParaRPr b="1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Declaration vs Function Expression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Declaration defines a named function variable without requiring variable assignment.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Function Expression defines a function as a part of a larger expression syntax (typically a variable assignment)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/>
              <a:t>Function declarations load before any code is executed.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Function expressions load only when the interpreter reaches that line of code.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600500"/>
            <a:ext cx="857250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ECMAScript is the standard of Javascript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474925"/>
            <a:ext cx="86677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