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swa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4662492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4662492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7a483a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7a483a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7a483a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7a483a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7a483a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7a483a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326603d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326603d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f326603d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f326603d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7a483a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7a483a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7a483a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7a483a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326603d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326603d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326603d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326603d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7a483a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7a483a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7a483a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7a483a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7a483a0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7a483a0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f46624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f46624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466249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466249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f466249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f466249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466249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f466249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466249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466249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f466249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f466249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4662492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f4662492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466249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f466249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7a483a0c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27a483a0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16b5d5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16b5d5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27a483a0c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27a483a0c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7a483a0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7a483a0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4662492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4662492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27a483a0c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27a483a0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f466249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f466249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16b5d5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16b5d5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16b5d5a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16b5d5a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326603dc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326603d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7a483a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7a483a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7a483a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7a483a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7a483a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7a483a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son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CPS3123 - Lecture 3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Node Fundamentals - Part 2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025" y="2712325"/>
            <a:ext cx="3476361" cy="2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example for non-blocking approach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52475"/>
            <a:ext cx="3513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Application raises an http request, which triggers an event to read a query from database.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Once Node receives event from database it is complete it sends back response.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While waiting, Node is </a:t>
            </a:r>
            <a:r>
              <a:rPr lang="en" u="sng">
                <a:solidFill>
                  <a:srgbClr val="F3F3F3"/>
                </a:solidFill>
              </a:rPr>
              <a:t>not </a:t>
            </a:r>
            <a:r>
              <a:rPr lang="en">
                <a:solidFill>
                  <a:srgbClr val="F3F3F3"/>
                </a:solidFill>
              </a:rPr>
              <a:t>blocked and free to handle additional requests.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100" y="1093925"/>
            <a:ext cx="40646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1" cy="473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I/O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following tasks should be done asynchronously using the event loop: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I/O operations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Heavy computation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Anything requiring blocking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programmimg</a:t>
            </a: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50" y="1289425"/>
            <a:ext cx="52768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callback ?</a:t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callback is a function that is to be executed after another function has finished executing - hence the name ‘call back’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 event is like a broadcast, while a callback is like a handshake.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component that raises an event knows nothing about its client, while a component that uses a callback knows a great deal.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code</a:t>
            </a:r>
            <a:endParaRPr/>
          </a:p>
        </p:txBody>
      </p:sp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371600"/>
            <a:ext cx="7962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code</a:t>
            </a:r>
            <a:endParaRPr/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371600"/>
            <a:ext cx="79629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0" y="2786063"/>
            <a:ext cx="7962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libuv - (Unicorn Velociraptor Library)</a:t>
            </a:r>
            <a:endParaRPr b="1"/>
          </a:p>
        </p:txBody>
      </p:sp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" y="1234963"/>
            <a:ext cx="3251425" cy="32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4393400" y="1646200"/>
            <a:ext cx="40629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2400">
                <a:solidFill>
                  <a:srgbClr val="F3F3F3"/>
                </a:solidFill>
              </a:rPr>
              <a:t>A multi-platform C library that provides support for asynchronous I/O based on event loops.</a:t>
            </a:r>
            <a:r>
              <a:rPr lang="en">
                <a:solidFill>
                  <a:srgbClr val="F3F3F3"/>
                </a:solidFill>
              </a:rPr>
              <a:t>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libuv</a:t>
            </a:r>
            <a:endParaRPr/>
          </a:p>
        </p:txBody>
      </p:sp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549563"/>
            <a:ext cx="4972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Javascript Refresher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JSON Object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Node Fundamentals - Part 2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Asynchronous Code, Libuv and Event Loop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Buffers and Streams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Files and fs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Buffers and Streams</a:t>
            </a:r>
            <a:endParaRPr b="1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</a:t>
            </a:r>
            <a:endParaRPr/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temporary holding spot for data being moved from one place to another.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buffer is filled with data, then passed along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Transfer small chunks of data at a time without waiting for whole data to download. ie. Youtube video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	</a:t>
            </a:r>
            <a:endParaRPr/>
          </a:p>
        </p:txBody>
      </p:sp>
      <p:sp>
        <p:nvSpPr>
          <p:cNvPr id="239" name="Google Shape;23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buffer is a raw set of data from memory with no defined type. That means it can be anything: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Text file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Video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Image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An array 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</a:t>
            </a:r>
            <a:endParaRPr/>
          </a:p>
        </p:txBody>
      </p:sp>
      <p:pic>
        <p:nvPicPr>
          <p:cNvPr id="245" name="Google Shape;2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75" y="1776375"/>
            <a:ext cx="7234901" cy="21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	</a:t>
            </a:r>
            <a:endParaRPr/>
          </a:p>
        </p:txBody>
      </p:sp>
      <p:sp>
        <p:nvSpPr>
          <p:cNvPr id="251" name="Google Shape;2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 is just a process of flow of data from the data source to the buffer and from the buffer to the client.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All these data ‘chunks’ flow in a stream to transfer data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Used to increase performance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pic>
        <p:nvPicPr>
          <p:cNvPr id="257" name="Google Shape;2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075"/>
            <a:ext cx="8839199" cy="241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Files and fs</a:t>
            </a:r>
            <a:endParaRPr b="1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68" name="Google Shape;26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Streams are instance of and extensions to the EventEmitter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Used for managing data flow, including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Network traffic (http requests &amp; responses,  tcp sockets)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File I/O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stdin/stdout/stderr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Streams can be either readable, writable or both!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	</a:t>
            </a:r>
            <a:endParaRPr/>
          </a:p>
        </p:txBody>
      </p:sp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Writable streams - can write data to a stream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Readable streams - can read data from a stream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Duplex - can read and write to a stream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Readable Stream</a:t>
            </a:r>
            <a:endParaRPr/>
          </a:p>
        </p:txBody>
      </p:sp>
      <p:pic>
        <p:nvPicPr>
          <p:cNvPr id="280" name="Google Shape;2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200" cy="349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JSON stands for JavaScript Object Notation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It is a light-weight data interchange format. Easy for humans to read and write and for machines to parse and generate.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It is based on subset of JavaScript Programming Language (ECMAScript 3)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http://www.json.org/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Writable Stream</a:t>
            </a:r>
            <a:endParaRPr/>
          </a:p>
        </p:txBody>
      </p:sp>
      <p:pic>
        <p:nvPicPr>
          <p:cNvPr id="286" name="Google Shape;2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75" y="1133968"/>
            <a:ext cx="8520599" cy="395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from </a:t>
            </a:r>
            <a:r>
              <a:rPr lang="en"/>
              <a:t> Writable Stream</a:t>
            </a:r>
            <a:endParaRPr/>
          </a:p>
        </p:txBody>
      </p:sp>
      <p:pic>
        <p:nvPicPr>
          <p:cNvPr id="292" name="Google Shape;2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50" y="1600200"/>
            <a:ext cx="6866251" cy="2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</a:t>
            </a:r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50" y="1461750"/>
            <a:ext cx="7512049" cy="25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Piping between two streams</a:t>
            </a:r>
            <a:endParaRPr/>
          </a:p>
        </p:txBody>
      </p:sp>
      <p:pic>
        <p:nvPicPr>
          <p:cNvPr id="304" name="Google Shape;3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71600"/>
            <a:ext cx="8839200" cy="308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through Libuv is using the old UNIX commands</a:t>
            </a:r>
            <a:endParaRPr/>
          </a:p>
        </p:txBody>
      </p:sp>
      <p:pic>
        <p:nvPicPr>
          <p:cNvPr id="310" name="Google Shape;3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334900"/>
            <a:ext cx="7167000" cy="3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Format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4984425" y="1246650"/>
            <a:ext cx="40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JSON is built on two structures: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collection of name/value pairs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 ordered list of values ie. an array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1247775"/>
            <a:ext cx="4508674" cy="10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432700"/>
            <a:ext cx="45086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Literal vs JSON Object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4898301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5625"/>
            <a:ext cx="48983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5262800" y="1444950"/>
            <a:ext cx="35694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The syntax is very similar. 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The only difference is that the names in JSON object must be wrapped in double quotes.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48725" y="4759075"/>
            <a:ext cx="2081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JSON Object</a:t>
            </a:r>
            <a:endParaRPr b="1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904775" y="2854075"/>
            <a:ext cx="2996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Javascript Object Literal </a:t>
            </a:r>
            <a:endParaRPr b="1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Asynchronous Code, Libuv and Event Loop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Loop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event loop is what allows Node.js to perform non-blocking I/O operations.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Since most modern kernels are multi-threaded they can handle multiple operations in the background.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** In the Browser, the event loop is constantly listening to DOM events, such as key presses and mouse clicks.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Event Loop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38430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Nodes Event Loop is constantly listening for events on the server side.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These events can be </a:t>
            </a:r>
            <a:r>
              <a:rPr lang="en" u="sng">
                <a:solidFill>
                  <a:srgbClr val="F3F3F3"/>
                </a:solidFill>
              </a:rPr>
              <a:t>externally </a:t>
            </a:r>
            <a:r>
              <a:rPr lang="en">
                <a:solidFill>
                  <a:srgbClr val="F3F3F3"/>
                </a:solidFill>
              </a:rPr>
              <a:t>generated such as http requests or tcp connections.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They can be </a:t>
            </a:r>
            <a:r>
              <a:rPr lang="en" u="sng">
                <a:solidFill>
                  <a:srgbClr val="F3F3F3"/>
                </a:solidFill>
              </a:rPr>
              <a:t>internal events </a:t>
            </a:r>
            <a:r>
              <a:rPr lang="en">
                <a:solidFill>
                  <a:srgbClr val="F3F3F3"/>
                </a:solidFill>
              </a:rPr>
              <a:t>generated by your application such as Timers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50" y="950175"/>
            <a:ext cx="28412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Event Loop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38430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Other events may triggered as a result of a response to external event.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ie. Requesting Node to open file for reading will trigger event when completed.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All these events will be handled asynchronously.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375" y="934725"/>
            <a:ext cx="30619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