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1768e901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1768e901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1768e901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1768e901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3dbd3ac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3dbd3a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dbd3ac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dbd3ac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3dbd3ac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3dbd3ac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3dbd3ac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3dbd3ac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dbd3ac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3dbd3ac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dbd3ac5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3dbd3ac5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1768e901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1768e901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Private dataset access workflow (python)</a:t>
            </a:r>
            <a:endParaRPr sz="4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Karan Bhut (2020202015)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Nisarg Sheth (2020201049)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Pujan Ghelani (2020201083)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999000"/>
            <a:ext cx="85206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Karan Bhut:</a:t>
            </a:r>
            <a:r>
              <a:rPr lang="en"/>
              <a:t> </a:t>
            </a:r>
            <a:r>
              <a:rPr lang="en"/>
              <a:t>UI schema design, UI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Nisarg Sheth: </a:t>
            </a:r>
            <a:r>
              <a:rPr lang="en"/>
              <a:t>UI schema design, user authentication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Pujan Ghelani:</a:t>
            </a:r>
            <a:r>
              <a:rPr lang="en"/>
              <a:t> </a:t>
            </a:r>
            <a:r>
              <a:rPr lang="en"/>
              <a:t>UI schema design, Database schema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656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User Authentication</a:t>
            </a:r>
            <a:r>
              <a:rPr lang="en"/>
              <a:t> (</a:t>
            </a:r>
            <a:r>
              <a:rPr lang="en"/>
              <a:t>Registration</a:t>
            </a:r>
            <a:r>
              <a:rPr lang="en"/>
              <a:t>, </a:t>
            </a:r>
            <a:r>
              <a:rPr lang="en"/>
              <a:t>Login</a:t>
            </a:r>
            <a:r>
              <a:rPr lang="en"/>
              <a:t>, </a:t>
            </a:r>
            <a:r>
              <a:rPr lang="en"/>
              <a:t>Logout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Database design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</a:t>
            </a:r>
            <a:r>
              <a:rPr lang="en"/>
              <a:t> tables for Accepted, Rejected, Pending requests.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Dataset_info 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Consumer page (Request / Cancel / View)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Publisher page (Accept / Reject)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Screenshots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648850"/>
            <a:ext cx="199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 Login form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800" y="1049274"/>
            <a:ext cx="7811700" cy="36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Registration form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38" y="1073700"/>
            <a:ext cx="810251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Dataset Consumer home page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00" y="1017725"/>
            <a:ext cx="798739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Dataset publisher page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13" y="1017725"/>
            <a:ext cx="80899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8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workbench table contents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575" y="932000"/>
            <a:ext cx="7129248" cy="14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160750" y="1378325"/>
            <a:ext cx="22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dataset_info: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000" y="2527762"/>
            <a:ext cx="271462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2396650" y="3418275"/>
            <a:ext cx="17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user_details: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workbench table 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191550"/>
            <a:ext cx="29908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267900" y="1468025"/>
            <a:ext cx="17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approved_req: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525" y="2571750"/>
            <a:ext cx="315277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4082900" y="2957425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pending_req: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6900" y="3681400"/>
            <a:ext cx="240982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311700" y="3952788"/>
            <a:ext cx="17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rejected_req: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658900"/>
            <a:ext cx="8520600" cy="22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User Agreement need to be added.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Public dataset should be accessed to all consumers.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Publisher should be able to change requirements to access his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