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8"/>
  </p:notesMasterIdLst>
  <p:sldIdLst>
    <p:sldId id="256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20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BCAA-3248-4FC9-8652-C27287EE51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C00A-5A5C-47B4-A2FB-52340FEA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0A72-798E-4C06-9A59-DB007F4D64ED}" type="datetime1">
              <a:rPr lang="nl-NL" smtClean="0"/>
              <a:t>28-9-2022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B83E-1FC0-419B-B5C8-B7E9C09BD398}" type="datetime1">
              <a:rPr lang="nl-NL" smtClean="0"/>
              <a:t>28-9-2022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4989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4989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0BC-1DAD-43FF-A554-13E5E31D4947}" type="datetime1">
              <a:rPr lang="nl-NL" smtClean="0"/>
              <a:t>28-9-2022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3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EF50-8CB2-294F-A48C-106FA7A6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2F25BF-B529-1A41-9F1F-55B148E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31-A0D8-4809-BE7F-6A59FC4DE6AD}" type="datetime1">
              <a:rPr lang="nl-NL" smtClean="0"/>
              <a:t>28-9-2022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25C7BF-C058-D94C-BC6A-42FBB3D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C7EA7D-7CD0-E14B-9E40-61AFB3C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84B3B-7709-084F-B1A4-32D3172C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23BFA7-F866-5B4A-A301-4D44F8C2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F6C35-75F7-924D-B20C-29057F6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92BB-CDF8-4AA2-B3F9-7F6830C377B1}" type="datetime1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67C108-1989-6846-9336-4CD8E3CA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55B2E5-4503-434E-8376-B42B5C4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28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BFAA4-B96A-1041-8511-5FD49C4C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8AD523-2375-424B-A9F7-79A39A70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36D7C-2790-1749-A337-5632EA10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0E8-EC78-4344-8E9A-A4B6FB5F8AC9}" type="datetime1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E1860B-2AC5-6044-8DDC-33A6D1A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2D3BF3-E0E4-F24A-899B-597BEEF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89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0149-9FEE-494D-AF36-FE37081C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716F33-2108-5E46-8BA9-D3D33315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D9E84A-5241-AA41-A83B-0A384953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0569-E398-4B11-9228-BC4A73119814}" type="datetime1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0136BC-D17B-7E4D-B8AD-9855025A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2E134A-CC4A-8C4F-836B-5D7D84D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78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CB8F-D906-FE4C-A1F6-6BEA190F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78836-799E-0F42-B83C-19E5B0E0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E7068-3D32-1E46-80C2-13A41A32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FCF174-511F-E941-AD20-8EC6CC6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E422-6963-405C-A1AC-04831DE82936}" type="datetime1">
              <a:rPr lang="nl-NL" smtClean="0"/>
              <a:t>28-9-2022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921DD-B88D-E64C-B595-E7E7E222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A0CE51-97B7-9546-BB72-095E531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86F84-1AFF-DC4D-BB9B-26F5C801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11DE02-C995-7B44-A53D-03320EC0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CC4D7D-98F5-FC4A-A8A0-1E2E6514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E06482-CF8D-B240-8C7A-73185AD3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914DE4-6237-054E-8A1A-210ADEB4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60BA08-F678-0540-9EC4-25CBA16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D86C-9988-45FF-B7E6-B8961E8A07B3}" type="datetime1">
              <a:rPr lang="nl-NL" smtClean="0"/>
              <a:t>28-9-2022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28EC37C-6D7B-ED45-9CB9-A4DE03E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460B87-1B7A-6B46-8611-F2054201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86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829E5-15E1-EE40-BB8B-D2B721ED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71B605-3E75-4D42-A679-3DAC85D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417-7EF5-433C-AA7C-514377B8C0AF}" type="datetime1">
              <a:rPr lang="nl-NL" smtClean="0"/>
              <a:t>28-9-2022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A24B531-90EB-0748-BBED-28ACC994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FD0299-0B71-C241-9717-EC72EFE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1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BECFB2-EA05-264A-A7F3-8FBC927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22-05F1-4A64-A1D8-940DC1A6F753}" type="datetime1">
              <a:rPr lang="nl-NL" smtClean="0"/>
              <a:t>28-9-2022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88A561-4503-914D-B469-7C3226B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9EFD67-64BB-B941-A901-B3F5C55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4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2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5C-D728-4B0A-B2BB-5493D648EA02}" type="datetime1">
              <a:rPr lang="nl-NL" smtClean="0"/>
              <a:t>28-9-2022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659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BD9CB-1701-024F-9F9B-11FAF78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8B6B2-64FD-5349-93C2-84B50F0A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44D57D-FC71-4D42-A5AE-C841B1B9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A69A20-9EE4-124C-B4AE-7CA6FCC4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A731-21D8-4ADE-9475-F626FB02C611}" type="datetime1">
              <a:rPr lang="nl-NL" smtClean="0"/>
              <a:t>28-9-2022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0D929-FAAF-D143-B6E1-7A0EFF7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E060E-E8A4-A549-BC82-9173BB12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78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97A2-A01C-7049-AA4F-6551848D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DC2A1B-7394-2542-98A0-DD391134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ED9B7B-E64C-1F46-8833-AD77343D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F5E5BC-1E5B-694E-AA72-30422FB1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784C-A773-4E69-ACAA-73A3EE4CC8DB}" type="datetime1">
              <a:rPr lang="nl-NL" smtClean="0"/>
              <a:t>28-9-2022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642274-2EEC-8341-97E3-9FF97E8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E1210C-8B2E-914B-A9DA-633300C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43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B9D4-F591-564B-A08C-F0555658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140B7D-F063-CE4F-A425-FF1C0E92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59158-EE5B-9F44-B4A6-3B73FC2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9B4E-FE62-4B34-B3FA-D5F6F458898F}" type="datetime1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3CDD-AA14-EA44-9AA4-1F1E757A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A9D2DF-80C0-B24E-B6E9-BECCDD75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55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6FCB8B-ED34-CF49-BF64-9F278B9A9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D8B102-209C-A349-919C-2B451FCA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5B2A6-E338-A74B-9E1D-14FCFEB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275D-6497-4CDA-98DC-1E6DFA2C47E1}" type="datetime1">
              <a:rPr lang="nl-NL" smtClean="0"/>
              <a:t>28-9-2022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F337B-1A17-F943-951F-0543070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55525E-2F0F-3545-96CC-1A14821A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9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4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15D6-2DD3-456A-A5C9-643FC2C96214}" type="datetime1">
              <a:rPr lang="nl-NL" smtClean="0"/>
              <a:t>28-9-2022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1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C4B4-C60E-4107-8338-A16F47E712BA}" type="datetime1">
              <a:rPr lang="nl-NL" smtClean="0"/>
              <a:t>28-9-2022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88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B69D-25EE-4F6B-A025-C9356BF5196F}" type="datetime1">
              <a:rPr lang="nl-NL" smtClean="0"/>
              <a:t>28-9-2022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6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7EE-4350-4E9D-8482-E4106E74C348}" type="datetime1">
              <a:rPr lang="nl-NL" smtClean="0"/>
              <a:t>28-9-2022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1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CAE9-7880-4C9A-8D76-CF15052E52CC}" type="datetime1">
              <a:rPr lang="nl-NL" smtClean="0"/>
              <a:t>28-9-2022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6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39AC-17FC-4D70-A0E3-0F8D800275E8}" type="datetime1">
              <a:rPr lang="nl-NL" smtClean="0"/>
              <a:t>28-9-2022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2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640-FDFA-4B54-ACC0-9BFA0F6DC2E5}" type="datetime1">
              <a:rPr lang="nl-NL" smtClean="0"/>
              <a:t>28-9-2022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74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835" y="6228730"/>
            <a:ext cx="1331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9CE99F-90D7-49FC-BFC9-DC2836ABCB14}" type="datetime1">
              <a:rPr lang="nl-NL" smtClean="0"/>
              <a:t>28-9-2022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223" y="622873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1" y="6228730"/>
            <a:ext cx="772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A8FAFC-95B3-684A-898B-65811C7C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5532B0-967A-EB40-82D1-80113DE2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4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227B1E-6594-3A48-8C57-D90F80C1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95230" y="6173787"/>
            <a:ext cx="12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DB7B9B1-682F-4483-B0F1-5BF417E9590B}" type="datetime1">
              <a:rPr lang="nl-NL" smtClean="0"/>
              <a:t>28-9-2022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F5456-F026-674A-9957-15D8B0A63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790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EAC33-E2CB-054E-AA5B-44003253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49" y="6173787"/>
            <a:ext cx="77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57A3E6A-0FDC-2641-BE73-5835A252D50B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5D39-1BC8-4EFF-B752-DCACB8F2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Adaption, Analysis and Evaluation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of State-of-the-Art Wav2Vec2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 on Air Traffic Control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Communication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3333-9278-49C0-9E1D-C49380CC1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06894" y="5374854"/>
            <a:ext cx="6858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Karan Chand s1033357</a:t>
            </a:r>
            <a:endParaRPr lang="en-US" dirty="0">
              <a:solidFill>
                <a:schemeClr val="bg1"/>
              </a:solidFill>
              <a:latin typeface="Open Sans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B9DE-CB90-41D6-9611-96C09A9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9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49B-7842-45F8-8CFB-3B8A609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80A2-6A0B-48CB-AE3C-AF44FE7D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Introduction</a:t>
            </a:r>
          </a:p>
          <a:p>
            <a:r>
              <a:rPr lang="nl-NL" sz="2000" dirty="0"/>
              <a:t>Related work</a:t>
            </a:r>
          </a:p>
          <a:p>
            <a:r>
              <a:rPr lang="nl-NL" sz="2000" dirty="0"/>
              <a:t>Methods</a:t>
            </a:r>
          </a:p>
          <a:p>
            <a:r>
              <a:rPr lang="nl-NL" sz="2000" dirty="0"/>
              <a:t>Experiments</a:t>
            </a:r>
          </a:p>
          <a:p>
            <a:r>
              <a:rPr lang="nl-NL" sz="2000" dirty="0"/>
              <a:t>Results</a:t>
            </a:r>
          </a:p>
          <a:p>
            <a:r>
              <a:rPr lang="nl-NL" sz="2000" dirty="0"/>
              <a:t>Discussion</a:t>
            </a:r>
          </a:p>
          <a:p>
            <a:r>
              <a:rPr lang="nl-NL" sz="2000" dirty="0"/>
              <a:t>Conclusion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CED1-8FBC-4563-97B2-ECE6F874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5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E3A-83F7-42A3-9004-7CB51D45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F7F5-C7EF-4BFB-80F1-B4F13068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Controlling safe and efficient traffic in aviation</a:t>
            </a:r>
          </a:p>
          <a:p>
            <a:r>
              <a:rPr lang="nl-NL" sz="2000" dirty="0"/>
              <a:t>Callsigns and commands</a:t>
            </a:r>
          </a:p>
          <a:p>
            <a:r>
              <a:rPr lang="nl-NL" sz="2000" dirty="0"/>
              <a:t>Automatic Speech Recognition (ASR)</a:t>
            </a:r>
          </a:p>
          <a:p>
            <a:r>
              <a:rPr lang="nl-NL" sz="2000" dirty="0"/>
              <a:t>Decrease workload by a factor of 3 </a:t>
            </a:r>
            <a:br>
              <a:rPr lang="nl-NL" sz="2000" dirty="0"/>
            </a:br>
            <a:r>
              <a:rPr lang="nl-NL" sz="2000" dirty="0"/>
              <a:t>(Helmke et al.,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AB8AA-4132-43BF-AF35-3FE36375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3</a:t>
            </a:fld>
            <a:endParaRPr lang="nl-NL"/>
          </a:p>
        </p:txBody>
      </p:sp>
      <p:pic>
        <p:nvPicPr>
          <p:cNvPr id="1026" name="Picture 2" descr="Air traffic control - Wikipedia">
            <a:extLst>
              <a:ext uri="{FF2B5EF4-FFF2-40B4-BE49-F238E27FC236}">
                <a16:creationId xmlns:a16="http://schemas.microsoft.com/office/drawing/2014/main" id="{11D2417E-B9A7-4523-A8A3-BBD0EA5D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8" y="2505017"/>
            <a:ext cx="1679574" cy="251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504DE-0737-4CEE-B2D8-B6159903A6F2}"/>
              </a:ext>
            </a:extLst>
          </p:cNvPr>
          <p:cNvSpPr txBox="1"/>
          <p:nvPr/>
        </p:nvSpPr>
        <p:spPr>
          <a:xfrm>
            <a:off x="6898535" y="4991454"/>
            <a:ext cx="1953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Source: https://en.wikipedia.org/wiki/Air_traffic_control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61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1_01_014">
            <a:hlinkClick r:id="" action="ppaction://media"/>
            <a:extLst>
              <a:ext uri="{FF2B5EF4-FFF2-40B4-BE49-F238E27FC236}">
                <a16:creationId xmlns:a16="http://schemas.microsoft.com/office/drawing/2014/main" id="{F187598A-4A18-460B-A15B-5C08836682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1954467"/>
            <a:ext cx="609600" cy="60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E776F0-5C00-45C2-B946-405D78B89DA0}"/>
              </a:ext>
            </a:extLst>
          </p:cNvPr>
          <p:cNvSpPr/>
          <p:nvPr/>
        </p:nvSpPr>
        <p:spPr>
          <a:xfrm>
            <a:off x="2820956" y="1940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“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speedbird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five six contact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rhein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two seven three seven”</a:t>
            </a:r>
            <a:endParaRPr lang="en-US" sz="2000" dirty="0"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4131A-FB14-4177-8301-D3A8C7631316}"/>
              </a:ext>
            </a:extLst>
          </p:cNvPr>
          <p:cNvSpPr txBox="1"/>
          <p:nvPr/>
        </p:nvSpPr>
        <p:spPr>
          <a:xfrm>
            <a:off x="702906" y="3429000"/>
            <a:ext cx="68362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Differences of ATC speech compared to regular speech: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data is more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communication does not follow regular speech conventions - callsigns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Transcribed ATC data is scarce – non-transcribed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Standard ASR models perform poorly</a:t>
            </a:r>
          </a:p>
          <a:p>
            <a:r>
              <a:rPr lang="nl-NL" sz="2000" dirty="0">
                <a:latin typeface="Open Sans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</p:txBody>
      </p:sp>
      <p:pic>
        <p:nvPicPr>
          <p:cNvPr id="5" name="sample-000000">
            <a:hlinkClick r:id="" action="ppaction://media"/>
            <a:extLst>
              <a:ext uri="{FF2B5EF4-FFF2-40B4-BE49-F238E27FC236}">
                <a16:creationId xmlns:a16="http://schemas.microsoft.com/office/drawing/2014/main" id="{4DA63052-139D-4D95-BE8F-81D0BF32E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726566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5EA36-EAED-4596-9DF0-ACD0B56B953C}"/>
              </a:ext>
            </a:extLst>
          </p:cNvPr>
          <p:cNvSpPr txBox="1"/>
          <p:nvPr/>
        </p:nvSpPr>
        <p:spPr>
          <a:xfrm>
            <a:off x="2820956" y="708200"/>
            <a:ext cx="381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“without the dataset, the article is useless”</a:t>
            </a:r>
            <a:endParaRPr lang="en-US" sz="2000" dirty="0">
              <a:latin typeface="Open San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BA41-8281-4CE3-AE17-BB4C4F7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z="2000" smtClean="0"/>
              <a:t>4</a:t>
            </a:fld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18253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3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46E-19B9-4235-8CDC-EEBF0A5E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BA99-339B-4FBB-8776-3159EA46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Helmke, H., </a:t>
            </a:r>
            <a:r>
              <a:rPr lang="en-US" sz="1400" dirty="0" err="1"/>
              <a:t>Ohneiser</a:t>
            </a:r>
            <a:r>
              <a:rPr lang="en-US" sz="1400" dirty="0"/>
              <a:t>, O., </a:t>
            </a:r>
            <a:r>
              <a:rPr lang="en-US" sz="1400" dirty="0" err="1"/>
              <a:t>Muhlhausen</a:t>
            </a:r>
            <a:r>
              <a:rPr lang="en-US" sz="1400" dirty="0"/>
              <a:t>, T., &amp; </a:t>
            </a:r>
            <a:r>
              <a:rPr lang="en-US" sz="1400" dirty="0" err="1"/>
              <a:t>Wies</a:t>
            </a:r>
            <a:r>
              <a:rPr lang="en-US" sz="1400" dirty="0"/>
              <a:t>, M. (2016). Reducing</a:t>
            </a:r>
            <a:br>
              <a:rPr lang="en-US" sz="1400" dirty="0"/>
            </a:br>
            <a:r>
              <a:rPr lang="en-US" sz="1400" dirty="0"/>
              <a:t>	controller workload with automatic speech recognition. AIAA/IEEE</a:t>
            </a:r>
            <a:br>
              <a:rPr lang="en-US" sz="1400" dirty="0"/>
            </a:br>
            <a:r>
              <a:rPr lang="en-US" sz="1400" dirty="0"/>
              <a:t>	Digital Avionics Systems Conference - Proceedings, 2016-December.</a:t>
            </a:r>
            <a:br>
              <a:rPr lang="en-US" sz="1400" dirty="0"/>
            </a:br>
            <a:r>
              <a:rPr lang="en-US" sz="1400" dirty="0"/>
              <a:t>	https://doi.org/10.1109/DASC.2016.7778024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F5D7-6D51-491F-9FB8-08145EC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083898"/>
      </p:ext>
    </p:extLst>
  </p:cSld>
  <p:clrMapOvr>
    <a:masterClrMapping/>
  </p:clrMapOvr>
</p:sld>
</file>

<file path=ppt/theme/theme1.xml><?xml version="1.0" encoding="utf-8"?>
<a:theme xmlns:a="http://schemas.openxmlformats.org/drawingml/2006/main" name="AI_template">
  <a:themeElements>
    <a:clrScheme name="AI_temp">
      <a:dk1>
        <a:srgbClr val="000000"/>
      </a:dk1>
      <a:lt1>
        <a:srgbClr val="FFFFFF"/>
      </a:lt1>
      <a:dk2>
        <a:srgbClr val="E3000B"/>
      </a:dk2>
      <a:lt2>
        <a:srgbClr val="E7E6E6"/>
      </a:lt2>
      <a:accent1>
        <a:srgbClr val="E3000B"/>
      </a:accent1>
      <a:accent2>
        <a:srgbClr val="FF414B"/>
      </a:accent2>
      <a:accent3>
        <a:srgbClr val="BE301A"/>
      </a:accent3>
      <a:accent4>
        <a:srgbClr val="8F2011"/>
      </a:accent4>
      <a:accent5>
        <a:srgbClr val="730E04"/>
      </a:accent5>
      <a:accent6>
        <a:srgbClr val="490004"/>
      </a:accent6>
      <a:hlink>
        <a:srgbClr val="0563C1"/>
      </a:hlink>
      <a:folHlink>
        <a:srgbClr val="9437FF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147</Words>
  <Application>Microsoft Office PowerPoint</Application>
  <PresentationFormat>On-screen Show (4:3)</PresentationFormat>
  <Paragraphs>33</Paragraphs>
  <Slides>5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Times New Roman</vt:lpstr>
      <vt:lpstr>AI_template</vt:lpstr>
      <vt:lpstr>Aangepast ontwerp</vt:lpstr>
      <vt:lpstr>Adaption, Analysis and Evaluation of State-of-the-Art Wav2Vec2 Models on Air Traffic Control Communication Data</vt:lpstr>
      <vt:lpstr>Content</vt:lpstr>
      <vt:lpstr>Introduction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Bibian Bennink</dc:creator>
  <cp:lastModifiedBy>Karan Chand</cp:lastModifiedBy>
  <cp:revision>19</cp:revision>
  <dcterms:created xsi:type="dcterms:W3CDTF">2020-12-14T13:26:12Z</dcterms:created>
  <dcterms:modified xsi:type="dcterms:W3CDTF">2022-09-28T16:45:03Z</dcterms:modified>
</cp:coreProperties>
</file>