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79" r:id="rId2"/>
    <p:sldId id="280" r:id="rId3"/>
    <p:sldId id="263" r:id="rId4"/>
    <p:sldId id="281" r:id="rId5"/>
    <p:sldId id="264" r:id="rId6"/>
    <p:sldId id="265" r:id="rId7"/>
    <p:sldId id="266" r:id="rId8"/>
    <p:sldId id="268" r:id="rId9"/>
    <p:sldId id="256" r:id="rId10"/>
    <p:sldId id="261" r:id="rId11"/>
    <p:sldId id="257" r:id="rId12"/>
    <p:sldId id="258" r:id="rId13"/>
    <p:sldId id="259" r:id="rId14"/>
    <p:sldId id="275" r:id="rId15"/>
    <p:sldId id="260" r:id="rId16"/>
    <p:sldId id="276"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22" autoAdjust="0"/>
  </p:normalViewPr>
  <p:slideViewPr>
    <p:cSldViewPr>
      <p:cViewPr varScale="1">
        <p:scale>
          <a:sx n="75" d="100"/>
          <a:sy n="75" d="100"/>
        </p:scale>
        <p:origin x="166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C6271-A474-438B-A244-9ACC33EC7BE4}"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US"/>
        </a:p>
      </dgm:t>
    </dgm:pt>
    <dgm:pt modelId="{FD5D11AD-1A96-4E92-8728-FF6CA305F189}">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000" b="1" dirty="0"/>
            <a:t>Supervisor: </a:t>
          </a:r>
          <a:endParaRPr lang="en-US" sz="2000" dirty="0"/>
        </a:p>
      </dgm:t>
    </dgm:pt>
    <dgm:pt modelId="{10594FE7-B97A-424A-A384-74A8120BCE5D}" type="parTrans" cxnId="{B8C7ECCF-23E8-4EED-8C65-255F1D9033F3}">
      <dgm:prSet/>
      <dgm:spPr/>
      <dgm:t>
        <a:bodyPr/>
        <a:lstStyle/>
        <a:p>
          <a:endParaRPr lang="en-US"/>
        </a:p>
      </dgm:t>
    </dgm:pt>
    <dgm:pt modelId="{028657C4-E022-4DC4-9E14-A8D0224A302F}" type="sibTrans" cxnId="{B8C7ECCF-23E8-4EED-8C65-255F1D9033F3}">
      <dgm:prSet/>
      <dgm:spPr/>
      <dgm:t>
        <a:bodyPr/>
        <a:lstStyle/>
        <a:p>
          <a:endParaRPr lang="en-US" dirty="0"/>
        </a:p>
      </dgm:t>
    </dgm:pt>
    <dgm:pt modelId="{54D206AE-9DA3-43E7-A1CD-B3A9FDA76321}">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000" dirty="0" err="1"/>
            <a:t>Sukhman</a:t>
          </a:r>
          <a:r>
            <a:rPr lang="en-US" sz="2000" dirty="0"/>
            <a:t> Mam</a:t>
          </a:r>
        </a:p>
      </dgm:t>
    </dgm:pt>
    <dgm:pt modelId="{26788ECC-178D-4023-89D6-F4B7BF86952D}" type="sibTrans" cxnId="{C4B77241-94AA-4EFE-AF9C-7582E5AD54A2}">
      <dgm:prSet/>
      <dgm:spPr/>
      <dgm:t>
        <a:bodyPr/>
        <a:lstStyle/>
        <a:p>
          <a:endParaRPr lang="en-US"/>
        </a:p>
      </dgm:t>
    </dgm:pt>
    <dgm:pt modelId="{44431258-36BD-4E12-A913-3E6B25290FE6}" type="parTrans" cxnId="{C4B77241-94AA-4EFE-AF9C-7582E5AD54A2}">
      <dgm:prSet/>
      <dgm:spPr/>
      <dgm:t>
        <a:bodyPr/>
        <a:lstStyle/>
        <a:p>
          <a:endParaRPr lang="en-US"/>
        </a:p>
      </dgm:t>
    </dgm:pt>
    <dgm:pt modelId="{790BFAAA-8B75-41D8-9695-617020BF354B}" type="pres">
      <dgm:prSet presAssocID="{F38C6271-A474-438B-A244-9ACC33EC7BE4}" presName="Name0" presStyleCnt="0">
        <dgm:presLayoutVars>
          <dgm:dir/>
          <dgm:resizeHandles val="exact"/>
        </dgm:presLayoutVars>
      </dgm:prSet>
      <dgm:spPr/>
    </dgm:pt>
    <dgm:pt modelId="{70D557B2-1DA4-46C7-9549-BE020560C3CF}" type="pres">
      <dgm:prSet presAssocID="{FD5D11AD-1A96-4E92-8728-FF6CA305F189}" presName="node" presStyleLbl="node1" presStyleIdx="0" presStyleCnt="2">
        <dgm:presLayoutVars>
          <dgm:bulletEnabled val="1"/>
        </dgm:presLayoutVars>
      </dgm:prSet>
      <dgm:spPr/>
    </dgm:pt>
    <dgm:pt modelId="{F06F5AA6-C5DC-465F-93F4-FCC3899366ED}" type="pres">
      <dgm:prSet presAssocID="{028657C4-E022-4DC4-9E14-A8D0224A302F}" presName="sibTrans" presStyleLbl="sibTrans2D1" presStyleIdx="0" presStyleCnt="1"/>
      <dgm:spPr/>
    </dgm:pt>
    <dgm:pt modelId="{B1CE9586-A468-44D7-94E6-C7E458544547}" type="pres">
      <dgm:prSet presAssocID="{028657C4-E022-4DC4-9E14-A8D0224A302F}" presName="connectorText" presStyleLbl="sibTrans2D1" presStyleIdx="0" presStyleCnt="1"/>
      <dgm:spPr/>
    </dgm:pt>
    <dgm:pt modelId="{736DF8B8-DF04-4D33-831C-DDC956E5C135}" type="pres">
      <dgm:prSet presAssocID="{54D206AE-9DA3-43E7-A1CD-B3A9FDA76321}" presName="node" presStyleLbl="node1" presStyleIdx="1" presStyleCnt="2" custLinFactNeighborX="49754" custLinFactNeighborY="-7799">
        <dgm:presLayoutVars>
          <dgm:bulletEnabled val="1"/>
        </dgm:presLayoutVars>
      </dgm:prSet>
      <dgm:spPr/>
    </dgm:pt>
  </dgm:ptLst>
  <dgm:cxnLst>
    <dgm:cxn modelId="{85F99A32-7D0C-445C-9675-8E83234EF33B}" type="presOf" srcId="{F38C6271-A474-438B-A244-9ACC33EC7BE4}" destId="{790BFAAA-8B75-41D8-9695-617020BF354B}" srcOrd="0" destOrd="0" presId="urn:microsoft.com/office/officeart/2005/8/layout/process1"/>
    <dgm:cxn modelId="{C4B77241-94AA-4EFE-AF9C-7582E5AD54A2}" srcId="{F38C6271-A474-438B-A244-9ACC33EC7BE4}" destId="{54D206AE-9DA3-43E7-A1CD-B3A9FDA76321}" srcOrd="1" destOrd="0" parTransId="{44431258-36BD-4E12-A913-3E6B25290FE6}" sibTransId="{26788ECC-178D-4023-89D6-F4B7BF86952D}"/>
    <dgm:cxn modelId="{3AD21676-7DC1-4795-8C86-EBB441859D42}" type="presOf" srcId="{028657C4-E022-4DC4-9E14-A8D0224A302F}" destId="{F06F5AA6-C5DC-465F-93F4-FCC3899366ED}" srcOrd="0" destOrd="0" presId="urn:microsoft.com/office/officeart/2005/8/layout/process1"/>
    <dgm:cxn modelId="{ADD390AB-2012-4C92-9CAB-F652B3ECFFCC}" type="presOf" srcId="{54D206AE-9DA3-43E7-A1CD-B3A9FDA76321}" destId="{736DF8B8-DF04-4D33-831C-DDC956E5C135}" srcOrd="0" destOrd="0" presId="urn:microsoft.com/office/officeart/2005/8/layout/process1"/>
    <dgm:cxn modelId="{D2075EB2-4727-449A-B93C-8984D8B936C0}" type="presOf" srcId="{028657C4-E022-4DC4-9E14-A8D0224A302F}" destId="{B1CE9586-A468-44D7-94E6-C7E458544547}" srcOrd="1" destOrd="0" presId="urn:microsoft.com/office/officeart/2005/8/layout/process1"/>
    <dgm:cxn modelId="{B8C7ECCF-23E8-4EED-8C65-255F1D9033F3}" srcId="{F38C6271-A474-438B-A244-9ACC33EC7BE4}" destId="{FD5D11AD-1A96-4E92-8728-FF6CA305F189}" srcOrd="0" destOrd="0" parTransId="{10594FE7-B97A-424A-A384-74A8120BCE5D}" sibTransId="{028657C4-E022-4DC4-9E14-A8D0224A302F}"/>
    <dgm:cxn modelId="{941816D5-AAAE-496A-8B57-2C53F8CE67AB}" type="presOf" srcId="{FD5D11AD-1A96-4E92-8728-FF6CA305F189}" destId="{70D557B2-1DA4-46C7-9549-BE020560C3CF}" srcOrd="0" destOrd="0" presId="urn:microsoft.com/office/officeart/2005/8/layout/process1"/>
    <dgm:cxn modelId="{12AE20B7-9CFF-446F-885D-6DAE58F8CF4E}" type="presParOf" srcId="{790BFAAA-8B75-41D8-9695-617020BF354B}" destId="{70D557B2-1DA4-46C7-9549-BE020560C3CF}" srcOrd="0" destOrd="0" presId="urn:microsoft.com/office/officeart/2005/8/layout/process1"/>
    <dgm:cxn modelId="{9FC1692F-4D04-48E9-B9DB-25B9944D19B3}" type="presParOf" srcId="{790BFAAA-8B75-41D8-9695-617020BF354B}" destId="{F06F5AA6-C5DC-465F-93F4-FCC3899366ED}" srcOrd="1" destOrd="0" presId="urn:microsoft.com/office/officeart/2005/8/layout/process1"/>
    <dgm:cxn modelId="{5771C1D4-6926-4ED3-A37E-55EEC20C862B}" type="presParOf" srcId="{F06F5AA6-C5DC-465F-93F4-FCC3899366ED}" destId="{B1CE9586-A468-44D7-94E6-C7E458544547}" srcOrd="0" destOrd="0" presId="urn:microsoft.com/office/officeart/2005/8/layout/process1"/>
    <dgm:cxn modelId="{1D15FA02-37C4-4E6C-A45C-B50EFDED2088}" type="presParOf" srcId="{790BFAAA-8B75-41D8-9695-617020BF354B}" destId="{736DF8B8-DF04-4D33-831C-DDC956E5C135}"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E33649-1A3A-425D-BD5D-6E8555D9C69A}" type="doc">
      <dgm:prSet loTypeId="urn:microsoft.com/office/officeart/2005/8/layout/rings+Icon" loCatId="relationship" qsTypeId="urn:microsoft.com/office/officeart/2005/8/quickstyle/simple1" qsCatId="simple" csTypeId="urn:microsoft.com/office/officeart/2005/8/colors/accent3_1" csCatId="accent3" phldr="1"/>
      <dgm:spPr/>
      <dgm:t>
        <a:bodyPr/>
        <a:lstStyle/>
        <a:p>
          <a:endParaRPr lang="en-US"/>
        </a:p>
      </dgm:t>
    </dgm:pt>
    <dgm:pt modelId="{FC9DD29E-3C66-41C8-B508-C12BA736B29A}">
      <dgm:prSet custT="1">
        <dgm:style>
          <a:lnRef idx="2">
            <a:schemeClr val="accent3"/>
          </a:lnRef>
          <a:fillRef idx="1">
            <a:schemeClr val="lt1"/>
          </a:fillRef>
          <a:effectRef idx="0">
            <a:schemeClr val="accent3"/>
          </a:effectRef>
          <a:fontRef idx="minor">
            <a:schemeClr val="dk1"/>
          </a:fontRef>
        </dgm:style>
      </dgm:prSet>
      <dgm:spPr/>
      <dgm:t>
        <a:bodyPr/>
        <a:lstStyle/>
        <a:p>
          <a:pPr algn="l" rtl="0"/>
          <a:r>
            <a:rPr lang="en-US" sz="2200" dirty="0">
              <a:latin typeface="Arial" pitchFamily="34" charset="0"/>
              <a:ea typeface="Arial Unicode MS" pitchFamily="34" charset="-128"/>
              <a:cs typeface="Arial" pitchFamily="34" charset="0"/>
            </a:rPr>
            <a:t>1-Automated</a:t>
          </a:r>
        </a:p>
      </dgm:t>
    </dgm:pt>
    <dgm:pt modelId="{5C58C9ED-3AA8-40CA-B49D-1717E6FE3F2D}" type="parTrans" cxnId="{6F07B86D-EB8B-47E5-9E44-32462D7E6424}">
      <dgm:prSet/>
      <dgm:spPr/>
      <dgm:t>
        <a:bodyPr/>
        <a:lstStyle/>
        <a:p>
          <a:endParaRPr lang="en-US"/>
        </a:p>
      </dgm:t>
    </dgm:pt>
    <dgm:pt modelId="{36E9AFD7-F898-437C-85F1-79D0714C60D2}" type="sibTrans" cxnId="{6F07B86D-EB8B-47E5-9E44-32462D7E6424}">
      <dgm:prSet/>
      <dgm:spPr/>
      <dgm:t>
        <a:bodyPr/>
        <a:lstStyle/>
        <a:p>
          <a:endParaRPr lang="en-US"/>
        </a:p>
      </dgm:t>
    </dgm:pt>
    <dgm:pt modelId="{BAF0B31B-D0DE-43B7-9958-1F5380E85B2D}">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2- Economically</a:t>
          </a:r>
        </a:p>
      </dgm:t>
    </dgm:pt>
    <dgm:pt modelId="{5C5C82E0-9CC2-463F-92B8-D841CC044CE0}" type="parTrans" cxnId="{C85CA5B1-6F9A-49C8-9CED-4B399BB835BD}">
      <dgm:prSet/>
      <dgm:spPr/>
      <dgm:t>
        <a:bodyPr/>
        <a:lstStyle/>
        <a:p>
          <a:endParaRPr lang="en-US"/>
        </a:p>
      </dgm:t>
    </dgm:pt>
    <dgm:pt modelId="{59863602-1B40-4D75-9F28-5E306DD93267}" type="sibTrans" cxnId="{C85CA5B1-6F9A-49C8-9CED-4B399BB835BD}">
      <dgm:prSet/>
      <dgm:spPr/>
      <dgm:t>
        <a:bodyPr/>
        <a:lstStyle/>
        <a:p>
          <a:endParaRPr lang="en-US"/>
        </a:p>
      </dgm:t>
    </dgm:pt>
    <dgm:pt modelId="{5898743C-E7A6-4F47-9C03-CCEA1E473DF2}">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200" dirty="0">
              <a:latin typeface="Arial" pitchFamily="34" charset="0"/>
              <a:ea typeface="Arial Unicode MS" pitchFamily="34" charset="-128"/>
              <a:cs typeface="Arial" pitchFamily="34" charset="0"/>
            </a:rPr>
            <a:t>  3-Effective</a:t>
          </a:r>
        </a:p>
      </dgm:t>
    </dgm:pt>
    <dgm:pt modelId="{1014B21F-9CC0-418E-BCFB-2D9849503B46}" type="parTrans" cxnId="{78A5CB7D-429A-41B3-8B80-FFD6AA715714}">
      <dgm:prSet/>
      <dgm:spPr/>
      <dgm:t>
        <a:bodyPr/>
        <a:lstStyle/>
        <a:p>
          <a:endParaRPr lang="en-US"/>
        </a:p>
      </dgm:t>
    </dgm:pt>
    <dgm:pt modelId="{D6CD91EE-4348-4436-9A45-D7092BFF1B3C}" type="sibTrans" cxnId="{78A5CB7D-429A-41B3-8B80-FFD6AA715714}">
      <dgm:prSet/>
      <dgm:spPr/>
      <dgm:t>
        <a:bodyPr/>
        <a:lstStyle/>
        <a:p>
          <a:endParaRPr lang="en-US"/>
        </a:p>
      </dgm:t>
    </dgm:pt>
    <dgm:pt modelId="{185735D6-48F0-4D06-A9B1-F3B3650A0418}">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4- Keep extra time </a:t>
          </a:r>
        </a:p>
      </dgm:t>
    </dgm:pt>
    <dgm:pt modelId="{CA2F4E02-E287-4508-927A-49B5A0AAEEB2}" type="parTrans" cxnId="{26E00026-420B-4AF2-ACF5-F0474FAAA692}">
      <dgm:prSet/>
      <dgm:spPr/>
      <dgm:t>
        <a:bodyPr/>
        <a:lstStyle/>
        <a:p>
          <a:endParaRPr lang="en-US"/>
        </a:p>
      </dgm:t>
    </dgm:pt>
    <dgm:pt modelId="{CB508629-E5AE-417E-A2D8-88FEAE5FEF91}" type="sibTrans" cxnId="{26E00026-420B-4AF2-ACF5-F0474FAAA692}">
      <dgm:prSet/>
      <dgm:spPr/>
      <dgm:t>
        <a:bodyPr/>
        <a:lstStyle/>
        <a:p>
          <a:endParaRPr lang="en-US"/>
        </a:p>
      </dgm:t>
    </dgm:pt>
    <dgm:pt modelId="{326D7E27-2ED1-408C-9165-5295D3BE590E}" type="pres">
      <dgm:prSet presAssocID="{71E33649-1A3A-425D-BD5D-6E8555D9C69A}" presName="Name0" presStyleCnt="0">
        <dgm:presLayoutVars>
          <dgm:chMax val="7"/>
          <dgm:dir/>
          <dgm:resizeHandles val="exact"/>
        </dgm:presLayoutVars>
      </dgm:prSet>
      <dgm:spPr/>
    </dgm:pt>
    <dgm:pt modelId="{C9E4F9E3-9003-4DBA-9148-25BB55FC1937}" type="pres">
      <dgm:prSet presAssocID="{71E33649-1A3A-425D-BD5D-6E8555D9C69A}" presName="ellipse1" presStyleLbl="vennNode1" presStyleIdx="0" presStyleCnt="4" custScaleX="123394" custScaleY="92882">
        <dgm:presLayoutVars>
          <dgm:bulletEnabled val="1"/>
        </dgm:presLayoutVars>
      </dgm:prSet>
      <dgm:spPr/>
    </dgm:pt>
    <dgm:pt modelId="{51746389-5B80-4F8D-BD01-2073E64134C2}" type="pres">
      <dgm:prSet presAssocID="{71E33649-1A3A-425D-BD5D-6E8555D9C69A}" presName="ellipse2" presStyleLbl="vennNode1" presStyleIdx="1" presStyleCnt="4" custScaleX="126030" custScaleY="92839">
        <dgm:presLayoutVars>
          <dgm:bulletEnabled val="1"/>
        </dgm:presLayoutVars>
      </dgm:prSet>
      <dgm:spPr/>
    </dgm:pt>
    <dgm:pt modelId="{CB27E828-3892-4B2D-BA43-EC4DF5B8B309}" type="pres">
      <dgm:prSet presAssocID="{71E33649-1A3A-425D-BD5D-6E8555D9C69A}" presName="ellipse3" presStyleLbl="vennNode1" presStyleIdx="2" presStyleCnt="4" custScaleX="116458" custScaleY="90509" custLinFactNeighborX="11909" custLinFactNeighborY="-2977">
        <dgm:presLayoutVars>
          <dgm:bulletEnabled val="1"/>
        </dgm:presLayoutVars>
      </dgm:prSet>
      <dgm:spPr/>
    </dgm:pt>
    <dgm:pt modelId="{4A63DEF3-85B3-4043-9CAE-E333DB2F3D1C}" type="pres">
      <dgm:prSet presAssocID="{71E33649-1A3A-425D-BD5D-6E8555D9C69A}" presName="ellipse4" presStyleLbl="vennNode1" presStyleIdx="3" presStyleCnt="4" custScaleX="125731" custScaleY="86885">
        <dgm:presLayoutVars>
          <dgm:bulletEnabled val="1"/>
        </dgm:presLayoutVars>
      </dgm:prSet>
      <dgm:spPr/>
    </dgm:pt>
  </dgm:ptLst>
  <dgm:cxnLst>
    <dgm:cxn modelId="{26E00026-420B-4AF2-ACF5-F0474FAAA692}" srcId="{71E33649-1A3A-425D-BD5D-6E8555D9C69A}" destId="{185735D6-48F0-4D06-A9B1-F3B3650A0418}" srcOrd="3" destOrd="0" parTransId="{CA2F4E02-E287-4508-927A-49B5A0AAEEB2}" sibTransId="{CB508629-E5AE-417E-A2D8-88FEAE5FEF91}"/>
    <dgm:cxn modelId="{B4F4EA2F-80BD-405C-A9C2-F0D458415FE7}" type="presOf" srcId="{185735D6-48F0-4D06-A9B1-F3B3650A0418}" destId="{4A63DEF3-85B3-4043-9CAE-E333DB2F3D1C}" srcOrd="0" destOrd="0" presId="urn:microsoft.com/office/officeart/2005/8/layout/rings+Icon"/>
    <dgm:cxn modelId="{6F07B86D-EB8B-47E5-9E44-32462D7E6424}" srcId="{71E33649-1A3A-425D-BD5D-6E8555D9C69A}" destId="{FC9DD29E-3C66-41C8-B508-C12BA736B29A}" srcOrd="0" destOrd="0" parTransId="{5C58C9ED-3AA8-40CA-B49D-1717E6FE3F2D}" sibTransId="{36E9AFD7-F898-437C-85F1-79D0714C60D2}"/>
    <dgm:cxn modelId="{61FA0072-8625-465A-BF33-4198480F0DA4}" type="presOf" srcId="{FC9DD29E-3C66-41C8-B508-C12BA736B29A}" destId="{C9E4F9E3-9003-4DBA-9148-25BB55FC1937}" srcOrd="0" destOrd="0" presId="urn:microsoft.com/office/officeart/2005/8/layout/rings+Icon"/>
    <dgm:cxn modelId="{F52FB373-E024-4EB9-A0CA-54319E9A00DB}" type="presOf" srcId="{BAF0B31B-D0DE-43B7-9958-1F5380E85B2D}" destId="{51746389-5B80-4F8D-BD01-2073E64134C2}" srcOrd="0" destOrd="0" presId="urn:microsoft.com/office/officeart/2005/8/layout/rings+Icon"/>
    <dgm:cxn modelId="{78A5CB7D-429A-41B3-8B80-FFD6AA715714}" srcId="{71E33649-1A3A-425D-BD5D-6E8555D9C69A}" destId="{5898743C-E7A6-4F47-9C03-CCEA1E473DF2}" srcOrd="2" destOrd="0" parTransId="{1014B21F-9CC0-418E-BCFB-2D9849503B46}" sibTransId="{D6CD91EE-4348-4436-9A45-D7092BFF1B3C}"/>
    <dgm:cxn modelId="{82D796AF-45BA-43AC-84A8-C2B81DCF92AA}" type="presOf" srcId="{5898743C-E7A6-4F47-9C03-CCEA1E473DF2}" destId="{CB27E828-3892-4B2D-BA43-EC4DF5B8B309}" srcOrd="0" destOrd="0" presId="urn:microsoft.com/office/officeart/2005/8/layout/rings+Icon"/>
    <dgm:cxn modelId="{C85CA5B1-6F9A-49C8-9CED-4B399BB835BD}" srcId="{71E33649-1A3A-425D-BD5D-6E8555D9C69A}" destId="{BAF0B31B-D0DE-43B7-9958-1F5380E85B2D}" srcOrd="1" destOrd="0" parTransId="{5C5C82E0-9CC2-463F-92B8-D841CC044CE0}" sibTransId="{59863602-1B40-4D75-9F28-5E306DD93267}"/>
    <dgm:cxn modelId="{F2E79ED3-AC89-4435-B868-5FF363DE5652}" type="presOf" srcId="{71E33649-1A3A-425D-BD5D-6E8555D9C69A}" destId="{326D7E27-2ED1-408C-9165-5295D3BE590E}" srcOrd="0" destOrd="0" presId="urn:microsoft.com/office/officeart/2005/8/layout/rings+Icon"/>
    <dgm:cxn modelId="{7264862D-7378-415A-B0BF-75901531BE7E}" type="presParOf" srcId="{326D7E27-2ED1-408C-9165-5295D3BE590E}" destId="{C9E4F9E3-9003-4DBA-9148-25BB55FC1937}" srcOrd="0" destOrd="0" presId="urn:microsoft.com/office/officeart/2005/8/layout/rings+Icon"/>
    <dgm:cxn modelId="{69AA383F-9F6B-4F6C-8FD3-7613410EA02A}" type="presParOf" srcId="{326D7E27-2ED1-408C-9165-5295D3BE590E}" destId="{51746389-5B80-4F8D-BD01-2073E64134C2}" srcOrd="1" destOrd="0" presId="urn:microsoft.com/office/officeart/2005/8/layout/rings+Icon"/>
    <dgm:cxn modelId="{4DAE8182-8677-474C-92D8-B58F8E2F48D0}" type="presParOf" srcId="{326D7E27-2ED1-408C-9165-5295D3BE590E}" destId="{CB27E828-3892-4B2D-BA43-EC4DF5B8B309}" srcOrd="2" destOrd="0" presId="urn:microsoft.com/office/officeart/2005/8/layout/rings+Icon"/>
    <dgm:cxn modelId="{FC57E04E-0E1F-4670-9569-B090CA791D4B}" type="presParOf" srcId="{326D7E27-2ED1-408C-9165-5295D3BE590E}" destId="{4A63DEF3-85B3-4043-9CAE-E333DB2F3D1C}" srcOrd="3"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3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2776" custScaleY="88166" custLinFactNeighborX="-14044" custLinFactNeighborY="-4841">
        <dgm:presLayoutVars>
          <dgm:chMax val="0"/>
          <dgm:bulletEnabled val="1"/>
        </dgm:presLayoutVars>
      </dgm:prSet>
      <dgm:spPr/>
    </dgm:pt>
  </dgm:ptLst>
  <dgm:cxnLst>
    <dgm:cxn modelId="{C2A32F19-57B0-49E5-8C0D-C058E88A028D}" type="presOf" srcId="{8B0857A4-F342-4C2D-A25A-1B2EE228AC9A}" destId="{6FB60856-E5D6-4849-9724-26374B482B8B}"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6CC6A75-C911-432A-A034-DB53F0D9EB00}" type="presOf" srcId="{995FBF40-663B-408A-B46B-B866F1FE634E}" destId="{9FE49C67-EE52-42D1-BE65-563045B07523}" srcOrd="0" destOrd="0" presId="urn:microsoft.com/office/officeart/2005/8/layout/vList2"/>
    <dgm:cxn modelId="{1FEBCA72-6D0B-4A55-A922-6013EBC4287A}"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47866C1-F7A3-4A96-BFED-B716F64F1A6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F63A96C7-295C-429C-8B42-FA94FCF908CD}">
      <dgm:prSet phldrT="[Text]" custT="1"/>
      <dgm:spPr/>
      <dgm:t>
        <a:bodyPr/>
        <a:lstStyle/>
        <a:p>
          <a:pPr algn="just"/>
          <a:r>
            <a:rPr lang="en-US" sz="25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algn="l"/>
          <a:endParaRPr lang="en-US" sz="2500" dirty="0">
            <a:solidFill>
              <a:schemeClr val="tx1"/>
            </a:solidFill>
            <a:latin typeface="+mn-lt"/>
            <a:cs typeface="Arial" pitchFamily="34" charset="0"/>
          </a:endParaRPr>
        </a:p>
        <a:p>
          <a:pPr algn="just"/>
          <a:r>
            <a:rPr lang="en-US" sz="2500" dirty="0">
              <a:solidFill>
                <a:schemeClr val="tx1"/>
              </a:solidFill>
              <a:latin typeface="+mn-lt"/>
              <a:cs typeface="Arial" pitchFamily="34" charset="0"/>
            </a:rPr>
            <a:t>Viola Jones algorithm will be implemented to recognize face and non-face patterns and enable us to identify locations of the faces in the image.</a:t>
          </a:r>
          <a:endParaRPr lang="en-US" sz="2500" dirty="0">
            <a:solidFill>
              <a:schemeClr val="tx1"/>
            </a:solidFill>
            <a:latin typeface="+mn-lt"/>
          </a:endParaRPr>
        </a:p>
      </dgm:t>
    </dgm:pt>
    <dgm:pt modelId="{6501081C-9C85-4559-8328-EAF9D2C90DAD}" type="parTrans" cxnId="{07990068-DA87-4EFD-8013-40E40D834F9E}">
      <dgm:prSet/>
      <dgm:spPr/>
      <dgm:t>
        <a:bodyPr/>
        <a:lstStyle/>
        <a:p>
          <a:endParaRPr lang="en-US"/>
        </a:p>
      </dgm:t>
    </dgm:pt>
    <dgm:pt modelId="{2B6230C7-670F-42F8-A5A6-195E09977B25}" type="sibTrans" cxnId="{07990068-DA87-4EFD-8013-40E40D834F9E}">
      <dgm:prSet/>
      <dgm:spPr/>
      <dgm:t>
        <a:bodyPr/>
        <a:lstStyle/>
        <a:p>
          <a:endParaRPr lang="en-US"/>
        </a:p>
      </dgm:t>
    </dgm:pt>
    <dgm:pt modelId="{2D1146C6-2C60-48C8-ACDD-F2FF842B47B8}" type="pres">
      <dgm:prSet presAssocID="{D47866C1-F7A3-4A96-BFED-B716F64F1A63}" presName="linear" presStyleCnt="0">
        <dgm:presLayoutVars>
          <dgm:animLvl val="lvl"/>
          <dgm:resizeHandles val="exact"/>
        </dgm:presLayoutVars>
      </dgm:prSet>
      <dgm:spPr/>
    </dgm:pt>
    <dgm:pt modelId="{5440A673-F78A-4DDE-BE17-D776CDF860E1}" type="pres">
      <dgm:prSet presAssocID="{F63A96C7-295C-429C-8B42-FA94FCF908CD}" presName="parentText" presStyleLbl="node1" presStyleIdx="0" presStyleCnt="1">
        <dgm:presLayoutVars>
          <dgm:chMax val="0"/>
          <dgm:bulletEnabled val="1"/>
        </dgm:presLayoutVars>
      </dgm:prSet>
      <dgm:spPr/>
    </dgm:pt>
  </dgm:ptLst>
  <dgm:cxnLst>
    <dgm:cxn modelId="{07990068-DA87-4EFD-8013-40E40D834F9E}" srcId="{D47866C1-F7A3-4A96-BFED-B716F64F1A63}" destId="{F63A96C7-295C-429C-8B42-FA94FCF908CD}" srcOrd="0" destOrd="0" parTransId="{6501081C-9C85-4559-8328-EAF9D2C90DAD}" sibTransId="{2B6230C7-670F-42F8-A5A6-195E09977B25}"/>
    <dgm:cxn modelId="{5CE9E46D-4152-48C3-BB96-F1D783ECDAAE}" type="presOf" srcId="{F63A96C7-295C-429C-8B42-FA94FCF908CD}" destId="{5440A673-F78A-4DDE-BE17-D776CDF860E1}" srcOrd="0" destOrd="0" presId="urn:microsoft.com/office/officeart/2005/8/layout/vList2"/>
    <dgm:cxn modelId="{827A1F51-6BE6-414C-A3D0-21704D968830}" type="presOf" srcId="{D47866C1-F7A3-4A96-BFED-B716F64F1A63}" destId="{2D1146C6-2C60-48C8-ACDD-F2FF842B47B8}" srcOrd="0" destOrd="0" presId="urn:microsoft.com/office/officeart/2005/8/layout/vList2"/>
    <dgm:cxn modelId="{AA309781-3A91-4199-B293-2CF90F3BA214}" type="presParOf" srcId="{2D1146C6-2C60-48C8-ACDD-F2FF842B47B8}" destId="{5440A673-F78A-4DDE-BE17-D776CDF860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91404" custScaleY="322879" custLinFactNeighborX="-20099" custLinFactNeighborY="-8262">
        <dgm:presLayoutVars>
          <dgm:chMax val="0"/>
          <dgm:bulletEnabled val="1"/>
        </dgm:presLayoutVars>
      </dgm:prSet>
      <dgm:spPr/>
    </dgm:pt>
  </dgm:ptLst>
  <dgm:cxnLst>
    <dgm:cxn modelId="{4A113225-BB11-4F3C-A96B-5DBE4454F4D2}"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AB3A06C-A286-454E-9241-AD78F570B56D}" type="presOf" srcId="{8B0857A4-F342-4C2D-A25A-1B2EE228AC9A}" destId="{6FB60856-E5D6-4849-9724-26374B482B8B}" srcOrd="0" destOrd="0" presId="urn:microsoft.com/office/officeart/2005/8/layout/vList2"/>
    <dgm:cxn modelId="{64410DC1-67D1-4854-89B2-68BEC51890BC}"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9716" custScaleY="254898" custLinFactNeighborX="-12782" custLinFactNeighborY="27732">
        <dgm:presLayoutVars>
          <dgm:chMax val="0"/>
          <dgm:bulletEnabled val="1"/>
        </dgm:presLayoutVars>
      </dgm:prSet>
      <dgm:spPr/>
    </dgm:pt>
  </dgm:ptLst>
  <dgm:cxnLst>
    <dgm:cxn modelId="{DC4B0817-58B8-4650-8707-DAE4D22A6A38}" type="presOf" srcId="{8B0857A4-F342-4C2D-A25A-1B2EE228AC9A}" destId="{6FB60856-E5D6-4849-9724-26374B482B8B}" srcOrd="0" destOrd="0" presId="urn:microsoft.com/office/officeart/2005/8/layout/vList2"/>
    <dgm:cxn modelId="{8E919819-E528-4512-9673-94B4FF60CEA8}"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08D94D95-D5C4-4856-881C-65DF2E396F76}"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BEC684-9611-4B78-9A46-FAA72D2FE1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5BA725-EE69-4101-B20D-9BD1429FB760}">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400" dirty="0">
              <a:solidFill>
                <a:schemeClr val="tx1"/>
              </a:solidFill>
              <a:latin typeface="+mn-lt"/>
            </a:rPr>
            <a:t>Database is the collection of face images and extracted features. And the database includes names of  students &amp; </a:t>
          </a:r>
          <a:r>
            <a:rPr lang="en-US" sz="2400" dirty="0" err="1">
              <a:solidFill>
                <a:schemeClr val="tx1"/>
              </a:solidFill>
              <a:latin typeface="+mn-lt"/>
            </a:rPr>
            <a:t>registertion</a:t>
          </a:r>
          <a:r>
            <a:rPr lang="en-US" sz="2400" dirty="0">
              <a:solidFill>
                <a:schemeClr val="tx1"/>
              </a:solidFill>
              <a:latin typeface="+mn-lt"/>
            </a:rPr>
            <a:t>  number for each student . </a:t>
          </a:r>
        </a:p>
        <a:p>
          <a:pPr algn="l"/>
          <a:endParaRPr lang="en-US" sz="2400" dirty="0">
            <a:solidFill>
              <a:schemeClr val="tx1"/>
            </a:solidFill>
            <a:latin typeface="+mn-lt"/>
          </a:endParaRPr>
        </a:p>
        <a:p>
          <a:pPr algn="just"/>
          <a:r>
            <a:rPr lang="en-US" sz="2400" dirty="0">
              <a:solidFill>
                <a:schemeClr val="tx1"/>
              </a:solidFill>
              <a:latin typeface="+mn-lt"/>
              <a:cs typeface="Arial" pitchFamily="34" charset="0"/>
            </a:rPr>
            <a:t>We created a data base for 9 persons, were we took 3 images per person using webcam, these images were taken at different times and with variations in illumination, facial expressions, and facial details.</a:t>
          </a:r>
          <a:endParaRPr lang="en-US" sz="2400" dirty="0">
            <a:solidFill>
              <a:schemeClr val="tx1"/>
            </a:solidFill>
            <a:latin typeface="+mn-lt"/>
          </a:endParaRPr>
        </a:p>
      </dgm:t>
    </dgm:pt>
    <dgm:pt modelId="{C67A7497-B834-4CA8-83D3-1A303060061C}" type="parTrans" cxnId="{114969D6-FAE4-46B6-86AD-A00D1B922F4C}">
      <dgm:prSet/>
      <dgm:spPr/>
      <dgm:t>
        <a:bodyPr/>
        <a:lstStyle/>
        <a:p>
          <a:endParaRPr lang="en-US"/>
        </a:p>
      </dgm:t>
    </dgm:pt>
    <dgm:pt modelId="{31EE9075-498F-4CB2-B146-87C85811B4B9}" type="sibTrans" cxnId="{114969D6-FAE4-46B6-86AD-A00D1B922F4C}">
      <dgm:prSet/>
      <dgm:spPr/>
      <dgm:t>
        <a:bodyPr/>
        <a:lstStyle/>
        <a:p>
          <a:endParaRPr lang="en-US"/>
        </a:p>
      </dgm:t>
    </dgm:pt>
    <dgm:pt modelId="{B18DADD7-0C1A-4275-957B-45BB6A2B2160}" type="pres">
      <dgm:prSet presAssocID="{39BEC684-9611-4B78-9A46-FAA72D2FE163}" presName="linear" presStyleCnt="0">
        <dgm:presLayoutVars>
          <dgm:animLvl val="lvl"/>
          <dgm:resizeHandles val="exact"/>
        </dgm:presLayoutVars>
      </dgm:prSet>
      <dgm:spPr/>
    </dgm:pt>
    <dgm:pt modelId="{FE028767-CC70-4C85-ADBC-20BE9F826B18}" type="pres">
      <dgm:prSet presAssocID="{B85BA725-EE69-4101-B20D-9BD1429FB760}" presName="parentText" presStyleLbl="node1" presStyleIdx="0" presStyleCnt="1">
        <dgm:presLayoutVars>
          <dgm:chMax val="0"/>
          <dgm:bulletEnabled val="1"/>
        </dgm:presLayoutVars>
      </dgm:prSet>
      <dgm:spPr/>
    </dgm:pt>
  </dgm:ptLst>
  <dgm:cxnLst>
    <dgm:cxn modelId="{724D6E10-1D07-4835-B59C-86F237AB4B7D}" type="presOf" srcId="{B85BA725-EE69-4101-B20D-9BD1429FB760}" destId="{FE028767-CC70-4C85-ADBC-20BE9F826B18}" srcOrd="0" destOrd="0" presId="urn:microsoft.com/office/officeart/2005/8/layout/vList2"/>
    <dgm:cxn modelId="{24427BC0-D7B7-4F68-8217-FF769F341132}" type="presOf" srcId="{39BEC684-9611-4B78-9A46-FAA72D2FE163}" destId="{B18DADD7-0C1A-4275-957B-45BB6A2B2160}" srcOrd="0" destOrd="0" presId="urn:microsoft.com/office/officeart/2005/8/layout/vList2"/>
    <dgm:cxn modelId="{114969D6-FAE4-46B6-86AD-A00D1B922F4C}" srcId="{39BEC684-9611-4B78-9A46-FAA72D2FE163}" destId="{B85BA725-EE69-4101-B20D-9BD1429FB760}" srcOrd="0" destOrd="0" parTransId="{C67A7497-B834-4CA8-83D3-1A303060061C}" sibTransId="{31EE9075-498F-4CB2-B146-87C85811B4B9}"/>
    <dgm:cxn modelId="{51DA58B1-9AB9-4F1D-BFD7-1DBC361A3680}" type="presParOf" srcId="{B18DADD7-0C1A-4275-957B-45BB6A2B2160}" destId="{FE028767-CC70-4C85-ADBC-20BE9F826B1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BBF3AEF-CC24-43BB-A8AF-41EFDF930AD6}"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E682D2D8-4AA2-43A9-85C6-C8E5F9C13FFC}">
      <dgm:prSet phldrT="[Text]"/>
      <dgm:spPr/>
      <dgm:t>
        <a:bodyPr/>
        <a:lstStyle/>
        <a:p>
          <a:pPr algn="just"/>
          <a:r>
            <a:rPr lang="en-US" dirty="0">
              <a:solidFill>
                <a:schemeClr val="tx1"/>
              </a:solidFill>
              <a:ea typeface="Arial Unicode MS" pitchFamily="34" charset="-128"/>
              <a:cs typeface="Arial" pitchFamily="34" charset="0"/>
            </a:rPr>
            <a:t>1. Create a training set and concatenate columned images into one matrix. </a:t>
          </a:r>
        </a:p>
        <a:p>
          <a:pPr algn="just"/>
          <a:r>
            <a:rPr lang="en-US" dirty="0">
              <a:solidFill>
                <a:schemeClr val="tx1"/>
              </a:solidFill>
              <a:cs typeface="Arial" pitchFamily="34" charset="0"/>
            </a:rPr>
            <a:t>2. Normalize the images  and </a:t>
          </a:r>
          <a:r>
            <a:rPr lang="en-US" dirty="0">
              <a:solidFill>
                <a:schemeClr val="tx1"/>
              </a:solidFill>
              <a:ea typeface="Arial Unicode MS" pitchFamily="34" charset="-128"/>
              <a:cs typeface="Arial" pitchFamily="34" charset="0"/>
            </a:rPr>
            <a:t>calculate the covariance matrix.</a:t>
          </a:r>
        </a:p>
        <a:p>
          <a:pPr algn="just"/>
          <a:r>
            <a:rPr lang="en-US" dirty="0">
              <a:solidFill>
                <a:schemeClr val="tx1"/>
              </a:solidFill>
              <a:ea typeface="Arial Unicode MS" pitchFamily="34" charset="-128"/>
              <a:cs typeface="Arial" pitchFamily="34" charset="0"/>
            </a:rPr>
            <a:t>3. Calculate  the eigenvalue  and the weights for  all images.</a:t>
          </a:r>
        </a:p>
        <a:p>
          <a:pPr algn="just"/>
          <a:r>
            <a:rPr lang="en-US" dirty="0">
              <a:solidFill>
                <a:schemeClr val="tx1"/>
              </a:solidFill>
              <a:ea typeface="Arial Unicode MS" pitchFamily="34" charset="-128"/>
              <a:cs typeface="Arial" pitchFamily="34" charset="0"/>
            </a:rPr>
            <a:t>4. Input an unknown face image.</a:t>
          </a:r>
        </a:p>
        <a:p>
          <a:pPr algn="just"/>
          <a:r>
            <a:rPr lang="en-US" dirty="0">
              <a:solidFill>
                <a:schemeClr val="tx1"/>
              </a:solidFill>
              <a:ea typeface="Arial Unicode MS" pitchFamily="34" charset="-128"/>
              <a:cs typeface="Arial" pitchFamily="34" charset="0"/>
            </a:rPr>
            <a:t>5. Normalize and calculate weights for input image.</a:t>
          </a:r>
        </a:p>
        <a:p>
          <a:pPr algn="just"/>
          <a:r>
            <a:rPr lang="en-US" dirty="0">
              <a:solidFill>
                <a:schemeClr val="tx1"/>
              </a:solidFill>
              <a:ea typeface="Arial Unicode MS" pitchFamily="34" charset="-128"/>
              <a:cs typeface="Arial" pitchFamily="34" charset="0"/>
            </a:rPr>
            <a:t>6. Calculate the distance.</a:t>
          </a:r>
        </a:p>
        <a:p>
          <a:pPr algn="l"/>
          <a:endParaRPr lang="en-US" dirty="0">
            <a:solidFill>
              <a:schemeClr val="tx1"/>
            </a:solidFill>
          </a:endParaRPr>
        </a:p>
      </dgm:t>
    </dgm:pt>
    <dgm:pt modelId="{D8ABA7D6-48D4-448B-996B-D68E8152C0BF}" type="parTrans" cxnId="{464EB2A9-FB4F-4701-A15B-16B426EAEF45}">
      <dgm:prSet/>
      <dgm:spPr/>
      <dgm:t>
        <a:bodyPr/>
        <a:lstStyle/>
        <a:p>
          <a:endParaRPr lang="en-US"/>
        </a:p>
      </dgm:t>
    </dgm:pt>
    <dgm:pt modelId="{71815DB7-E02B-4B1B-B6E5-A6FFFAD20BDF}" type="sibTrans" cxnId="{464EB2A9-FB4F-4701-A15B-16B426EAEF45}">
      <dgm:prSet/>
      <dgm:spPr/>
      <dgm:t>
        <a:bodyPr/>
        <a:lstStyle/>
        <a:p>
          <a:endParaRPr lang="en-US"/>
        </a:p>
      </dgm:t>
    </dgm:pt>
    <dgm:pt modelId="{FD0F3F10-1E46-429E-B292-95556B178AD2}" type="pres">
      <dgm:prSet presAssocID="{4BBF3AEF-CC24-43BB-A8AF-41EFDF930AD6}" presName="linear" presStyleCnt="0">
        <dgm:presLayoutVars>
          <dgm:animLvl val="lvl"/>
          <dgm:resizeHandles val="exact"/>
        </dgm:presLayoutVars>
      </dgm:prSet>
      <dgm:spPr/>
    </dgm:pt>
    <dgm:pt modelId="{97909BBA-DC4F-4C17-9216-DD64DF883D08}" type="pres">
      <dgm:prSet presAssocID="{E682D2D8-4AA2-43A9-85C6-C8E5F9C13FFC}" presName="parentText" presStyleLbl="node1" presStyleIdx="0" presStyleCnt="1">
        <dgm:presLayoutVars>
          <dgm:chMax val="0"/>
          <dgm:bulletEnabled val="1"/>
        </dgm:presLayoutVars>
      </dgm:prSet>
      <dgm:spPr/>
    </dgm:pt>
  </dgm:ptLst>
  <dgm:cxnLst>
    <dgm:cxn modelId="{BC96A65E-EE32-439C-8883-96B74931E022}" type="presOf" srcId="{E682D2D8-4AA2-43A9-85C6-C8E5F9C13FFC}" destId="{97909BBA-DC4F-4C17-9216-DD64DF883D08}" srcOrd="0" destOrd="0" presId="urn:microsoft.com/office/officeart/2005/8/layout/vList2"/>
    <dgm:cxn modelId="{B11A5A55-E56F-4FB3-A147-E9E1C68AF6F7}" type="presOf" srcId="{4BBF3AEF-CC24-43BB-A8AF-41EFDF930AD6}" destId="{FD0F3F10-1E46-429E-B292-95556B178AD2}" srcOrd="0" destOrd="0" presId="urn:microsoft.com/office/officeart/2005/8/layout/vList2"/>
    <dgm:cxn modelId="{464EB2A9-FB4F-4701-A15B-16B426EAEF45}" srcId="{4BBF3AEF-CC24-43BB-A8AF-41EFDF930AD6}" destId="{E682D2D8-4AA2-43A9-85C6-C8E5F9C13FFC}" srcOrd="0" destOrd="0" parTransId="{D8ABA7D6-48D4-448B-996B-D68E8152C0BF}" sibTransId="{71815DB7-E02B-4B1B-B6E5-A6FFFAD20BDF}"/>
    <dgm:cxn modelId="{080C80B7-DEBB-41AC-A628-EE84F9E50D5C}" type="presParOf" srcId="{FD0F3F10-1E46-429E-B292-95556B178AD2}" destId="{97909BBA-DC4F-4C17-9216-DD64DF883D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2400" b="1" cap="all" spc="0" dirty="0" err="1">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EigenFace</a:t>
          </a:r>
          <a:r>
            <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 for Recognition face </a:t>
          </a:r>
          <a:endPar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Y="356512" custLinFactNeighborX="-8660" custLinFactNeighborY="-34614">
        <dgm:presLayoutVars>
          <dgm:chMax val="0"/>
          <dgm:bulletEnabled val="1"/>
        </dgm:presLayoutVars>
      </dgm:prSet>
      <dgm:spPr/>
    </dgm:pt>
  </dgm:ptLst>
  <dgm:cxnLst>
    <dgm:cxn modelId="{2BD77F29-56D9-495D-B204-88657649ED99}" type="presOf" srcId="{8B0857A4-F342-4C2D-A25A-1B2EE228AC9A}" destId="{6FB60856-E5D6-4849-9724-26374B482B8B}" srcOrd="0" destOrd="0" presId="urn:microsoft.com/office/officeart/2005/8/layout/vList2"/>
    <dgm:cxn modelId="{7CC0EE2E-2E9E-47F5-A05E-33D99D63300B}"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E3187643-1DA2-4579-8779-1F6E99F66FA6}"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DE7FAD5-D949-44B1-832D-D8AE24E737F6}"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BDFE516C-0055-4F35-8BC1-5BBEAC3B1143}">
      <dgm:prSet custT="1"/>
      <dgm:spPr/>
      <dgm:t>
        <a:bodyPr/>
        <a:lstStyle/>
        <a:p>
          <a:pPr rtl="0"/>
          <a:r>
            <a:rPr lang="en-US" sz="2300" b="0" i="0" dirty="0">
              <a:latin typeface="+mn-lt"/>
            </a:rPr>
            <a:t>In our project we have faced many of problems and we have overcome them:</a:t>
          </a:r>
        </a:p>
        <a:p>
          <a:pPr rtl="0"/>
          <a:r>
            <a:rPr lang="en-US" sz="2300" dirty="0">
              <a:latin typeface="+mn-lt"/>
            </a:rPr>
            <a:t>1- Download Python and library from a third party.</a:t>
          </a:r>
        </a:p>
        <a:p>
          <a:pPr rtl="0"/>
          <a:r>
            <a:rPr lang="en-US" sz="2300" dirty="0">
              <a:latin typeface="+mn-lt"/>
            </a:rPr>
            <a:t>2- Version of the python.</a:t>
          </a:r>
        </a:p>
      </dgm:t>
    </dgm:pt>
    <dgm:pt modelId="{4440DE96-7A41-4C12-B557-92F699B119FD}" type="parTrans" cxnId="{D6E740F3-09BE-4572-85B5-0D296C8528E1}">
      <dgm:prSet/>
      <dgm:spPr/>
      <dgm:t>
        <a:bodyPr/>
        <a:lstStyle/>
        <a:p>
          <a:endParaRPr lang="en-US"/>
        </a:p>
      </dgm:t>
    </dgm:pt>
    <dgm:pt modelId="{47CC31D5-985D-4A3C-A13B-E6C46ADEFB35}" type="sibTrans" cxnId="{D6E740F3-09BE-4572-85B5-0D296C8528E1}">
      <dgm:prSet/>
      <dgm:spPr/>
      <dgm:t>
        <a:bodyPr/>
        <a:lstStyle/>
        <a:p>
          <a:endParaRPr lang="en-US"/>
        </a:p>
      </dgm:t>
    </dgm:pt>
    <dgm:pt modelId="{8C5DC280-1962-454B-9CA2-139F22C8D173}" type="pres">
      <dgm:prSet presAssocID="{4DE7FAD5-D949-44B1-832D-D8AE24E737F6}" presName="linear" presStyleCnt="0">
        <dgm:presLayoutVars>
          <dgm:animLvl val="lvl"/>
          <dgm:resizeHandles val="exact"/>
        </dgm:presLayoutVars>
      </dgm:prSet>
      <dgm:spPr/>
    </dgm:pt>
    <dgm:pt modelId="{BD60B878-D1FC-4237-83D3-AD82BBD7C09B}" type="pres">
      <dgm:prSet presAssocID="{BDFE516C-0055-4F35-8BC1-5BBEAC3B1143}" presName="parentText" presStyleLbl="node1" presStyleIdx="0" presStyleCnt="1" custScaleY="136122" custLinFactNeighborX="-749" custLinFactNeighborY="-15374">
        <dgm:presLayoutVars>
          <dgm:chMax val="0"/>
          <dgm:bulletEnabled val="1"/>
        </dgm:presLayoutVars>
      </dgm:prSet>
      <dgm:spPr/>
    </dgm:pt>
  </dgm:ptLst>
  <dgm:cxnLst>
    <dgm:cxn modelId="{04EC7EBD-87CD-4ABD-A63D-616C71ABAC06}" type="presOf" srcId="{4DE7FAD5-D949-44B1-832D-D8AE24E737F6}" destId="{8C5DC280-1962-454B-9CA2-139F22C8D173}" srcOrd="0" destOrd="0" presId="urn:microsoft.com/office/officeart/2005/8/layout/vList2"/>
    <dgm:cxn modelId="{D6E740F3-09BE-4572-85B5-0D296C8528E1}" srcId="{4DE7FAD5-D949-44B1-832D-D8AE24E737F6}" destId="{BDFE516C-0055-4F35-8BC1-5BBEAC3B1143}" srcOrd="0" destOrd="0" parTransId="{4440DE96-7A41-4C12-B557-92F699B119FD}" sibTransId="{47CC31D5-985D-4A3C-A13B-E6C46ADEFB35}"/>
    <dgm:cxn modelId="{5D385FF5-6695-4839-BC3E-7D5E1DEB4544}" type="presOf" srcId="{BDFE516C-0055-4F35-8BC1-5BBEAC3B1143}" destId="{BD60B878-D1FC-4237-83D3-AD82BBD7C09B}" srcOrd="0" destOrd="0" presId="urn:microsoft.com/office/officeart/2005/8/layout/vList2"/>
    <dgm:cxn modelId="{CC81261A-28DE-42EC-8FE9-FDC30DF609FD}" type="presParOf" srcId="{8C5DC280-1962-454B-9CA2-139F22C8D173}" destId="{BD60B878-D1FC-4237-83D3-AD82BBD7C0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075DAC2-6464-4510-81B1-2BAA4CD21AAC}"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A1F0A6A-0AE0-4EF3-96E6-A21434EBB7C0}">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5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The problem that we faced </a:t>
          </a:r>
          <a:endParaRPr lang="ar-SA" sz="25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9A2AEEBA-5D60-4D9E-9435-8B689C5F7DA1}" type="parTrans" cxnId="{6A726E3B-1E5E-4116-AFE7-8CA1C33EDD30}">
      <dgm:prSet/>
      <dgm:spPr/>
      <dgm:t>
        <a:bodyPr/>
        <a:lstStyle/>
        <a:p>
          <a:endParaRPr lang="en-US"/>
        </a:p>
      </dgm:t>
    </dgm:pt>
    <dgm:pt modelId="{3FF96F1D-59C0-4E2F-9712-1BCC1A8E3C50}" type="sibTrans" cxnId="{6A726E3B-1E5E-4116-AFE7-8CA1C33EDD30}">
      <dgm:prSet/>
      <dgm:spPr/>
      <dgm:t>
        <a:bodyPr/>
        <a:lstStyle/>
        <a:p>
          <a:endParaRPr lang="en-US"/>
        </a:p>
      </dgm:t>
    </dgm:pt>
    <dgm:pt modelId="{0BAEF25B-B8B5-4D4C-847B-C28D2D1216FB}" type="pres">
      <dgm:prSet presAssocID="{B075DAC2-6464-4510-81B1-2BAA4CD21AAC}" presName="linear" presStyleCnt="0">
        <dgm:presLayoutVars>
          <dgm:animLvl val="lvl"/>
          <dgm:resizeHandles val="exact"/>
        </dgm:presLayoutVars>
      </dgm:prSet>
      <dgm:spPr/>
    </dgm:pt>
    <dgm:pt modelId="{B897CB5C-CAB3-4D12-9624-B37F2CC9D928}" type="pres">
      <dgm:prSet presAssocID="{DA1F0A6A-0AE0-4EF3-96E6-A21434EBB7C0}" presName="parentText" presStyleLbl="node1" presStyleIdx="0" presStyleCnt="1" custLinFactNeighborX="-3763" custLinFactNeighborY="-7256">
        <dgm:presLayoutVars>
          <dgm:chMax val="0"/>
          <dgm:bulletEnabled val="1"/>
        </dgm:presLayoutVars>
      </dgm:prSet>
      <dgm:spPr/>
    </dgm:pt>
  </dgm:ptLst>
  <dgm:cxnLst>
    <dgm:cxn modelId="{6A726E3B-1E5E-4116-AFE7-8CA1C33EDD30}" srcId="{B075DAC2-6464-4510-81B1-2BAA4CD21AAC}" destId="{DA1F0A6A-0AE0-4EF3-96E6-A21434EBB7C0}" srcOrd="0" destOrd="0" parTransId="{9A2AEEBA-5D60-4D9E-9435-8B689C5F7DA1}" sibTransId="{3FF96F1D-59C0-4E2F-9712-1BCC1A8E3C50}"/>
    <dgm:cxn modelId="{AA859F69-0019-4238-9E5C-91868E5A3A55}" type="presOf" srcId="{B075DAC2-6464-4510-81B1-2BAA4CD21AAC}" destId="{0BAEF25B-B8B5-4D4C-847B-C28D2D1216FB}" srcOrd="0" destOrd="0" presId="urn:microsoft.com/office/officeart/2005/8/layout/vList2"/>
    <dgm:cxn modelId="{5449D9BE-1C63-47BC-8B51-7DBD6FB11869}" type="presOf" srcId="{DA1F0A6A-0AE0-4EF3-96E6-A21434EBB7C0}" destId="{B897CB5C-CAB3-4D12-9624-B37F2CC9D928}" srcOrd="0" destOrd="0" presId="urn:microsoft.com/office/officeart/2005/8/layout/vList2"/>
    <dgm:cxn modelId="{ACB5B036-C389-4FD2-8CF0-353BC4EFAFAC}" type="presParOf" srcId="{0BAEF25B-B8B5-4D4C-847B-C28D2D1216FB}" destId="{B897CB5C-CAB3-4D12-9624-B37F2CC9D92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E4F7E1-E5DE-4813-87E2-95ED2017EF77}"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BF700AF-0120-426F-AD96-485ED7688FD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Outline :</a:t>
          </a:r>
        </a:p>
      </dgm:t>
    </dgm:pt>
    <dgm:pt modelId="{ABE90418-1E1C-479C-8D19-65B9A30C375C}" type="parTrans" cxnId="{FD9839D2-41B3-42BB-B238-6C7524EC0930}">
      <dgm:prSet/>
      <dgm:spPr/>
      <dgm:t>
        <a:bodyPr/>
        <a:lstStyle/>
        <a:p>
          <a:endParaRPr lang="en-US"/>
        </a:p>
      </dgm:t>
    </dgm:pt>
    <dgm:pt modelId="{4DDF1E64-E829-4B7B-B43E-43E97CC324A9}" type="sibTrans" cxnId="{FD9839D2-41B3-42BB-B238-6C7524EC0930}">
      <dgm:prSet/>
      <dgm:spPr/>
      <dgm:t>
        <a:bodyPr/>
        <a:lstStyle/>
        <a:p>
          <a:endParaRPr lang="en-US"/>
        </a:p>
      </dgm:t>
    </dgm:pt>
    <dgm:pt modelId="{2CA6DDF9-A9DB-45C9-AD46-045FB5262F45}" type="pres">
      <dgm:prSet presAssocID="{9DE4F7E1-E5DE-4813-87E2-95ED2017EF77}" presName="linear" presStyleCnt="0">
        <dgm:presLayoutVars>
          <dgm:animLvl val="lvl"/>
          <dgm:resizeHandles val="exact"/>
        </dgm:presLayoutVars>
      </dgm:prSet>
      <dgm:spPr/>
    </dgm:pt>
    <dgm:pt modelId="{53DF3BFF-DE5D-4849-BAB1-B0206C3B0EE8}" type="pres">
      <dgm:prSet presAssocID="{DBF700AF-0120-426F-AD96-485ED7688FDA}" presName="parentText" presStyleLbl="node1" presStyleIdx="0" presStyleCnt="1" custScaleX="72008" custLinFactNeighborX="-36746" custLinFactNeighborY="-17">
        <dgm:presLayoutVars>
          <dgm:chMax val="0"/>
          <dgm:bulletEnabled val="1"/>
        </dgm:presLayoutVars>
      </dgm:prSet>
      <dgm:spPr/>
    </dgm:pt>
  </dgm:ptLst>
  <dgm:cxnLst>
    <dgm:cxn modelId="{635B79BC-BFD3-451E-AD01-DEC891C84464}" type="presOf" srcId="{9DE4F7E1-E5DE-4813-87E2-95ED2017EF77}" destId="{2CA6DDF9-A9DB-45C9-AD46-045FB5262F45}" srcOrd="0" destOrd="0" presId="urn:microsoft.com/office/officeart/2005/8/layout/vList2"/>
    <dgm:cxn modelId="{FD9839D2-41B3-42BB-B238-6C7524EC0930}" srcId="{9DE4F7E1-E5DE-4813-87E2-95ED2017EF77}" destId="{DBF700AF-0120-426F-AD96-485ED7688FDA}" srcOrd="0" destOrd="0" parTransId="{ABE90418-1E1C-479C-8D19-65B9A30C375C}" sibTransId="{4DDF1E64-E829-4B7B-B43E-43E97CC324A9}"/>
    <dgm:cxn modelId="{FF96DCF6-A49F-41F1-A850-E28285220646}" type="presOf" srcId="{DBF700AF-0120-426F-AD96-485ED7688FDA}" destId="{53DF3BFF-DE5D-4849-BAB1-B0206C3B0EE8}" srcOrd="0" destOrd="0" presId="urn:microsoft.com/office/officeart/2005/8/layout/vList2"/>
    <dgm:cxn modelId="{30703E59-C513-4E90-9C84-4BF68FA0002D}" type="presParOf" srcId="{2CA6DDF9-A9DB-45C9-AD46-045FB5262F45}" destId="{53DF3BFF-DE5D-4849-BAB1-B0206C3B0E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075DAC2-6464-4510-81B1-2BAA4CD21AAC}"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A1F0A6A-0AE0-4EF3-96E6-A21434EBB7C0}">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Conclusion</a:t>
          </a:r>
          <a:r>
            <a:rPr lang="en-US" sz="2500" b="1" dirty="0">
              <a:solidFill>
                <a:schemeClr val="tx1"/>
              </a:solidFill>
              <a:latin typeface="Arial Unicode MS" pitchFamily="34" charset="-128"/>
              <a:ea typeface="Arial Unicode MS" pitchFamily="34" charset="-128"/>
              <a:cs typeface="+mn-cs"/>
            </a:rPr>
            <a:t>:</a:t>
          </a:r>
          <a:r>
            <a:rPr lang="ar-SA" sz="2500" b="1" dirty="0">
              <a:solidFill>
                <a:schemeClr val="tx1"/>
              </a:solidFill>
              <a:latin typeface="Arial Unicode MS" pitchFamily="34" charset="-128"/>
              <a:ea typeface="Arial Unicode MS" pitchFamily="34" charset="-128"/>
              <a:cs typeface="+mn-cs"/>
            </a:rPr>
            <a:t> </a:t>
          </a:r>
        </a:p>
      </dgm:t>
    </dgm:pt>
    <dgm:pt modelId="{9A2AEEBA-5D60-4D9E-9435-8B689C5F7DA1}" type="parTrans" cxnId="{6A726E3B-1E5E-4116-AFE7-8CA1C33EDD30}">
      <dgm:prSet/>
      <dgm:spPr/>
      <dgm:t>
        <a:bodyPr/>
        <a:lstStyle/>
        <a:p>
          <a:endParaRPr lang="en-US"/>
        </a:p>
      </dgm:t>
    </dgm:pt>
    <dgm:pt modelId="{3FF96F1D-59C0-4E2F-9712-1BCC1A8E3C50}" type="sibTrans" cxnId="{6A726E3B-1E5E-4116-AFE7-8CA1C33EDD30}">
      <dgm:prSet/>
      <dgm:spPr/>
      <dgm:t>
        <a:bodyPr/>
        <a:lstStyle/>
        <a:p>
          <a:endParaRPr lang="en-US"/>
        </a:p>
      </dgm:t>
    </dgm:pt>
    <dgm:pt modelId="{0BAEF25B-B8B5-4D4C-847B-C28D2D1216FB}" type="pres">
      <dgm:prSet presAssocID="{B075DAC2-6464-4510-81B1-2BAA4CD21AAC}" presName="linear" presStyleCnt="0">
        <dgm:presLayoutVars>
          <dgm:animLvl val="lvl"/>
          <dgm:resizeHandles val="exact"/>
        </dgm:presLayoutVars>
      </dgm:prSet>
      <dgm:spPr/>
    </dgm:pt>
    <dgm:pt modelId="{B897CB5C-CAB3-4D12-9624-B37F2CC9D928}" type="pres">
      <dgm:prSet presAssocID="{DA1F0A6A-0AE0-4EF3-96E6-A21434EBB7C0}" presName="parentText" presStyleLbl="node1" presStyleIdx="0" presStyleCnt="1" custScaleX="77424" custLinFactNeighborX="-15856" custLinFactNeighborY="-2219">
        <dgm:presLayoutVars>
          <dgm:chMax val="0"/>
          <dgm:bulletEnabled val="1"/>
        </dgm:presLayoutVars>
      </dgm:prSet>
      <dgm:spPr/>
    </dgm:pt>
  </dgm:ptLst>
  <dgm:cxnLst>
    <dgm:cxn modelId="{6A726E3B-1E5E-4116-AFE7-8CA1C33EDD30}" srcId="{B075DAC2-6464-4510-81B1-2BAA4CD21AAC}" destId="{DA1F0A6A-0AE0-4EF3-96E6-A21434EBB7C0}" srcOrd="0" destOrd="0" parTransId="{9A2AEEBA-5D60-4D9E-9435-8B689C5F7DA1}" sibTransId="{3FF96F1D-59C0-4E2F-9712-1BCC1A8E3C50}"/>
    <dgm:cxn modelId="{78E7CA4D-4450-46C6-A59C-6AD8D9C017DF}" type="presOf" srcId="{B075DAC2-6464-4510-81B1-2BAA4CD21AAC}" destId="{0BAEF25B-B8B5-4D4C-847B-C28D2D1216FB}" srcOrd="0" destOrd="0" presId="urn:microsoft.com/office/officeart/2005/8/layout/vList2"/>
    <dgm:cxn modelId="{107F397C-7F49-4436-B6C8-31E715784C80}" type="presOf" srcId="{DA1F0A6A-0AE0-4EF3-96E6-A21434EBB7C0}" destId="{B897CB5C-CAB3-4D12-9624-B37F2CC9D928}" srcOrd="0" destOrd="0" presId="urn:microsoft.com/office/officeart/2005/8/layout/vList2"/>
    <dgm:cxn modelId="{31530458-7EB6-4B7C-9F2D-4D1033142C4E}" type="presParOf" srcId="{0BAEF25B-B8B5-4D4C-847B-C28D2D1216FB}" destId="{B897CB5C-CAB3-4D12-9624-B37F2CC9D9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6EC4B5C-32E2-4122-A39B-1F072B28782A}"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90A3E09D-7972-4B49-B9D4-23E0B4AC28F6}">
      <dgm:prSet custT="1"/>
      <dgm:spPr/>
      <dgm:t>
        <a:bodyPr/>
        <a:lstStyle/>
        <a:p>
          <a:pPr algn="just" rtl="0"/>
          <a:r>
            <a:rPr lang="en-US" sz="2000" dirty="0">
              <a:solidFill>
                <a:schemeClr val="tx1"/>
              </a:solidFill>
              <a:latin typeface="+mn-lt"/>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sz="2000" dirty="0">
            <a:solidFill>
              <a:schemeClr val="tx1"/>
            </a:solidFill>
            <a:latin typeface="+mn-lt"/>
          </a:endParaRPr>
        </a:p>
      </dgm:t>
    </dgm:pt>
    <dgm:pt modelId="{54E2D9EC-F6E3-4FC4-B74C-5C477F17B15E}" type="parTrans" cxnId="{9B20A7B4-A08B-4D31-8A6F-456EC92B0F42}">
      <dgm:prSet/>
      <dgm:spPr/>
      <dgm:t>
        <a:bodyPr/>
        <a:lstStyle/>
        <a:p>
          <a:pPr rtl="1"/>
          <a:endParaRPr lang="ar-JO"/>
        </a:p>
      </dgm:t>
    </dgm:pt>
    <dgm:pt modelId="{28F94A48-BAEF-466E-9F8B-9F51AEA31E93}" type="sibTrans" cxnId="{9B20A7B4-A08B-4D31-8A6F-456EC92B0F42}">
      <dgm:prSet/>
      <dgm:spPr/>
      <dgm:t>
        <a:bodyPr/>
        <a:lstStyle/>
        <a:p>
          <a:pPr rtl="1"/>
          <a:endParaRPr lang="ar-JO"/>
        </a:p>
      </dgm:t>
    </dgm:pt>
    <dgm:pt modelId="{5CC2D62A-028A-4532-ADA4-EAD6AA2E8A70}" type="pres">
      <dgm:prSet presAssocID="{36EC4B5C-32E2-4122-A39B-1F072B28782A}" presName="linear" presStyleCnt="0">
        <dgm:presLayoutVars>
          <dgm:animLvl val="lvl"/>
          <dgm:resizeHandles val="exact"/>
        </dgm:presLayoutVars>
      </dgm:prSet>
      <dgm:spPr/>
    </dgm:pt>
    <dgm:pt modelId="{B9ECA85C-B6F0-4AE4-A5FA-659809D9EE39}" type="pres">
      <dgm:prSet presAssocID="{90A3E09D-7972-4B49-B9D4-23E0B4AC28F6}" presName="parentText" presStyleLbl="node1" presStyleIdx="0" presStyleCnt="1" custScaleY="124998">
        <dgm:presLayoutVars>
          <dgm:chMax val="0"/>
          <dgm:bulletEnabled val="1"/>
        </dgm:presLayoutVars>
      </dgm:prSet>
      <dgm:spPr/>
    </dgm:pt>
  </dgm:ptLst>
  <dgm:cxnLst>
    <dgm:cxn modelId="{D7D6F05B-5E3F-48B0-9882-8B88D878E684}" type="presOf" srcId="{36EC4B5C-32E2-4122-A39B-1F072B28782A}" destId="{5CC2D62A-028A-4532-ADA4-EAD6AA2E8A70}" srcOrd="0" destOrd="0" presId="urn:microsoft.com/office/officeart/2005/8/layout/vList2"/>
    <dgm:cxn modelId="{149A8755-B299-45D8-9034-50715536246C}" type="presOf" srcId="{90A3E09D-7972-4B49-B9D4-23E0B4AC28F6}" destId="{B9ECA85C-B6F0-4AE4-A5FA-659809D9EE39}" srcOrd="0" destOrd="0" presId="urn:microsoft.com/office/officeart/2005/8/layout/vList2"/>
    <dgm:cxn modelId="{9B20A7B4-A08B-4D31-8A6F-456EC92B0F42}" srcId="{36EC4B5C-32E2-4122-A39B-1F072B28782A}" destId="{90A3E09D-7972-4B49-B9D4-23E0B4AC28F6}" srcOrd="0" destOrd="0" parTransId="{54E2D9EC-F6E3-4FC4-B74C-5C477F17B15E}" sibTransId="{28F94A48-BAEF-466E-9F8B-9F51AEA31E93}"/>
    <dgm:cxn modelId="{ADB6E8E2-AD27-46AB-A92D-4DCE19F65DFB}" type="presParOf" srcId="{5CC2D62A-028A-4532-ADA4-EAD6AA2E8A70}" destId="{B9ECA85C-B6F0-4AE4-A5FA-659809D9EE3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7DD24A0-2195-45B5-B2FF-979D115E0C4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AF520D00-4A50-4A02-8338-454B3EBCF925}">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5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dirty="0">
            <a:solidFill>
              <a:schemeClr val="tx1"/>
            </a:solidFill>
            <a:latin typeface="Arial" pitchFamily="34" charset="0"/>
            <a:cs typeface="Arial" pitchFamily="34" charset="0"/>
          </a:endParaRPr>
        </a:p>
      </dgm:t>
    </dgm:pt>
    <dgm:pt modelId="{E95AA52A-558E-4280-9B9B-301B31C7F181}" type="parTrans" cxnId="{C53D91CB-9035-4CE6-AE15-2862416B0D4A}">
      <dgm:prSet/>
      <dgm:spPr/>
      <dgm:t>
        <a:bodyPr/>
        <a:lstStyle/>
        <a:p>
          <a:endParaRPr lang="en-US"/>
        </a:p>
      </dgm:t>
    </dgm:pt>
    <dgm:pt modelId="{6C54BBBA-0517-4413-82A8-C440BBE3EAA2}" type="sibTrans" cxnId="{C53D91CB-9035-4CE6-AE15-2862416B0D4A}">
      <dgm:prSet/>
      <dgm:spPr/>
      <dgm:t>
        <a:bodyPr/>
        <a:lstStyle/>
        <a:p>
          <a:endParaRPr lang="en-US"/>
        </a:p>
      </dgm:t>
    </dgm:pt>
    <dgm:pt modelId="{F3AC32C5-E950-4FB8-AAE3-AFEED00E0F9A}" type="pres">
      <dgm:prSet presAssocID="{57DD24A0-2195-45B5-B2FF-979D115E0C41}" presName="linear" presStyleCnt="0">
        <dgm:presLayoutVars>
          <dgm:animLvl val="lvl"/>
          <dgm:resizeHandles val="exact"/>
        </dgm:presLayoutVars>
      </dgm:prSet>
      <dgm:spPr/>
    </dgm:pt>
    <dgm:pt modelId="{BCC2FBDB-BD8D-466B-94F3-E7B87E86165D}" type="pres">
      <dgm:prSet presAssocID="{AF520D00-4A50-4A02-8338-454B3EBCF925}" presName="parentText" presStyleLbl="node1" presStyleIdx="0" presStyleCnt="1" custScaleY="1096243" custLinFactY="-100000" custLinFactNeighborX="-1295" custLinFactNeighborY="-186185">
        <dgm:presLayoutVars>
          <dgm:chMax val="0"/>
          <dgm:bulletEnabled val="1"/>
        </dgm:presLayoutVars>
      </dgm:prSet>
      <dgm:spPr/>
    </dgm:pt>
  </dgm:ptLst>
  <dgm:cxnLst>
    <dgm:cxn modelId="{75050345-B6EA-4CAA-A308-E552BEAE47DC}" type="presOf" srcId="{57DD24A0-2195-45B5-B2FF-979D115E0C41}" destId="{F3AC32C5-E950-4FB8-AAE3-AFEED00E0F9A}" srcOrd="0" destOrd="0" presId="urn:microsoft.com/office/officeart/2005/8/layout/vList2"/>
    <dgm:cxn modelId="{BDC9A8A3-F53B-464D-8C40-D6AA6B78164B}" type="presOf" srcId="{AF520D00-4A50-4A02-8338-454B3EBCF925}" destId="{BCC2FBDB-BD8D-466B-94F3-E7B87E86165D}" srcOrd="0" destOrd="0" presId="urn:microsoft.com/office/officeart/2005/8/layout/vList2"/>
    <dgm:cxn modelId="{C53D91CB-9035-4CE6-AE15-2862416B0D4A}" srcId="{57DD24A0-2195-45B5-B2FF-979D115E0C41}" destId="{AF520D00-4A50-4A02-8338-454B3EBCF925}" srcOrd="0" destOrd="0" parTransId="{E95AA52A-558E-4280-9B9B-301B31C7F181}" sibTransId="{6C54BBBA-0517-4413-82A8-C440BBE3EAA2}"/>
    <dgm:cxn modelId="{0751C400-9235-42B3-844A-8B3B2B0231D9}" type="presParOf" srcId="{F3AC32C5-E950-4FB8-AAE3-AFEED00E0F9A}" destId="{BCC2FBDB-BD8D-466B-94F3-E7B87E8616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6F4563F-05B6-4D95-9CE3-3859B0663EA4}"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C3E84D-4493-461F-B153-C8715FC4031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1"/>
          <a:r>
            <a:rPr lang="en-US"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gm:t>
    </dgm:pt>
    <dgm:pt modelId="{99E545BB-0A3A-4702-ACB8-13A81AAE3A91}" type="parTrans" cxnId="{D573DF99-23CB-44CA-8FA5-4EBA33E91736}">
      <dgm:prSet/>
      <dgm:spPr/>
      <dgm:t>
        <a:bodyPr/>
        <a:lstStyle/>
        <a:p>
          <a:endParaRPr lang="en-US"/>
        </a:p>
      </dgm:t>
    </dgm:pt>
    <dgm:pt modelId="{4B444A02-449D-4528-B3C8-3CD6E81F273C}" type="sibTrans" cxnId="{D573DF99-23CB-44CA-8FA5-4EBA33E91736}">
      <dgm:prSet/>
      <dgm:spPr/>
      <dgm:t>
        <a:bodyPr/>
        <a:lstStyle/>
        <a:p>
          <a:endParaRPr lang="en-US"/>
        </a:p>
      </dgm:t>
    </dgm:pt>
    <dgm:pt modelId="{5EA3D1C4-DB9E-4FB3-B8F5-5613D4C24000}" type="pres">
      <dgm:prSet presAssocID="{46F4563F-05B6-4D95-9CE3-3859B0663EA4}" presName="linear" presStyleCnt="0">
        <dgm:presLayoutVars>
          <dgm:animLvl val="lvl"/>
          <dgm:resizeHandles val="exact"/>
        </dgm:presLayoutVars>
      </dgm:prSet>
      <dgm:spPr/>
    </dgm:pt>
    <dgm:pt modelId="{A38CE098-E756-4173-8303-53F9A8856616}" type="pres">
      <dgm:prSet presAssocID="{A7C3E84D-4493-461F-B153-C8715FC4031A}" presName="parentText" presStyleLbl="node1" presStyleIdx="0" presStyleCnt="1" custLinFactNeighborX="11392" custLinFactNeighborY="-47431">
        <dgm:presLayoutVars>
          <dgm:chMax val="0"/>
          <dgm:bulletEnabled val="1"/>
        </dgm:presLayoutVars>
      </dgm:prSet>
      <dgm:spPr/>
    </dgm:pt>
  </dgm:ptLst>
  <dgm:cxnLst>
    <dgm:cxn modelId="{85D27C18-B44F-4E0D-AA0E-A08E1B4C8C1F}" type="presOf" srcId="{A7C3E84D-4493-461F-B153-C8715FC4031A}" destId="{A38CE098-E756-4173-8303-53F9A8856616}" srcOrd="0" destOrd="0" presId="urn:microsoft.com/office/officeart/2005/8/layout/vList2"/>
    <dgm:cxn modelId="{945F2268-CC7C-4BA0-A08A-DB1FFE58D6F7}" type="presOf" srcId="{46F4563F-05B6-4D95-9CE3-3859B0663EA4}" destId="{5EA3D1C4-DB9E-4FB3-B8F5-5613D4C24000}" srcOrd="0" destOrd="0" presId="urn:microsoft.com/office/officeart/2005/8/layout/vList2"/>
    <dgm:cxn modelId="{D573DF99-23CB-44CA-8FA5-4EBA33E91736}" srcId="{46F4563F-05B6-4D95-9CE3-3859B0663EA4}" destId="{A7C3E84D-4493-461F-B153-C8715FC4031A}" srcOrd="0" destOrd="0" parTransId="{99E545BB-0A3A-4702-ACB8-13A81AAE3A91}" sibTransId="{4B444A02-449D-4528-B3C8-3CD6E81F273C}"/>
    <dgm:cxn modelId="{2065703E-3CBB-4951-AE9C-E9B4A1309CB1}" type="presParOf" srcId="{5EA3D1C4-DB9E-4FB3-B8F5-5613D4C24000}" destId="{A38CE098-E756-4173-8303-53F9A885661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4CB44-33D0-483A-932A-3E10B9214CE7}"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A7EF387-AF62-4D8D-981F-E83511C6236D}">
      <dgm:prSet phldrT="[Text]"/>
      <dgm:spPr>
        <a:solidFill>
          <a:schemeClr val="bg1"/>
        </a:solidFill>
      </dgm:spPr>
      <dgm:t>
        <a:bodyPr/>
        <a:lstStyle/>
        <a:p>
          <a:r>
            <a:rPr lang="en-US" dirty="0">
              <a:solidFill>
                <a:schemeClr val="tx1"/>
              </a:solidFill>
              <a:latin typeface="+mn-lt"/>
              <a:cs typeface="Arial" pitchFamily="34" charset="0"/>
            </a:rPr>
            <a:t>1. Introduction </a:t>
          </a:r>
        </a:p>
        <a:p>
          <a:r>
            <a:rPr lang="en-US" dirty="0">
              <a:solidFill>
                <a:schemeClr val="tx1"/>
              </a:solidFill>
              <a:latin typeface="+mn-lt"/>
              <a:cs typeface="Arial" pitchFamily="34" charset="0"/>
            </a:rPr>
            <a:t>2. Problem Statement</a:t>
          </a:r>
        </a:p>
        <a:p>
          <a:r>
            <a:rPr lang="en-US" dirty="0">
              <a:solidFill>
                <a:schemeClr val="tx1"/>
              </a:solidFill>
              <a:latin typeface="+mn-lt"/>
              <a:cs typeface="Arial" pitchFamily="34" charset="0"/>
            </a:rPr>
            <a:t>3. Objective</a:t>
          </a:r>
        </a:p>
        <a:p>
          <a:pPr rtl="0"/>
          <a:r>
            <a:rPr lang="en-US" dirty="0">
              <a:solidFill>
                <a:schemeClr val="tx1"/>
              </a:solidFill>
              <a:latin typeface="+mn-lt"/>
              <a:cs typeface="Arial" pitchFamily="34" charset="0"/>
            </a:rPr>
            <a:t>4. Algorithm ( flow chart )</a:t>
          </a:r>
        </a:p>
        <a:p>
          <a:pPr rtl="0"/>
          <a:r>
            <a:rPr lang="en-US" baseline="0" dirty="0">
              <a:solidFill>
                <a:schemeClr val="tx1"/>
              </a:solidFill>
              <a:latin typeface="+mn-lt"/>
              <a:cs typeface="Arial" pitchFamily="34" charset="0"/>
            </a:rPr>
            <a:t>5. Problem we faced</a:t>
          </a:r>
        </a:p>
        <a:p>
          <a:pPr rtl="0"/>
          <a:r>
            <a:rPr lang="en-US" dirty="0">
              <a:solidFill>
                <a:schemeClr val="tx1"/>
              </a:solidFill>
              <a:latin typeface="+mn-lt"/>
              <a:cs typeface="Arial" pitchFamily="34" charset="0"/>
            </a:rPr>
            <a:t>6. Conclusion</a:t>
          </a:r>
        </a:p>
        <a:p>
          <a:r>
            <a:rPr lang="en-US" dirty="0">
              <a:solidFill>
                <a:schemeClr val="tx1"/>
              </a:solidFill>
              <a:latin typeface="+mn-lt"/>
              <a:cs typeface="Arial" pitchFamily="34" charset="0"/>
            </a:rPr>
            <a:t>7. Future Work</a:t>
          </a:r>
          <a:endParaRPr lang="en-US" dirty="0">
            <a:solidFill>
              <a:schemeClr val="tx1"/>
            </a:solidFill>
            <a:latin typeface="+mn-lt"/>
          </a:endParaRPr>
        </a:p>
      </dgm:t>
    </dgm:pt>
    <dgm:pt modelId="{2C6A53F4-EE8E-43C3-B281-C43C40079238}" type="parTrans" cxnId="{38E0B362-FE08-48F8-A98B-03A21C956320}">
      <dgm:prSet/>
      <dgm:spPr/>
      <dgm:t>
        <a:bodyPr/>
        <a:lstStyle/>
        <a:p>
          <a:endParaRPr lang="en-US"/>
        </a:p>
      </dgm:t>
    </dgm:pt>
    <dgm:pt modelId="{66FF4FA9-F26A-46A1-A848-E58D5D76030D}" type="sibTrans" cxnId="{38E0B362-FE08-48F8-A98B-03A21C956320}">
      <dgm:prSet/>
      <dgm:spPr/>
      <dgm:t>
        <a:bodyPr/>
        <a:lstStyle/>
        <a:p>
          <a:endParaRPr lang="en-US"/>
        </a:p>
      </dgm:t>
    </dgm:pt>
    <dgm:pt modelId="{75B67FD6-B754-410A-B63B-92038AE66594}" type="pres">
      <dgm:prSet presAssocID="{9B34CB44-33D0-483A-932A-3E10B9214CE7}" presName="linear" presStyleCnt="0">
        <dgm:presLayoutVars>
          <dgm:animLvl val="lvl"/>
          <dgm:resizeHandles val="exact"/>
        </dgm:presLayoutVars>
      </dgm:prSet>
      <dgm:spPr/>
    </dgm:pt>
    <dgm:pt modelId="{2D69371A-416B-43C6-8AB8-138152ED8164}" type="pres">
      <dgm:prSet presAssocID="{0A7EF387-AF62-4D8D-981F-E83511C6236D}" presName="parentText" presStyleLbl="node1" presStyleIdx="0" presStyleCnt="1" custScaleY="101127" custLinFactNeighborY="-269">
        <dgm:presLayoutVars>
          <dgm:chMax val="0"/>
          <dgm:bulletEnabled val="1"/>
        </dgm:presLayoutVars>
      </dgm:prSet>
      <dgm:spPr/>
    </dgm:pt>
  </dgm:ptLst>
  <dgm:cxnLst>
    <dgm:cxn modelId="{38E0B362-FE08-48F8-A98B-03A21C956320}" srcId="{9B34CB44-33D0-483A-932A-3E10B9214CE7}" destId="{0A7EF387-AF62-4D8D-981F-E83511C6236D}" srcOrd="0" destOrd="0" parTransId="{2C6A53F4-EE8E-43C3-B281-C43C40079238}" sibTransId="{66FF4FA9-F26A-46A1-A848-E58D5D76030D}"/>
    <dgm:cxn modelId="{09B4A07A-894F-4FB9-ADC2-C72174F50C1B}" type="presOf" srcId="{0A7EF387-AF62-4D8D-981F-E83511C6236D}" destId="{2D69371A-416B-43C6-8AB8-138152ED8164}" srcOrd="0" destOrd="0" presId="urn:microsoft.com/office/officeart/2005/8/layout/vList2"/>
    <dgm:cxn modelId="{851FE19E-4D69-4734-A025-BC7C1C7AF04C}" type="presOf" srcId="{9B34CB44-33D0-483A-932A-3E10B9214CE7}" destId="{75B67FD6-B754-410A-B63B-92038AE66594}" srcOrd="0" destOrd="0" presId="urn:microsoft.com/office/officeart/2005/8/layout/vList2"/>
    <dgm:cxn modelId="{33F85325-1DBD-4B8E-BA87-E126E72DB361}" type="presParOf" srcId="{75B67FD6-B754-410A-B63B-92038AE66594}" destId="{2D69371A-416B-43C6-8AB8-138152ED816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062636-2B6A-4CD2-BDED-F26EFF0C5A0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A0B8AF9-F454-4B00-A9E3-730FF184C25C}">
      <dgm:prSet custT="1">
        <dgm:style>
          <a:lnRef idx="2">
            <a:schemeClr val="accent3"/>
          </a:lnRef>
          <a:fillRef idx="1">
            <a:schemeClr val="lt1"/>
          </a:fillRef>
          <a:effectRef idx="0">
            <a:schemeClr val="accent3"/>
          </a:effectRef>
          <a:fontRef idx="minor">
            <a:schemeClr val="dk1"/>
          </a:fontRef>
        </dgm:style>
      </dgm:prSet>
      <dgm:spPr>
        <a:solidFill>
          <a:schemeClr val="lt1"/>
        </a:solidFill>
      </dgm:spPr>
      <dgm:t>
        <a:bodyPr/>
        <a:lstStyle/>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latin typeface="+mn-lt"/>
              <a:cs typeface="Arial" pitchFamily="34" charset="0"/>
            </a:rPr>
            <a:t>Traditionally attendance is marked manually by teachers and they must make sure correct attendance is marked for respective student. </a:t>
          </a: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solidFill>
                <a:schemeClr val="tx1"/>
              </a:solidFill>
              <a:latin typeface="+mn-lt"/>
              <a:cs typeface="Arial" pitchFamily="34" charset="0"/>
            </a:rPr>
            <a:t>This whole process wastes some of lecture time and part of correct information is missed due to fraudulent and proxy cases.</a:t>
          </a:r>
        </a:p>
      </dgm:t>
    </dgm:pt>
    <dgm:pt modelId="{EE06AFE1-10CA-438B-9342-3EFA32205F9C}" type="parTrans" cxnId="{48F0E7D4-AF9C-4EF7-BC65-BFB715334821}">
      <dgm:prSet/>
      <dgm:spPr/>
      <dgm:t>
        <a:bodyPr/>
        <a:lstStyle/>
        <a:p>
          <a:endParaRPr lang="en-US"/>
        </a:p>
      </dgm:t>
    </dgm:pt>
    <dgm:pt modelId="{2943E9B8-502C-4EFE-975D-A9E391406716}" type="sibTrans" cxnId="{48F0E7D4-AF9C-4EF7-BC65-BFB715334821}">
      <dgm:prSet/>
      <dgm:spPr/>
      <dgm:t>
        <a:bodyPr/>
        <a:lstStyle/>
        <a:p>
          <a:endParaRPr lang="en-US"/>
        </a:p>
      </dgm:t>
    </dgm:pt>
    <dgm:pt modelId="{0FC1189A-DC7C-470B-AB63-DF490CF0FAEB}" type="pres">
      <dgm:prSet presAssocID="{03062636-2B6A-4CD2-BDED-F26EFF0C5A00}" presName="linear" presStyleCnt="0">
        <dgm:presLayoutVars>
          <dgm:animLvl val="lvl"/>
          <dgm:resizeHandles val="exact"/>
        </dgm:presLayoutVars>
      </dgm:prSet>
      <dgm:spPr/>
    </dgm:pt>
    <dgm:pt modelId="{613634B6-77F1-4288-8567-413E516BA3D3}" type="pres">
      <dgm:prSet presAssocID="{8A0B8AF9-F454-4B00-A9E3-730FF184C25C}" presName="parentText" presStyleLbl="node1" presStyleIdx="0" presStyleCnt="1" custScaleX="114287" custScaleY="1076922" custLinFactY="68969" custLinFactNeighborX="7369" custLinFactNeighborY="100000">
        <dgm:presLayoutVars>
          <dgm:chMax val="0"/>
          <dgm:bulletEnabled val="1"/>
        </dgm:presLayoutVars>
      </dgm:prSet>
      <dgm:spPr/>
    </dgm:pt>
  </dgm:ptLst>
  <dgm:cxnLst>
    <dgm:cxn modelId="{131BB7A5-150F-44EE-9566-FAEDF9E7A3D9}" type="presOf" srcId="{8A0B8AF9-F454-4B00-A9E3-730FF184C25C}" destId="{613634B6-77F1-4288-8567-413E516BA3D3}" srcOrd="0" destOrd="0" presId="urn:microsoft.com/office/officeart/2005/8/layout/vList2"/>
    <dgm:cxn modelId="{648D1BAF-C8A8-4C50-8467-9A4E081649A4}" type="presOf" srcId="{03062636-2B6A-4CD2-BDED-F26EFF0C5A00}" destId="{0FC1189A-DC7C-470B-AB63-DF490CF0FAEB}" srcOrd="0" destOrd="0" presId="urn:microsoft.com/office/officeart/2005/8/layout/vList2"/>
    <dgm:cxn modelId="{48F0E7D4-AF9C-4EF7-BC65-BFB715334821}" srcId="{03062636-2B6A-4CD2-BDED-F26EFF0C5A00}" destId="{8A0B8AF9-F454-4B00-A9E3-730FF184C25C}" srcOrd="0" destOrd="0" parTransId="{EE06AFE1-10CA-438B-9342-3EFA32205F9C}" sibTransId="{2943E9B8-502C-4EFE-975D-A9E391406716}"/>
    <dgm:cxn modelId="{FE6A46EA-7907-4E75-A985-BF56F481389D}" type="presParOf" srcId="{0FC1189A-DC7C-470B-AB63-DF490CF0FAEB}" destId="{613634B6-77F1-4288-8567-413E516BA3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Y="77535" custLinFactNeighborX="-17604" custLinFactNeighborY="-13595">
        <dgm:presLayoutVars>
          <dgm:chMax val="0"/>
          <dgm:bulletEnabled val="1"/>
        </dgm:presLayoutVars>
      </dgm:prSet>
      <dgm:spPr/>
    </dgm:pt>
  </dgm:ptLst>
  <dgm:cxnLst>
    <dgm:cxn modelId="{317E26A3-3583-447C-BD73-365CDD921723}" srcId="{4E6F0088-05CC-4EEC-BBAB-84BB127335C5}" destId="{A7EC2527-2B17-49C6-AF52-F2A549B52509}" srcOrd="0" destOrd="0" parTransId="{58E6F129-C9CE-4923-842A-1501376B3BAC}" sibTransId="{9DD3B36C-AD33-4861-9878-96EDD1CFEE38}"/>
    <dgm:cxn modelId="{3CC667DA-FEE4-4B4D-8669-36C3D61B6FB6}" type="presOf" srcId="{4E6F0088-05CC-4EEC-BBAB-84BB127335C5}" destId="{93AB264C-C445-4DE2-B4FB-FD58935EEA08}" srcOrd="0" destOrd="0" presId="urn:microsoft.com/office/officeart/2005/8/layout/vList2"/>
    <dgm:cxn modelId="{8FFC1DFA-D5E2-4005-97A5-AAB9F5AE81B3}" type="presOf" srcId="{A7EC2527-2B17-49C6-AF52-F2A549B52509}" destId="{931DB02A-21FB-4B6D-95AE-A42CDB413DCF}" srcOrd="0" destOrd="0" presId="urn:microsoft.com/office/officeart/2005/8/layout/vList2"/>
    <dgm:cxn modelId="{52567881-A14B-4B6E-BE59-FEC430A26332}"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7BB5B4-6A60-4248-9782-E91B39E962FB}"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EB6C1FCD-EEDF-4825-8261-4AD00A6CB530}">
      <dgm:prSet phldrT="[Text]"/>
      <dgm:spPr/>
      <dgm:t>
        <a:bodyPr/>
        <a:lstStyle/>
        <a:p>
          <a:r>
            <a:rPr lang="en-IN" dirty="0"/>
            <a:t>Face Detection</a:t>
          </a:r>
        </a:p>
      </dgm:t>
    </dgm:pt>
    <dgm:pt modelId="{AA081E21-3AE4-444D-8318-F26404E4F9AC}" type="parTrans" cxnId="{84340323-23AF-41C2-BBBB-76E31F80AEB5}">
      <dgm:prSet/>
      <dgm:spPr/>
      <dgm:t>
        <a:bodyPr/>
        <a:lstStyle/>
        <a:p>
          <a:endParaRPr lang="en-IN"/>
        </a:p>
      </dgm:t>
    </dgm:pt>
    <dgm:pt modelId="{0B7C391E-4D14-40DF-A8C2-C2B053366026}" type="sibTrans" cxnId="{84340323-23AF-41C2-BBBB-76E31F80AEB5}">
      <dgm:prSet/>
      <dgm:spPr/>
      <dgm:t>
        <a:bodyPr/>
        <a:lstStyle/>
        <a:p>
          <a:endParaRPr lang="en-IN"/>
        </a:p>
      </dgm:t>
    </dgm:pt>
    <dgm:pt modelId="{171B89AF-28BD-4C61-B416-4484970B0A76}">
      <dgm:prSet phldrT="[Text]"/>
      <dgm:spPr/>
      <dgm:t>
        <a:bodyPr/>
        <a:lstStyle/>
        <a:p>
          <a:r>
            <a:rPr lang="en-IN" dirty="0"/>
            <a:t>Where the input image is searched to find any face</a:t>
          </a:r>
        </a:p>
      </dgm:t>
    </dgm:pt>
    <dgm:pt modelId="{0443AADB-A64A-4E8C-A062-47AAF7077C28}" type="parTrans" cxnId="{33B9B5F0-ABA5-45B8-818C-968EB4A35225}">
      <dgm:prSet/>
      <dgm:spPr/>
      <dgm:t>
        <a:bodyPr/>
        <a:lstStyle/>
        <a:p>
          <a:endParaRPr lang="en-IN"/>
        </a:p>
      </dgm:t>
    </dgm:pt>
    <dgm:pt modelId="{7A3F549C-B2D4-4654-8A95-27D5EB5E6E23}" type="sibTrans" cxnId="{33B9B5F0-ABA5-45B8-818C-968EB4A35225}">
      <dgm:prSet/>
      <dgm:spPr/>
      <dgm:t>
        <a:bodyPr/>
        <a:lstStyle/>
        <a:p>
          <a:endParaRPr lang="en-IN"/>
        </a:p>
      </dgm:t>
    </dgm:pt>
    <dgm:pt modelId="{38293E22-ACF2-4922-A671-0E07CDB5BDE4}">
      <dgm:prSet phldrT="[Text]"/>
      <dgm:spPr/>
      <dgm:t>
        <a:bodyPr/>
        <a:lstStyle/>
        <a:p>
          <a:r>
            <a:rPr lang="en-IN" dirty="0"/>
            <a:t>Face Recognition</a:t>
          </a:r>
        </a:p>
      </dgm:t>
    </dgm:pt>
    <dgm:pt modelId="{61396F11-2B19-4662-BE55-EB92D3FC097E}" type="parTrans" cxnId="{5B125395-8E5E-4B24-9225-B8A808E1D9B9}">
      <dgm:prSet/>
      <dgm:spPr/>
      <dgm:t>
        <a:bodyPr/>
        <a:lstStyle/>
        <a:p>
          <a:endParaRPr lang="en-IN"/>
        </a:p>
      </dgm:t>
    </dgm:pt>
    <dgm:pt modelId="{2503B31C-A615-4E90-908F-7B173B7611C2}" type="sibTrans" cxnId="{5B125395-8E5E-4B24-9225-B8A808E1D9B9}">
      <dgm:prSet/>
      <dgm:spPr/>
      <dgm:t>
        <a:bodyPr/>
        <a:lstStyle/>
        <a:p>
          <a:endParaRPr lang="en-IN"/>
        </a:p>
      </dgm:t>
    </dgm:pt>
    <dgm:pt modelId="{DE01AAEA-B5E6-44E9-8AD3-2DA7C679DF01}">
      <dgm:prSet phldrT="[Text]"/>
      <dgm:spPr/>
      <dgm:t>
        <a:bodyPr/>
        <a:lstStyle/>
        <a:p>
          <a:r>
            <a:rPr lang="en-IN" dirty="0"/>
            <a:t>Where the detected face is compared to the database of known faces</a:t>
          </a:r>
        </a:p>
      </dgm:t>
    </dgm:pt>
    <dgm:pt modelId="{073D7358-4652-428F-B1AE-AF993CC042EE}" type="parTrans" cxnId="{B8D5D819-2BA6-43DD-B438-BE3550BB8719}">
      <dgm:prSet/>
      <dgm:spPr/>
      <dgm:t>
        <a:bodyPr/>
        <a:lstStyle/>
        <a:p>
          <a:endParaRPr lang="en-IN"/>
        </a:p>
      </dgm:t>
    </dgm:pt>
    <dgm:pt modelId="{E24AEA21-D0B1-4FA5-B4C5-E6CA7AEA931A}" type="sibTrans" cxnId="{B8D5D819-2BA6-43DD-B438-BE3550BB8719}">
      <dgm:prSet/>
      <dgm:spPr/>
      <dgm:t>
        <a:bodyPr/>
        <a:lstStyle/>
        <a:p>
          <a:endParaRPr lang="en-IN"/>
        </a:p>
      </dgm:t>
    </dgm:pt>
    <dgm:pt modelId="{03C5E58F-9660-4A22-8F03-CEE4BF5ED452}" type="pres">
      <dgm:prSet presAssocID="{867BB5B4-6A60-4248-9782-E91B39E962FB}" presName="Name0" presStyleCnt="0">
        <dgm:presLayoutVars>
          <dgm:dir/>
          <dgm:animLvl val="lvl"/>
          <dgm:resizeHandles val="exact"/>
        </dgm:presLayoutVars>
      </dgm:prSet>
      <dgm:spPr/>
    </dgm:pt>
    <dgm:pt modelId="{32521525-3A76-4039-A32E-3C29A1E961C3}" type="pres">
      <dgm:prSet presAssocID="{EB6C1FCD-EEDF-4825-8261-4AD00A6CB530}" presName="linNode" presStyleCnt="0"/>
      <dgm:spPr/>
    </dgm:pt>
    <dgm:pt modelId="{EBF4E8EB-5749-4556-A331-0502478E72D7}" type="pres">
      <dgm:prSet presAssocID="{EB6C1FCD-EEDF-4825-8261-4AD00A6CB530}" presName="parTx" presStyleLbl="revTx" presStyleIdx="0" presStyleCnt="2">
        <dgm:presLayoutVars>
          <dgm:chMax val="1"/>
          <dgm:bulletEnabled val="1"/>
        </dgm:presLayoutVars>
      </dgm:prSet>
      <dgm:spPr/>
    </dgm:pt>
    <dgm:pt modelId="{FA995A77-97EC-42C8-9548-1B8C9E1F4887}" type="pres">
      <dgm:prSet presAssocID="{EB6C1FCD-EEDF-4825-8261-4AD00A6CB530}" presName="bracket" presStyleLbl="parChTrans1D1" presStyleIdx="0" presStyleCnt="2"/>
      <dgm:spPr/>
    </dgm:pt>
    <dgm:pt modelId="{CA273514-10E9-4029-B433-053A304DF838}" type="pres">
      <dgm:prSet presAssocID="{EB6C1FCD-EEDF-4825-8261-4AD00A6CB530}" presName="spH" presStyleCnt="0"/>
      <dgm:spPr/>
    </dgm:pt>
    <dgm:pt modelId="{0BE8514F-C3F9-47F0-BE3B-6D0FBB0E71B4}" type="pres">
      <dgm:prSet presAssocID="{EB6C1FCD-EEDF-4825-8261-4AD00A6CB530}" presName="desTx" presStyleLbl="node1" presStyleIdx="0" presStyleCnt="2">
        <dgm:presLayoutVars>
          <dgm:bulletEnabled val="1"/>
        </dgm:presLayoutVars>
      </dgm:prSet>
      <dgm:spPr/>
    </dgm:pt>
    <dgm:pt modelId="{C223705C-17E4-4184-93EC-79AF95A56A21}" type="pres">
      <dgm:prSet presAssocID="{0B7C391E-4D14-40DF-A8C2-C2B053366026}" presName="spV" presStyleCnt="0"/>
      <dgm:spPr/>
    </dgm:pt>
    <dgm:pt modelId="{A3F5DA23-EFCC-49F7-9C4D-03538438A98B}" type="pres">
      <dgm:prSet presAssocID="{38293E22-ACF2-4922-A671-0E07CDB5BDE4}" presName="linNode" presStyleCnt="0"/>
      <dgm:spPr/>
    </dgm:pt>
    <dgm:pt modelId="{0FC3C0AE-137D-49D3-8499-49987424EB68}" type="pres">
      <dgm:prSet presAssocID="{38293E22-ACF2-4922-A671-0E07CDB5BDE4}" presName="parTx" presStyleLbl="revTx" presStyleIdx="1" presStyleCnt="2">
        <dgm:presLayoutVars>
          <dgm:chMax val="1"/>
          <dgm:bulletEnabled val="1"/>
        </dgm:presLayoutVars>
      </dgm:prSet>
      <dgm:spPr/>
    </dgm:pt>
    <dgm:pt modelId="{C5972236-6B0D-4A0F-A9D0-D8442564ED37}" type="pres">
      <dgm:prSet presAssocID="{38293E22-ACF2-4922-A671-0E07CDB5BDE4}" presName="bracket" presStyleLbl="parChTrans1D1" presStyleIdx="1" presStyleCnt="2"/>
      <dgm:spPr/>
    </dgm:pt>
    <dgm:pt modelId="{621592A2-70E5-4E90-B285-D02A74ECEE74}" type="pres">
      <dgm:prSet presAssocID="{38293E22-ACF2-4922-A671-0E07CDB5BDE4}" presName="spH" presStyleCnt="0"/>
      <dgm:spPr/>
    </dgm:pt>
    <dgm:pt modelId="{F7882050-C73A-4F73-BF9C-36BF84B1EC3B}" type="pres">
      <dgm:prSet presAssocID="{38293E22-ACF2-4922-A671-0E07CDB5BDE4}" presName="desTx" presStyleLbl="node1" presStyleIdx="1" presStyleCnt="2">
        <dgm:presLayoutVars>
          <dgm:bulletEnabled val="1"/>
        </dgm:presLayoutVars>
      </dgm:prSet>
      <dgm:spPr/>
    </dgm:pt>
  </dgm:ptLst>
  <dgm:cxnLst>
    <dgm:cxn modelId="{B8D5D819-2BA6-43DD-B438-BE3550BB8719}" srcId="{38293E22-ACF2-4922-A671-0E07CDB5BDE4}" destId="{DE01AAEA-B5E6-44E9-8AD3-2DA7C679DF01}" srcOrd="0" destOrd="0" parTransId="{073D7358-4652-428F-B1AE-AF993CC042EE}" sibTransId="{E24AEA21-D0B1-4FA5-B4C5-E6CA7AEA931A}"/>
    <dgm:cxn modelId="{84340323-23AF-41C2-BBBB-76E31F80AEB5}" srcId="{867BB5B4-6A60-4248-9782-E91B39E962FB}" destId="{EB6C1FCD-EEDF-4825-8261-4AD00A6CB530}" srcOrd="0" destOrd="0" parTransId="{AA081E21-3AE4-444D-8318-F26404E4F9AC}" sibTransId="{0B7C391E-4D14-40DF-A8C2-C2B053366026}"/>
    <dgm:cxn modelId="{B6B6E13E-AC22-4660-A802-8B45837DD0CD}" type="presOf" srcId="{DE01AAEA-B5E6-44E9-8AD3-2DA7C679DF01}" destId="{F7882050-C73A-4F73-BF9C-36BF84B1EC3B}" srcOrd="0" destOrd="0" presId="urn:diagrams.loki3.com/BracketList"/>
    <dgm:cxn modelId="{38B0A98B-65D9-4747-93AB-1F3533D7AAF6}" type="presOf" srcId="{171B89AF-28BD-4C61-B416-4484970B0A76}" destId="{0BE8514F-C3F9-47F0-BE3B-6D0FBB0E71B4}" srcOrd="0" destOrd="0" presId="urn:diagrams.loki3.com/BracketList"/>
    <dgm:cxn modelId="{5B125395-8E5E-4B24-9225-B8A808E1D9B9}" srcId="{867BB5B4-6A60-4248-9782-E91B39E962FB}" destId="{38293E22-ACF2-4922-A671-0E07CDB5BDE4}" srcOrd="1" destOrd="0" parTransId="{61396F11-2B19-4662-BE55-EB92D3FC097E}" sibTransId="{2503B31C-A615-4E90-908F-7B173B7611C2}"/>
    <dgm:cxn modelId="{90F55DA5-4460-4D77-B734-55A51ABDA6CB}" type="presOf" srcId="{38293E22-ACF2-4922-A671-0E07CDB5BDE4}" destId="{0FC3C0AE-137D-49D3-8499-49987424EB68}" srcOrd="0" destOrd="0" presId="urn:diagrams.loki3.com/BracketList"/>
    <dgm:cxn modelId="{B56896A8-E7A6-4EF1-8A4B-466D4576C0B8}" type="presOf" srcId="{EB6C1FCD-EEDF-4825-8261-4AD00A6CB530}" destId="{EBF4E8EB-5749-4556-A331-0502478E72D7}" srcOrd="0" destOrd="0" presId="urn:diagrams.loki3.com/BracketList"/>
    <dgm:cxn modelId="{33B9B5F0-ABA5-45B8-818C-968EB4A35225}" srcId="{EB6C1FCD-EEDF-4825-8261-4AD00A6CB530}" destId="{171B89AF-28BD-4C61-B416-4484970B0A76}" srcOrd="0" destOrd="0" parTransId="{0443AADB-A64A-4E8C-A062-47AAF7077C28}" sibTransId="{7A3F549C-B2D4-4654-8A95-27D5EB5E6E23}"/>
    <dgm:cxn modelId="{8E5629FD-9678-478A-ACD0-887022118A62}" type="presOf" srcId="{867BB5B4-6A60-4248-9782-E91B39E962FB}" destId="{03C5E58F-9660-4A22-8F03-CEE4BF5ED452}" srcOrd="0" destOrd="0" presId="urn:diagrams.loki3.com/BracketList"/>
    <dgm:cxn modelId="{89B1A29B-6A43-4FF3-BFEF-041FB0C3C316}" type="presParOf" srcId="{03C5E58F-9660-4A22-8F03-CEE4BF5ED452}" destId="{32521525-3A76-4039-A32E-3C29A1E961C3}" srcOrd="0" destOrd="0" presId="urn:diagrams.loki3.com/BracketList"/>
    <dgm:cxn modelId="{B847324A-6814-48CE-9842-0EA20EDC9B5A}" type="presParOf" srcId="{32521525-3A76-4039-A32E-3C29A1E961C3}" destId="{EBF4E8EB-5749-4556-A331-0502478E72D7}" srcOrd="0" destOrd="0" presId="urn:diagrams.loki3.com/BracketList"/>
    <dgm:cxn modelId="{634EF014-0493-4600-9FE8-E9E723B621AB}" type="presParOf" srcId="{32521525-3A76-4039-A32E-3C29A1E961C3}" destId="{FA995A77-97EC-42C8-9548-1B8C9E1F4887}" srcOrd="1" destOrd="0" presId="urn:diagrams.loki3.com/BracketList"/>
    <dgm:cxn modelId="{1389E429-3D3B-4033-A262-AC1DBBC8A085}" type="presParOf" srcId="{32521525-3A76-4039-A32E-3C29A1E961C3}" destId="{CA273514-10E9-4029-B433-053A304DF838}" srcOrd="2" destOrd="0" presId="urn:diagrams.loki3.com/BracketList"/>
    <dgm:cxn modelId="{2B752884-074D-4D92-90D2-98AD2B62FBA9}" type="presParOf" srcId="{32521525-3A76-4039-A32E-3C29A1E961C3}" destId="{0BE8514F-C3F9-47F0-BE3B-6D0FBB0E71B4}" srcOrd="3" destOrd="0" presId="urn:diagrams.loki3.com/BracketList"/>
    <dgm:cxn modelId="{6036C409-3066-4B2C-A9CB-B788D20C8853}" type="presParOf" srcId="{03C5E58F-9660-4A22-8F03-CEE4BF5ED452}" destId="{C223705C-17E4-4184-93EC-79AF95A56A21}" srcOrd="1" destOrd="0" presId="urn:diagrams.loki3.com/BracketList"/>
    <dgm:cxn modelId="{5846244D-558F-447F-B3E3-4E0DC0FBE5EC}" type="presParOf" srcId="{03C5E58F-9660-4A22-8F03-CEE4BF5ED452}" destId="{A3F5DA23-EFCC-49F7-9C4D-03538438A98B}" srcOrd="2" destOrd="0" presId="urn:diagrams.loki3.com/BracketList"/>
    <dgm:cxn modelId="{D3808851-7A69-4764-A619-AD9D04BF9AB1}" type="presParOf" srcId="{A3F5DA23-EFCC-49F7-9C4D-03538438A98B}" destId="{0FC3C0AE-137D-49D3-8499-49987424EB68}" srcOrd="0" destOrd="0" presId="urn:diagrams.loki3.com/BracketList"/>
    <dgm:cxn modelId="{2EA863FB-2949-498C-9794-F043EC1454CD}" type="presParOf" srcId="{A3F5DA23-EFCC-49F7-9C4D-03538438A98B}" destId="{C5972236-6B0D-4A0F-A9D0-D8442564ED37}" srcOrd="1" destOrd="0" presId="urn:diagrams.loki3.com/BracketList"/>
    <dgm:cxn modelId="{0228997E-2CB6-463D-83DE-A9A37947F488}" type="presParOf" srcId="{A3F5DA23-EFCC-49F7-9C4D-03538438A98B}" destId="{621592A2-70E5-4E90-B285-D02A74ECEE74}" srcOrd="2" destOrd="0" presId="urn:diagrams.loki3.com/BracketList"/>
    <dgm:cxn modelId="{C8749840-D933-4A70-9CFD-FEE7614C9F36}" type="presParOf" srcId="{A3F5DA23-EFCC-49F7-9C4D-03538438A98B}" destId="{F7882050-C73A-4F73-BF9C-36BF84B1EC3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26727B-6F16-4562-8B4C-B666A433DED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33ABE4D-91BF-49BF-B90F-3A35E337A816}">
      <dgm:prSet custT="1">
        <dgm:style>
          <a:lnRef idx="2">
            <a:schemeClr val="accent3"/>
          </a:lnRef>
          <a:fillRef idx="1">
            <a:schemeClr val="lt1"/>
          </a:fillRef>
          <a:effectRef idx="0">
            <a:schemeClr val="accent3"/>
          </a:effectRef>
          <a:fontRef idx="minor">
            <a:schemeClr val="dk1"/>
          </a:fontRef>
        </dgm:style>
      </dgm:prSet>
      <dgm:spPr/>
      <dgm:t>
        <a:bodyPr/>
        <a:lstStyle/>
        <a:p>
          <a:pPr algn="just" rtl="0"/>
          <a:endParaRPr lang="en-US" sz="2400" dirty="0">
            <a:solidFill>
              <a:schemeClr val="tx1"/>
            </a:solidFill>
            <a:latin typeface="+mn-lt"/>
            <a:cs typeface="Arial" pitchFamily="34" charset="0"/>
          </a:endParaRPr>
        </a:p>
      </dgm:t>
    </dgm:pt>
    <dgm:pt modelId="{5065C939-D401-499D-833A-3A83ADEA5873}" type="parTrans" cxnId="{E1293C0E-1CB4-463B-9F45-2387A141165C}">
      <dgm:prSet/>
      <dgm:spPr/>
      <dgm:t>
        <a:bodyPr/>
        <a:lstStyle/>
        <a:p>
          <a:endParaRPr lang="en-US"/>
        </a:p>
      </dgm:t>
    </dgm:pt>
    <dgm:pt modelId="{140BD097-512F-4A4B-8873-20D9DA719AB4}" type="sibTrans" cxnId="{E1293C0E-1CB4-463B-9F45-2387A141165C}">
      <dgm:prSet/>
      <dgm:spPr/>
      <dgm:t>
        <a:bodyPr/>
        <a:lstStyle/>
        <a:p>
          <a:endParaRPr lang="en-US"/>
        </a:p>
      </dgm:t>
    </dgm:pt>
    <dgm:pt modelId="{CE85F09A-632A-4740-8C53-EB67E8A2D8ED}" type="pres">
      <dgm:prSet presAssocID="{DA26727B-6F16-4562-8B4C-B666A433DEDE}" presName="linear" presStyleCnt="0">
        <dgm:presLayoutVars>
          <dgm:animLvl val="lvl"/>
          <dgm:resizeHandles val="exact"/>
        </dgm:presLayoutVars>
      </dgm:prSet>
      <dgm:spPr/>
    </dgm:pt>
    <dgm:pt modelId="{32DCDF62-C024-4A82-8E82-C4575B459B2C}" type="pres">
      <dgm:prSet presAssocID="{233ABE4D-91BF-49BF-B90F-3A35E337A816}" presName="parentText" presStyleLbl="node1" presStyleIdx="0" presStyleCnt="1" custScaleX="100000" custScaleY="206946" custLinFactNeighborX="2286" custLinFactNeighborY="12226">
        <dgm:presLayoutVars>
          <dgm:chMax val="0"/>
          <dgm:bulletEnabled val="1"/>
        </dgm:presLayoutVars>
      </dgm:prSet>
      <dgm:spPr/>
    </dgm:pt>
  </dgm:ptLst>
  <dgm:cxnLst>
    <dgm:cxn modelId="{E1293C0E-1CB4-463B-9F45-2387A141165C}" srcId="{DA26727B-6F16-4562-8B4C-B666A433DEDE}" destId="{233ABE4D-91BF-49BF-B90F-3A35E337A816}" srcOrd="0" destOrd="0" parTransId="{5065C939-D401-499D-833A-3A83ADEA5873}" sibTransId="{140BD097-512F-4A4B-8873-20D9DA719AB4}"/>
    <dgm:cxn modelId="{4D353922-6C87-4A7D-A2C9-287B1B28EC63}" type="presOf" srcId="{233ABE4D-91BF-49BF-B90F-3A35E337A816}" destId="{32DCDF62-C024-4A82-8E82-C4575B459B2C}" srcOrd="0" destOrd="0" presId="urn:microsoft.com/office/officeart/2005/8/layout/vList2"/>
    <dgm:cxn modelId="{A071C96F-63C3-4BAA-883A-303ADF375318}" type="presOf" srcId="{DA26727B-6F16-4562-8B4C-B666A433DEDE}" destId="{CE85F09A-632A-4740-8C53-EB67E8A2D8ED}" srcOrd="0" destOrd="0" presId="urn:microsoft.com/office/officeart/2005/8/layout/vList2"/>
    <dgm:cxn modelId="{C9CE7D67-9922-41AB-86F4-A51E27FC0EBD}" type="presParOf" srcId="{CE85F09A-632A-4740-8C53-EB67E8A2D8ED}" destId="{32DCDF62-C024-4A82-8E82-C4575B459B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OBJECTIVE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X="65400" custScaleY="77535" custLinFactNeighborX="-17503" custLinFactNeighborY="-5616">
        <dgm:presLayoutVars>
          <dgm:chMax val="0"/>
          <dgm:bulletEnabled val="1"/>
        </dgm:presLayoutVars>
      </dgm:prSet>
      <dgm:spPr/>
    </dgm:pt>
  </dgm:ptLst>
  <dgm:cxnLst>
    <dgm:cxn modelId="{54EECB55-8317-4215-A3EB-3CF180EA8309}" type="presOf" srcId="{4E6F0088-05CC-4EEC-BBAB-84BB127335C5}" destId="{93AB264C-C445-4DE2-B4FB-FD58935EEA08}" srcOrd="0" destOrd="0" presId="urn:microsoft.com/office/officeart/2005/8/layout/vList2"/>
    <dgm:cxn modelId="{317E26A3-3583-447C-BD73-365CDD921723}" srcId="{4E6F0088-05CC-4EEC-BBAB-84BB127335C5}" destId="{A7EC2527-2B17-49C6-AF52-F2A549B52509}" srcOrd="0" destOrd="0" parTransId="{58E6F129-C9CE-4923-842A-1501376B3BAC}" sibTransId="{9DD3B36C-AD33-4861-9878-96EDD1CFEE38}"/>
    <dgm:cxn modelId="{BD2F19EB-5069-4688-852C-62E9D7C9BF59}" type="presOf" srcId="{A7EC2527-2B17-49C6-AF52-F2A549B52509}" destId="{931DB02A-21FB-4B6D-95AE-A42CDB413DCF}" srcOrd="0" destOrd="0" presId="urn:microsoft.com/office/officeart/2005/8/layout/vList2"/>
    <dgm:cxn modelId="{4D17C12D-3CDB-459D-B78F-62AA6CCABE95}"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7FC617-CDDD-4059-855D-467D6517C888}"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54CA2BA1-167E-40A9-AE22-EECFE9C3A187}">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30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gm:t>
    </dgm:pt>
    <dgm:pt modelId="{96F5CBCA-BD2C-404D-84C5-02F39D39ED32}" type="parTrans" cxnId="{D765B345-2AFA-4080-BC8E-03A7F57C9710}">
      <dgm:prSet/>
      <dgm:spPr/>
      <dgm:t>
        <a:bodyPr/>
        <a:lstStyle/>
        <a:p>
          <a:endParaRPr lang="en-US"/>
        </a:p>
      </dgm:t>
    </dgm:pt>
    <dgm:pt modelId="{6F1DB9FA-75C1-4016-A99D-EF114CA12B0B}" type="sibTrans" cxnId="{D765B345-2AFA-4080-BC8E-03A7F57C9710}">
      <dgm:prSet/>
      <dgm:spPr/>
      <dgm:t>
        <a:bodyPr/>
        <a:lstStyle/>
        <a:p>
          <a:endParaRPr lang="en-US"/>
        </a:p>
      </dgm:t>
    </dgm:pt>
    <dgm:pt modelId="{35BE193F-477E-48EE-AC99-D5E6D98FE8A1}" type="pres">
      <dgm:prSet presAssocID="{7C7FC617-CDDD-4059-855D-467D6517C888}" presName="linear" presStyleCnt="0">
        <dgm:presLayoutVars>
          <dgm:animLvl val="lvl"/>
          <dgm:resizeHandles val="exact"/>
        </dgm:presLayoutVars>
      </dgm:prSet>
      <dgm:spPr/>
    </dgm:pt>
    <dgm:pt modelId="{A7207D37-DC90-447F-A0EC-848B7A6E0794}" type="pres">
      <dgm:prSet presAssocID="{54CA2BA1-167E-40A9-AE22-EECFE9C3A187}" presName="parentText" presStyleLbl="node1" presStyleIdx="0" presStyleCnt="1" custScaleX="46379" custLinFactNeighborX="5122" custLinFactNeighborY="-1">
        <dgm:presLayoutVars>
          <dgm:chMax val="0"/>
          <dgm:bulletEnabled val="1"/>
        </dgm:presLayoutVars>
      </dgm:prSet>
      <dgm:spPr/>
    </dgm:pt>
  </dgm:ptLst>
  <dgm:cxnLst>
    <dgm:cxn modelId="{D765B345-2AFA-4080-BC8E-03A7F57C9710}" srcId="{7C7FC617-CDDD-4059-855D-467D6517C888}" destId="{54CA2BA1-167E-40A9-AE22-EECFE9C3A187}" srcOrd="0" destOrd="0" parTransId="{96F5CBCA-BD2C-404D-84C5-02F39D39ED32}" sibTransId="{6F1DB9FA-75C1-4016-A99D-EF114CA12B0B}"/>
    <dgm:cxn modelId="{8504906D-D70C-4BD6-B630-42DDAE75C643}" type="presOf" srcId="{54CA2BA1-167E-40A9-AE22-EECFE9C3A187}" destId="{A7207D37-DC90-447F-A0EC-848B7A6E0794}" srcOrd="0" destOrd="0" presId="urn:microsoft.com/office/officeart/2005/8/layout/vList2"/>
    <dgm:cxn modelId="{C79B248D-5119-4AC6-A9A9-713D5426D038}" type="presOf" srcId="{7C7FC617-CDDD-4059-855D-467D6517C888}" destId="{35BE193F-477E-48EE-AC99-D5E6D98FE8A1}" srcOrd="0" destOrd="0" presId="urn:microsoft.com/office/officeart/2005/8/layout/vList2"/>
    <dgm:cxn modelId="{DDD3D8E2-6F2D-4BB8-B202-A249756F7397}" type="presParOf" srcId="{35BE193F-477E-48EE-AC99-D5E6D98FE8A1}" destId="{A7207D37-DC90-447F-A0EC-848B7A6E07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557B2-1DA4-46C7-9549-BE020560C3CF}">
      <dsp:nvSpPr>
        <dsp:cNvPr id="0" name=""/>
        <dsp:cNvSpPr/>
      </dsp:nvSpPr>
      <dsp:spPr>
        <a:xfrm>
          <a:off x="1431" y="0"/>
          <a:ext cx="3052516" cy="923330"/>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t>Supervisor: </a:t>
          </a:r>
          <a:endParaRPr lang="en-US" sz="2000" kern="1200" dirty="0"/>
        </a:p>
      </dsp:txBody>
      <dsp:txXfrm>
        <a:off x="28474" y="27043"/>
        <a:ext cx="2998430" cy="869244"/>
      </dsp:txXfrm>
    </dsp:sp>
    <dsp:sp modelId="{F06F5AA6-C5DC-465F-93F4-FCC3899366ED}">
      <dsp:nvSpPr>
        <dsp:cNvPr id="0" name=""/>
        <dsp:cNvSpPr/>
      </dsp:nvSpPr>
      <dsp:spPr>
        <a:xfrm>
          <a:off x="3359557" y="83152"/>
          <a:ext cx="647892" cy="7570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3359557" y="234557"/>
        <a:ext cx="453524" cy="454214"/>
      </dsp:txXfrm>
    </dsp:sp>
    <dsp:sp modelId="{736DF8B8-DF04-4D33-831C-DDC956E5C135}">
      <dsp:nvSpPr>
        <dsp:cNvPr id="0" name=""/>
        <dsp:cNvSpPr/>
      </dsp:nvSpPr>
      <dsp:spPr>
        <a:xfrm>
          <a:off x="4276385" y="0"/>
          <a:ext cx="3052516" cy="923330"/>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err="1"/>
            <a:t>Sukhman</a:t>
          </a:r>
          <a:r>
            <a:rPr lang="en-US" sz="2000" kern="1200" dirty="0"/>
            <a:t> Mam</a:t>
          </a:r>
        </a:p>
      </dsp:txBody>
      <dsp:txXfrm>
        <a:off x="4303428" y="27043"/>
        <a:ext cx="2998430" cy="8692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4F9E3-9003-4DBA-9148-25BB55FC1937}">
      <dsp:nvSpPr>
        <dsp:cNvPr id="0" name=""/>
        <dsp:cNvSpPr/>
      </dsp:nvSpPr>
      <dsp:spPr>
        <a:xfrm>
          <a:off x="33610" y="86354"/>
          <a:ext cx="2984616" cy="224687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1-Automated</a:t>
          </a:r>
        </a:p>
      </dsp:txBody>
      <dsp:txXfrm>
        <a:off x="470697" y="415401"/>
        <a:ext cx="2110442" cy="1588782"/>
      </dsp:txXfrm>
    </dsp:sp>
    <dsp:sp modelId="{51746389-5B80-4F8D-BD01-2073E64134C2}">
      <dsp:nvSpPr>
        <dsp:cNvPr id="0" name=""/>
        <dsp:cNvSpPr/>
      </dsp:nvSpPr>
      <dsp:spPr>
        <a:xfrm>
          <a:off x="1246179" y="1700257"/>
          <a:ext cx="3048375" cy="224583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2- Economically</a:t>
          </a:r>
        </a:p>
      </dsp:txBody>
      <dsp:txXfrm>
        <a:off x="1692603" y="2029152"/>
        <a:ext cx="2155527" cy="1588046"/>
      </dsp:txXfrm>
    </dsp:sp>
    <dsp:sp modelId="{CB27E828-3892-4B2D-BA43-EC4DF5B8B309}">
      <dsp:nvSpPr>
        <dsp:cNvPr id="0" name=""/>
        <dsp:cNvSpPr/>
      </dsp:nvSpPr>
      <dsp:spPr>
        <a:xfrm>
          <a:off x="2893825" y="43041"/>
          <a:ext cx="2816850" cy="2189472"/>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  3-Effective</a:t>
          </a:r>
        </a:p>
      </dsp:txBody>
      <dsp:txXfrm>
        <a:off x="3306343" y="363682"/>
        <a:ext cx="1991814" cy="1548190"/>
      </dsp:txXfrm>
    </dsp:sp>
    <dsp:sp modelId="{4A63DEF3-85B3-4043-9CAE-E333DB2F3D1C}">
      <dsp:nvSpPr>
        <dsp:cNvPr id="0" name=""/>
        <dsp:cNvSpPr/>
      </dsp:nvSpPr>
      <dsp:spPr>
        <a:xfrm>
          <a:off x="3738076" y="1772272"/>
          <a:ext cx="3041143" cy="2101805"/>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4- Keep extra time </a:t>
          </a:r>
        </a:p>
      </dsp:txBody>
      <dsp:txXfrm>
        <a:off x="4183441" y="2080074"/>
        <a:ext cx="2150413" cy="14862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39705"/>
          <a:ext cx="4336091" cy="1072803"/>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7630" tIns="87630" rIns="87630" bIns="8763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22350" rtl="0">
            <a:lnSpc>
              <a:spcPct val="90000"/>
            </a:lnSpc>
            <a:spcBef>
              <a:spcPct val="0"/>
            </a:spcBef>
            <a:spcAft>
              <a:spcPct val="35000"/>
            </a:spcAft>
            <a:buNone/>
          </a:pPr>
          <a:r>
            <a:rPr lang="en-US" sz="23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sp:txBody>
      <dsp:txXfrm>
        <a:off x="52370" y="192075"/>
        <a:ext cx="4231351" cy="9680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A673-F78A-4DDE-BE17-D776CDF860E1}">
      <dsp:nvSpPr>
        <dsp:cNvPr id="0" name=""/>
        <dsp:cNvSpPr/>
      </dsp:nvSpPr>
      <dsp:spPr>
        <a:xfrm>
          <a:off x="0" y="437781"/>
          <a:ext cx="8229600" cy="36504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marL="0" lvl="0" indent="0" algn="l" defTabSz="1111250">
            <a:lnSpc>
              <a:spcPct val="90000"/>
            </a:lnSpc>
            <a:spcBef>
              <a:spcPct val="0"/>
            </a:spcBef>
            <a:spcAft>
              <a:spcPct val="35000"/>
            </a:spcAft>
            <a:buNone/>
          </a:pPr>
          <a:endParaRPr lang="en-US" sz="2500" kern="1200" dirty="0">
            <a:solidFill>
              <a:schemeClr val="tx1"/>
            </a:solidFill>
            <a:latin typeface="+mn-lt"/>
            <a:cs typeface="Arial" pitchFamily="34" charset="0"/>
          </a:endParaRPr>
        </a:p>
        <a:p>
          <a:pPr marL="0" lvl="0" indent="0" algn="just" defTabSz="1111250">
            <a:lnSpc>
              <a:spcPct val="90000"/>
            </a:lnSpc>
            <a:spcBef>
              <a:spcPct val="0"/>
            </a:spcBef>
            <a:spcAft>
              <a:spcPct val="35000"/>
            </a:spcAft>
            <a:buNone/>
          </a:pPr>
          <a:r>
            <a:rPr lang="en-US" sz="2500" kern="1200" dirty="0">
              <a:solidFill>
                <a:schemeClr val="tx1"/>
              </a:solidFill>
              <a:latin typeface="+mn-lt"/>
              <a:cs typeface="Arial" pitchFamily="34" charset="0"/>
            </a:rPr>
            <a:t>Viola Jones algorithm will be implemented to recognize face and non-face patterns and enable us to identify locations of the faces in the image.</a:t>
          </a:r>
          <a:endParaRPr lang="en-US" sz="2500" kern="1200" dirty="0">
            <a:solidFill>
              <a:schemeClr val="tx1"/>
            </a:solidFill>
            <a:latin typeface="+mn-lt"/>
          </a:endParaRPr>
        </a:p>
      </dsp:txBody>
      <dsp:txXfrm>
        <a:off x="178198" y="615979"/>
        <a:ext cx="7873204" cy="32940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0"/>
          <a:ext cx="4376474" cy="999131"/>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kern="1200"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774" y="48774"/>
        <a:ext cx="4278926" cy="9015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76350"/>
          <a:ext cx="5635016" cy="715054"/>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34906" y="211256"/>
        <a:ext cx="5565204" cy="6452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28767-CC70-4C85-ADBC-20BE9F826B18}">
      <dsp:nvSpPr>
        <dsp:cNvPr id="0" name=""/>
        <dsp:cNvSpPr/>
      </dsp:nvSpPr>
      <dsp:spPr>
        <a:xfrm>
          <a:off x="0" y="513831"/>
          <a:ext cx="8229600" cy="349830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tx1"/>
              </a:solidFill>
              <a:latin typeface="+mn-lt"/>
            </a:rPr>
            <a:t>Database is the collection of face images and extracted features. And the database includes names of  students &amp; </a:t>
          </a:r>
          <a:r>
            <a:rPr lang="en-US" sz="2400" kern="1200" dirty="0" err="1">
              <a:solidFill>
                <a:schemeClr val="tx1"/>
              </a:solidFill>
              <a:latin typeface="+mn-lt"/>
            </a:rPr>
            <a:t>registertion</a:t>
          </a:r>
          <a:r>
            <a:rPr lang="en-US" sz="2400" kern="1200" dirty="0">
              <a:solidFill>
                <a:schemeClr val="tx1"/>
              </a:solidFill>
              <a:latin typeface="+mn-lt"/>
            </a:rPr>
            <a:t>  number for each student . </a:t>
          </a:r>
        </a:p>
        <a:p>
          <a:pPr marL="0" lvl="0" indent="0" algn="l" defTabSz="1066800">
            <a:lnSpc>
              <a:spcPct val="90000"/>
            </a:lnSpc>
            <a:spcBef>
              <a:spcPct val="0"/>
            </a:spcBef>
            <a:spcAft>
              <a:spcPct val="35000"/>
            </a:spcAft>
            <a:buNone/>
          </a:pPr>
          <a:endParaRPr lang="en-US" sz="2400" kern="1200" dirty="0">
            <a:solidFill>
              <a:schemeClr val="tx1"/>
            </a:solidFill>
            <a:latin typeface="+mn-lt"/>
          </a:endParaRPr>
        </a:p>
        <a:p>
          <a:pPr marL="0" lvl="0" indent="0" algn="just" defTabSz="1066800">
            <a:lnSpc>
              <a:spcPct val="90000"/>
            </a:lnSpc>
            <a:spcBef>
              <a:spcPct val="0"/>
            </a:spcBef>
            <a:spcAft>
              <a:spcPct val="35000"/>
            </a:spcAft>
            <a:buNone/>
          </a:pPr>
          <a:r>
            <a:rPr lang="en-US" sz="2400" kern="1200" dirty="0">
              <a:solidFill>
                <a:schemeClr val="tx1"/>
              </a:solidFill>
              <a:latin typeface="+mn-lt"/>
              <a:cs typeface="Arial" pitchFamily="34" charset="0"/>
            </a:rPr>
            <a:t>We created a data base for 9 persons, were we took 3 images per person using webcam, these images were taken at different times and with variations in illumination, facial expressions, and facial details.</a:t>
          </a:r>
          <a:endParaRPr lang="en-US" sz="2400" kern="1200" dirty="0">
            <a:solidFill>
              <a:schemeClr val="tx1"/>
            </a:solidFill>
            <a:latin typeface="+mn-lt"/>
          </a:endParaRPr>
        </a:p>
      </dsp:txBody>
      <dsp:txXfrm>
        <a:off x="170773" y="684604"/>
        <a:ext cx="7888054" cy="31567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09BBA-DC4F-4C17-9216-DD64DF883D08}">
      <dsp:nvSpPr>
        <dsp:cNvPr id="0" name=""/>
        <dsp:cNvSpPr/>
      </dsp:nvSpPr>
      <dsp:spPr>
        <a:xfrm>
          <a:off x="0" y="241221"/>
          <a:ext cx="8229600" cy="4043519"/>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tx1"/>
              </a:solidFill>
              <a:ea typeface="Arial Unicode MS" pitchFamily="34" charset="-128"/>
              <a:cs typeface="Arial" pitchFamily="34" charset="0"/>
            </a:rPr>
            <a:t>1. Create a training set and concatenate columned images into one matrix. </a:t>
          </a:r>
        </a:p>
        <a:p>
          <a:pPr marL="0" lvl="0" indent="0" algn="just" defTabSz="1066800">
            <a:lnSpc>
              <a:spcPct val="90000"/>
            </a:lnSpc>
            <a:spcBef>
              <a:spcPct val="0"/>
            </a:spcBef>
            <a:spcAft>
              <a:spcPct val="35000"/>
            </a:spcAft>
            <a:buNone/>
          </a:pPr>
          <a:r>
            <a:rPr lang="en-US" sz="2400" kern="1200" dirty="0">
              <a:solidFill>
                <a:schemeClr val="tx1"/>
              </a:solidFill>
              <a:cs typeface="Arial" pitchFamily="34" charset="0"/>
            </a:rPr>
            <a:t>2. Normalize the images  and </a:t>
          </a:r>
          <a:r>
            <a:rPr lang="en-US" sz="2400" kern="1200" dirty="0">
              <a:solidFill>
                <a:schemeClr val="tx1"/>
              </a:solidFill>
              <a:ea typeface="Arial Unicode MS" pitchFamily="34" charset="-128"/>
              <a:cs typeface="Arial" pitchFamily="34" charset="0"/>
            </a:rPr>
            <a:t>calculate the covariance matrix.</a:t>
          </a:r>
        </a:p>
        <a:p>
          <a:pPr marL="0" lvl="0" indent="0" algn="just" defTabSz="1066800">
            <a:lnSpc>
              <a:spcPct val="90000"/>
            </a:lnSpc>
            <a:spcBef>
              <a:spcPct val="0"/>
            </a:spcBef>
            <a:spcAft>
              <a:spcPct val="35000"/>
            </a:spcAft>
            <a:buNone/>
          </a:pPr>
          <a:r>
            <a:rPr lang="en-US" sz="2400" kern="1200" dirty="0">
              <a:solidFill>
                <a:schemeClr val="tx1"/>
              </a:solidFill>
              <a:ea typeface="Arial Unicode MS" pitchFamily="34" charset="-128"/>
              <a:cs typeface="Arial" pitchFamily="34" charset="0"/>
            </a:rPr>
            <a:t>3. Calculate  the eigenvalue  and the weights for  all images.</a:t>
          </a:r>
        </a:p>
        <a:p>
          <a:pPr marL="0" lvl="0" indent="0" algn="just" defTabSz="1066800">
            <a:lnSpc>
              <a:spcPct val="90000"/>
            </a:lnSpc>
            <a:spcBef>
              <a:spcPct val="0"/>
            </a:spcBef>
            <a:spcAft>
              <a:spcPct val="35000"/>
            </a:spcAft>
            <a:buNone/>
          </a:pPr>
          <a:r>
            <a:rPr lang="en-US" sz="2400" kern="1200" dirty="0">
              <a:solidFill>
                <a:schemeClr val="tx1"/>
              </a:solidFill>
              <a:ea typeface="Arial Unicode MS" pitchFamily="34" charset="-128"/>
              <a:cs typeface="Arial" pitchFamily="34" charset="0"/>
            </a:rPr>
            <a:t>4. Input an unknown face image.</a:t>
          </a:r>
        </a:p>
        <a:p>
          <a:pPr marL="0" lvl="0" indent="0" algn="just" defTabSz="1066800">
            <a:lnSpc>
              <a:spcPct val="90000"/>
            </a:lnSpc>
            <a:spcBef>
              <a:spcPct val="0"/>
            </a:spcBef>
            <a:spcAft>
              <a:spcPct val="35000"/>
            </a:spcAft>
            <a:buNone/>
          </a:pPr>
          <a:r>
            <a:rPr lang="en-US" sz="2400" kern="1200" dirty="0">
              <a:solidFill>
                <a:schemeClr val="tx1"/>
              </a:solidFill>
              <a:ea typeface="Arial Unicode MS" pitchFamily="34" charset="-128"/>
              <a:cs typeface="Arial" pitchFamily="34" charset="0"/>
            </a:rPr>
            <a:t>5. Normalize and calculate weights for input image.</a:t>
          </a:r>
        </a:p>
        <a:p>
          <a:pPr marL="0" lvl="0" indent="0" algn="just" defTabSz="1066800">
            <a:lnSpc>
              <a:spcPct val="90000"/>
            </a:lnSpc>
            <a:spcBef>
              <a:spcPct val="0"/>
            </a:spcBef>
            <a:spcAft>
              <a:spcPct val="35000"/>
            </a:spcAft>
            <a:buNone/>
          </a:pPr>
          <a:r>
            <a:rPr lang="en-US" sz="2400" kern="1200" dirty="0">
              <a:solidFill>
                <a:schemeClr val="tx1"/>
              </a:solidFill>
              <a:ea typeface="Arial Unicode MS" pitchFamily="34" charset="-128"/>
              <a:cs typeface="Arial" pitchFamily="34" charset="0"/>
            </a:rPr>
            <a:t>6. Calculate the distance.</a:t>
          </a:r>
        </a:p>
        <a:p>
          <a:pPr marL="0" lvl="0" indent="0" algn="l" defTabSz="1066800">
            <a:lnSpc>
              <a:spcPct val="90000"/>
            </a:lnSpc>
            <a:spcBef>
              <a:spcPct val="0"/>
            </a:spcBef>
            <a:spcAft>
              <a:spcPct val="35000"/>
            </a:spcAft>
            <a:buNone/>
          </a:pPr>
          <a:endParaRPr lang="en-US" sz="2400" kern="1200" dirty="0">
            <a:solidFill>
              <a:schemeClr val="tx1"/>
            </a:solidFill>
          </a:endParaRPr>
        </a:p>
      </dsp:txBody>
      <dsp:txXfrm>
        <a:off x="197388" y="438609"/>
        <a:ext cx="7834824" cy="36487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0"/>
          <a:ext cx="7000924" cy="999131"/>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cap="all" spc="0" dirty="0" err="1">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EigenFace</a:t>
          </a:r>
          <a:r>
            <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 for Recognition face </a:t>
          </a:r>
          <a:endPar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774" y="48774"/>
        <a:ext cx="6903376" cy="90158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0B878-D1FC-4237-83D3-AD82BBD7C09B}">
      <dsp:nvSpPr>
        <dsp:cNvPr id="0" name=""/>
        <dsp:cNvSpPr/>
      </dsp:nvSpPr>
      <dsp:spPr>
        <a:xfrm>
          <a:off x="0" y="676673"/>
          <a:ext cx="8229600" cy="2588019"/>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0" i="0" kern="1200" dirty="0">
              <a:latin typeface="+mn-lt"/>
            </a:rPr>
            <a:t>In our project we have faced many of problems and we have overcome them:</a:t>
          </a:r>
        </a:p>
        <a:p>
          <a:pPr marL="0" lvl="0" indent="0" algn="l" defTabSz="1022350" rtl="0">
            <a:lnSpc>
              <a:spcPct val="90000"/>
            </a:lnSpc>
            <a:spcBef>
              <a:spcPct val="0"/>
            </a:spcBef>
            <a:spcAft>
              <a:spcPct val="35000"/>
            </a:spcAft>
            <a:buNone/>
          </a:pPr>
          <a:r>
            <a:rPr lang="en-US" sz="2300" kern="1200" dirty="0">
              <a:latin typeface="+mn-lt"/>
            </a:rPr>
            <a:t>1- Download Python and library from a third party.</a:t>
          </a:r>
        </a:p>
        <a:p>
          <a:pPr marL="0" lvl="0" indent="0" algn="l" defTabSz="1022350" rtl="0">
            <a:lnSpc>
              <a:spcPct val="90000"/>
            </a:lnSpc>
            <a:spcBef>
              <a:spcPct val="0"/>
            </a:spcBef>
            <a:spcAft>
              <a:spcPct val="35000"/>
            </a:spcAft>
            <a:buNone/>
          </a:pPr>
          <a:r>
            <a:rPr lang="en-US" sz="2300" kern="1200" dirty="0">
              <a:latin typeface="+mn-lt"/>
            </a:rPr>
            <a:t>2- Version of the python.</a:t>
          </a:r>
        </a:p>
      </dsp:txBody>
      <dsp:txXfrm>
        <a:off x="126337" y="803010"/>
        <a:ext cx="7976926" cy="233534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7CB5C-CAB3-4D12-9624-B37F2CC9D928}">
      <dsp:nvSpPr>
        <dsp:cNvPr id="0" name=""/>
        <dsp:cNvSpPr/>
      </dsp:nvSpPr>
      <dsp:spPr>
        <a:xfrm>
          <a:off x="0" y="0"/>
          <a:ext cx="5832648" cy="99216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0">
            <a:lnSpc>
              <a:spcPct val="90000"/>
            </a:lnSpc>
            <a:spcBef>
              <a:spcPct val="0"/>
            </a:spcBef>
            <a:spcAft>
              <a:spcPct val="35000"/>
            </a:spcAft>
            <a:buNone/>
          </a:pPr>
          <a:r>
            <a:rPr lang="en-US" sz="25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The problem that we faced </a:t>
          </a:r>
          <a:endParaRPr lang="ar-SA" sz="25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433" y="48433"/>
        <a:ext cx="5735782" cy="895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3BFF-DE5D-4849-BAB1-B0206C3B0EE8}">
      <dsp:nvSpPr>
        <dsp:cNvPr id="0" name=""/>
        <dsp:cNvSpPr/>
      </dsp:nvSpPr>
      <dsp:spPr>
        <a:xfrm>
          <a:off x="0" y="0"/>
          <a:ext cx="2592288" cy="1109617"/>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Outline :</a:t>
          </a:r>
        </a:p>
      </dsp:txBody>
      <dsp:txXfrm>
        <a:off x="54167" y="54167"/>
        <a:ext cx="2483954" cy="100128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7CB5C-CAB3-4D12-9624-B37F2CC9D928}">
      <dsp:nvSpPr>
        <dsp:cNvPr id="0" name=""/>
        <dsp:cNvSpPr/>
      </dsp:nvSpPr>
      <dsp:spPr>
        <a:xfrm>
          <a:off x="0" y="0"/>
          <a:ext cx="2962836" cy="993528"/>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0">
            <a:lnSpc>
              <a:spcPct val="90000"/>
            </a:lnSpc>
            <a:spcBef>
              <a:spcPct val="0"/>
            </a:spcBef>
            <a:spcAft>
              <a:spcPct val="35000"/>
            </a:spcAft>
            <a:buNone/>
          </a:pPr>
          <a:r>
            <a:rPr lang="en-US"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Conclusion</a:t>
          </a:r>
          <a:r>
            <a:rPr lang="en-US" sz="2500" b="1" kern="1200" dirty="0">
              <a:solidFill>
                <a:schemeClr val="tx1"/>
              </a:solidFill>
              <a:latin typeface="Arial Unicode MS" pitchFamily="34" charset="-128"/>
              <a:ea typeface="Arial Unicode MS" pitchFamily="34" charset="-128"/>
              <a:cs typeface="+mn-cs"/>
            </a:rPr>
            <a:t>:</a:t>
          </a:r>
          <a:r>
            <a:rPr lang="ar-SA" sz="2500" b="1" kern="1200" dirty="0">
              <a:solidFill>
                <a:schemeClr val="tx1"/>
              </a:solidFill>
              <a:latin typeface="Arial Unicode MS" pitchFamily="34" charset="-128"/>
              <a:ea typeface="Arial Unicode MS" pitchFamily="34" charset="-128"/>
              <a:cs typeface="+mn-cs"/>
            </a:rPr>
            <a:t> </a:t>
          </a:r>
        </a:p>
      </dsp:txBody>
      <dsp:txXfrm>
        <a:off x="48500" y="48500"/>
        <a:ext cx="2865836" cy="89652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CA85C-B6F0-4AE4-A5FA-659809D9EE39}">
      <dsp:nvSpPr>
        <dsp:cNvPr id="0" name=""/>
        <dsp:cNvSpPr/>
      </dsp:nvSpPr>
      <dsp:spPr>
        <a:xfrm>
          <a:off x="0" y="219170"/>
          <a:ext cx="8715436" cy="408762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US" sz="2000" kern="1200" dirty="0">
              <a:solidFill>
                <a:schemeClr val="tx1"/>
              </a:solidFill>
              <a:latin typeface="+mn-lt"/>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sz="2000" kern="1200" dirty="0">
            <a:solidFill>
              <a:schemeClr val="tx1"/>
            </a:solidFill>
            <a:latin typeface="+mn-lt"/>
          </a:endParaRPr>
        </a:p>
      </dsp:txBody>
      <dsp:txXfrm>
        <a:off x="199541" y="418711"/>
        <a:ext cx="8316354" cy="36885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FBDB-BD8D-466B-94F3-E7B87E86165D}">
      <dsp:nvSpPr>
        <dsp:cNvPr id="0" name=""/>
        <dsp:cNvSpPr/>
      </dsp:nvSpPr>
      <dsp:spPr>
        <a:xfrm>
          <a:off x="0" y="0"/>
          <a:ext cx="8070110" cy="320337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5250" tIns="95250" rIns="95250" bIns="95250" numCol="1" spcCol="1270" anchor="ctr" anchorCtr="0">
          <a:noAutofit/>
        </a:bodyPr>
        <a:lstStyle/>
        <a:p>
          <a:pPr marL="0" lvl="0" indent="0" algn="just" defTabSz="1111250" rtl="0">
            <a:lnSpc>
              <a:spcPct val="90000"/>
            </a:lnSpc>
            <a:spcBef>
              <a:spcPct val="0"/>
            </a:spcBef>
            <a:spcAft>
              <a:spcPct val="35000"/>
            </a:spcAft>
            <a:buNone/>
          </a:pPr>
          <a:r>
            <a:rPr lang="en-US" sz="2500" kern="12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kern="1200" dirty="0">
            <a:solidFill>
              <a:schemeClr val="tx1"/>
            </a:solidFill>
            <a:latin typeface="Arial" pitchFamily="34" charset="0"/>
            <a:cs typeface="Arial" pitchFamily="34" charset="0"/>
          </a:endParaRPr>
        </a:p>
      </dsp:txBody>
      <dsp:txXfrm>
        <a:off x="156376" y="156376"/>
        <a:ext cx="7757358" cy="289062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E098-E756-4173-8303-53F9A8856616}">
      <dsp:nvSpPr>
        <dsp:cNvPr id="0" name=""/>
        <dsp:cNvSpPr/>
      </dsp:nvSpPr>
      <dsp:spPr>
        <a:xfrm>
          <a:off x="0" y="0"/>
          <a:ext cx="2920408" cy="91728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1">
            <a:lnSpc>
              <a:spcPct val="90000"/>
            </a:lnSpc>
            <a:spcBef>
              <a:spcPct val="0"/>
            </a:spcBef>
            <a:spcAft>
              <a:spcPct val="35000"/>
            </a:spcAft>
            <a:buNone/>
          </a:pPr>
          <a:r>
            <a:rPr lang="en-US"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sp:txBody>
      <dsp:txXfrm>
        <a:off x="44778" y="44778"/>
        <a:ext cx="2830852" cy="82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9371A-416B-43C6-8AB8-138152ED8164}">
      <dsp:nvSpPr>
        <dsp:cNvPr id="0" name=""/>
        <dsp:cNvSpPr/>
      </dsp:nvSpPr>
      <dsp:spPr>
        <a:xfrm>
          <a:off x="0" y="61850"/>
          <a:ext cx="7772400" cy="3435971"/>
        </a:xfrm>
        <a:prstGeom prst="roundRect">
          <a:avLst/>
        </a:prstGeom>
        <a:solidFill>
          <a:schemeClr val="bg1"/>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mn-lt"/>
              <a:cs typeface="Arial" pitchFamily="34" charset="0"/>
            </a:rPr>
            <a:t>1. Introduction </a:t>
          </a:r>
        </a:p>
        <a:p>
          <a:pPr marL="0" lvl="0" indent="0" algn="l" defTabSz="977900">
            <a:lnSpc>
              <a:spcPct val="90000"/>
            </a:lnSpc>
            <a:spcBef>
              <a:spcPct val="0"/>
            </a:spcBef>
            <a:spcAft>
              <a:spcPct val="35000"/>
            </a:spcAft>
            <a:buNone/>
          </a:pPr>
          <a:r>
            <a:rPr lang="en-US" sz="2200" kern="1200" dirty="0">
              <a:solidFill>
                <a:schemeClr val="tx1"/>
              </a:solidFill>
              <a:latin typeface="+mn-lt"/>
              <a:cs typeface="Arial" pitchFamily="34" charset="0"/>
            </a:rPr>
            <a:t>2. Problem Statement</a:t>
          </a:r>
        </a:p>
        <a:p>
          <a:pPr marL="0" lvl="0" indent="0" algn="l" defTabSz="977900">
            <a:lnSpc>
              <a:spcPct val="90000"/>
            </a:lnSpc>
            <a:spcBef>
              <a:spcPct val="0"/>
            </a:spcBef>
            <a:spcAft>
              <a:spcPct val="35000"/>
            </a:spcAft>
            <a:buNone/>
          </a:pPr>
          <a:r>
            <a:rPr lang="en-US" sz="2200" kern="1200" dirty="0">
              <a:solidFill>
                <a:schemeClr val="tx1"/>
              </a:solidFill>
              <a:latin typeface="+mn-lt"/>
              <a:cs typeface="Arial" pitchFamily="34" charset="0"/>
            </a:rPr>
            <a:t>3. Objective</a:t>
          </a:r>
        </a:p>
        <a:p>
          <a:pPr marL="0" lvl="0" indent="0" algn="l" defTabSz="977900" rtl="0">
            <a:lnSpc>
              <a:spcPct val="90000"/>
            </a:lnSpc>
            <a:spcBef>
              <a:spcPct val="0"/>
            </a:spcBef>
            <a:spcAft>
              <a:spcPct val="35000"/>
            </a:spcAft>
            <a:buNone/>
          </a:pPr>
          <a:r>
            <a:rPr lang="en-US" sz="2200" kern="1200" dirty="0">
              <a:solidFill>
                <a:schemeClr val="tx1"/>
              </a:solidFill>
              <a:latin typeface="+mn-lt"/>
              <a:cs typeface="Arial" pitchFamily="34" charset="0"/>
            </a:rPr>
            <a:t>4. Algorithm ( flow chart )</a:t>
          </a:r>
        </a:p>
        <a:p>
          <a:pPr marL="0" lvl="0" indent="0" algn="l" defTabSz="977900" rtl="0">
            <a:lnSpc>
              <a:spcPct val="90000"/>
            </a:lnSpc>
            <a:spcBef>
              <a:spcPct val="0"/>
            </a:spcBef>
            <a:spcAft>
              <a:spcPct val="35000"/>
            </a:spcAft>
            <a:buNone/>
          </a:pPr>
          <a:r>
            <a:rPr lang="en-US" sz="2200" kern="1200" baseline="0" dirty="0">
              <a:solidFill>
                <a:schemeClr val="tx1"/>
              </a:solidFill>
              <a:latin typeface="+mn-lt"/>
              <a:cs typeface="Arial" pitchFamily="34" charset="0"/>
            </a:rPr>
            <a:t>5. Problem we faced</a:t>
          </a:r>
        </a:p>
        <a:p>
          <a:pPr marL="0" lvl="0" indent="0" algn="l" defTabSz="977900" rtl="0">
            <a:lnSpc>
              <a:spcPct val="90000"/>
            </a:lnSpc>
            <a:spcBef>
              <a:spcPct val="0"/>
            </a:spcBef>
            <a:spcAft>
              <a:spcPct val="35000"/>
            </a:spcAft>
            <a:buNone/>
          </a:pPr>
          <a:r>
            <a:rPr lang="en-US" sz="2200" kern="1200" dirty="0">
              <a:solidFill>
                <a:schemeClr val="tx1"/>
              </a:solidFill>
              <a:latin typeface="+mn-lt"/>
              <a:cs typeface="Arial" pitchFamily="34" charset="0"/>
            </a:rPr>
            <a:t>6. Conclusion</a:t>
          </a:r>
        </a:p>
        <a:p>
          <a:pPr marL="0" lvl="0" indent="0" algn="l" defTabSz="977900">
            <a:lnSpc>
              <a:spcPct val="90000"/>
            </a:lnSpc>
            <a:spcBef>
              <a:spcPct val="0"/>
            </a:spcBef>
            <a:spcAft>
              <a:spcPct val="35000"/>
            </a:spcAft>
            <a:buNone/>
          </a:pPr>
          <a:r>
            <a:rPr lang="en-US" sz="2200" kern="1200" dirty="0">
              <a:solidFill>
                <a:schemeClr val="tx1"/>
              </a:solidFill>
              <a:latin typeface="+mn-lt"/>
              <a:cs typeface="Arial" pitchFamily="34" charset="0"/>
            </a:rPr>
            <a:t>7. Future Work</a:t>
          </a:r>
          <a:endParaRPr lang="en-US" sz="2200" kern="1200" dirty="0">
            <a:solidFill>
              <a:schemeClr val="tx1"/>
            </a:solidFill>
            <a:latin typeface="+mn-lt"/>
          </a:endParaRPr>
        </a:p>
      </dsp:txBody>
      <dsp:txXfrm>
        <a:off x="167730" y="229580"/>
        <a:ext cx="7436940" cy="3100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634B6-77F1-4288-8567-413E516BA3D3}">
      <dsp:nvSpPr>
        <dsp:cNvPr id="0" name=""/>
        <dsp:cNvSpPr/>
      </dsp:nvSpPr>
      <dsp:spPr>
        <a:xfrm>
          <a:off x="0" y="9622"/>
          <a:ext cx="7817988" cy="491959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latin typeface="+mn-lt"/>
              <a:cs typeface="Arial" pitchFamily="34" charset="0"/>
            </a:rPr>
            <a:t>Traditionally attendance is marked manually by teachers and they must make sure correct attendance is marked for respective student. </a:t>
          </a: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solidFill>
                <a:schemeClr val="tx1"/>
              </a:solidFill>
              <a:latin typeface="+mn-lt"/>
              <a:cs typeface="Arial" pitchFamily="34" charset="0"/>
            </a:rPr>
            <a:t>This whole process wastes some of lecture time and part of correct information is missed due to fraudulent and proxy cases.</a:t>
          </a:r>
        </a:p>
      </dsp:txBody>
      <dsp:txXfrm>
        <a:off x="240155" y="249777"/>
        <a:ext cx="7337678" cy="44392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4320480"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4228370" cy="8513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4E8EB-5749-4556-A331-0502478E72D7}">
      <dsp:nvSpPr>
        <dsp:cNvPr id="0" name=""/>
        <dsp:cNvSpPr/>
      </dsp:nvSpPr>
      <dsp:spPr>
        <a:xfrm>
          <a:off x="2976" y="1160687"/>
          <a:ext cx="1522511"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Face Detection</a:t>
          </a:r>
        </a:p>
      </dsp:txBody>
      <dsp:txXfrm>
        <a:off x="2976" y="1160687"/>
        <a:ext cx="1522511" cy="668250"/>
      </dsp:txXfrm>
    </dsp:sp>
    <dsp:sp modelId="{FA995A77-97EC-42C8-9548-1B8C9E1F4887}">
      <dsp:nvSpPr>
        <dsp:cNvPr id="0" name=""/>
        <dsp:cNvSpPr/>
      </dsp:nvSpPr>
      <dsp:spPr>
        <a:xfrm>
          <a:off x="1525488" y="1129363"/>
          <a:ext cx="304502" cy="73089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8514F-C3F9-47F0-BE3B-6D0FBB0E71B4}">
      <dsp:nvSpPr>
        <dsp:cNvPr id="0" name=""/>
        <dsp:cNvSpPr/>
      </dsp:nvSpPr>
      <dsp:spPr>
        <a:xfrm>
          <a:off x="1951791" y="1129363"/>
          <a:ext cx="4141231" cy="730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Where the input image is searched to find any face</a:t>
          </a:r>
        </a:p>
      </dsp:txBody>
      <dsp:txXfrm>
        <a:off x="1951791" y="1129363"/>
        <a:ext cx="4141231" cy="730898"/>
      </dsp:txXfrm>
    </dsp:sp>
    <dsp:sp modelId="{0FC3C0AE-137D-49D3-8499-49987424EB68}">
      <dsp:nvSpPr>
        <dsp:cNvPr id="0" name=""/>
        <dsp:cNvSpPr/>
      </dsp:nvSpPr>
      <dsp:spPr>
        <a:xfrm>
          <a:off x="2976" y="2099324"/>
          <a:ext cx="1522511"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Face Recognition</a:t>
          </a:r>
        </a:p>
      </dsp:txBody>
      <dsp:txXfrm>
        <a:off x="2976" y="2099324"/>
        <a:ext cx="1522511" cy="668250"/>
      </dsp:txXfrm>
    </dsp:sp>
    <dsp:sp modelId="{C5972236-6B0D-4A0F-A9D0-D8442564ED37}">
      <dsp:nvSpPr>
        <dsp:cNvPr id="0" name=""/>
        <dsp:cNvSpPr/>
      </dsp:nvSpPr>
      <dsp:spPr>
        <a:xfrm>
          <a:off x="1525488" y="1932261"/>
          <a:ext cx="304502" cy="10023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882050-C73A-4F73-BF9C-36BF84B1EC3B}">
      <dsp:nvSpPr>
        <dsp:cNvPr id="0" name=""/>
        <dsp:cNvSpPr/>
      </dsp:nvSpPr>
      <dsp:spPr>
        <a:xfrm>
          <a:off x="1951791" y="1932261"/>
          <a:ext cx="4141231" cy="10023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Where the detected face is compared to the database of known faces</a:t>
          </a:r>
        </a:p>
      </dsp:txBody>
      <dsp:txXfrm>
        <a:off x="1951791" y="1932261"/>
        <a:ext cx="4141231" cy="10023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CDF62-C024-4A82-8E82-C4575B459B2C}">
      <dsp:nvSpPr>
        <dsp:cNvPr id="0" name=""/>
        <dsp:cNvSpPr/>
      </dsp:nvSpPr>
      <dsp:spPr>
        <a:xfrm>
          <a:off x="0" y="1562968"/>
          <a:ext cx="8028384" cy="2518118"/>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endParaRPr lang="en-US" sz="2400" kern="1200" dirty="0">
            <a:solidFill>
              <a:schemeClr val="tx1"/>
            </a:solidFill>
            <a:latin typeface="+mn-lt"/>
            <a:cs typeface="Arial" pitchFamily="34" charset="0"/>
          </a:endParaRPr>
        </a:p>
      </dsp:txBody>
      <dsp:txXfrm>
        <a:off x="122924" y="1685892"/>
        <a:ext cx="7782536" cy="2272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1"/>
          <a:ext cx="2825593"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OBJECTIVE :</a:t>
          </a:r>
        </a:p>
      </dsp:txBody>
      <dsp:txXfrm>
        <a:off x="46055" y="46056"/>
        <a:ext cx="2733483" cy="851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07D37-DC90-447F-A0EC-848B7A6E0794}">
      <dsp:nvSpPr>
        <dsp:cNvPr id="0" name=""/>
        <dsp:cNvSpPr/>
      </dsp:nvSpPr>
      <dsp:spPr>
        <a:xfrm>
          <a:off x="2481921" y="0"/>
          <a:ext cx="3604761" cy="949768"/>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0" tIns="114300" rIns="114300" bIns="11430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333500" rtl="0">
            <a:lnSpc>
              <a:spcPct val="90000"/>
            </a:lnSpc>
            <a:spcBef>
              <a:spcPct val="0"/>
            </a:spcBef>
            <a:spcAft>
              <a:spcPct val="35000"/>
            </a:spcAft>
            <a:buNone/>
          </a:pPr>
          <a:r>
            <a:rPr lang="en-US" sz="30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sp:txBody>
      <dsp:txXfrm>
        <a:off x="2528285" y="46364"/>
        <a:ext cx="3512033" cy="8570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F9B36-EFE7-417B-959A-EC56527D5435}" type="datetimeFigureOut">
              <a:rPr lang="en-US" smtClean="0"/>
              <a:pPr/>
              <a:t>11/19/2022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1BB99-DCF3-4A48-B55A-52B83269CC7B}" type="slidenum">
              <a:rPr lang="en-US" smtClean="0"/>
              <a:pPr/>
              <a:t>‹#›</a:t>
            </a:fld>
            <a:endParaRPr lang="en-US"/>
          </a:p>
        </p:txBody>
      </p:sp>
    </p:spTree>
    <p:extLst>
      <p:ext uri="{BB962C8B-B14F-4D97-AF65-F5344CB8AC3E}">
        <p14:creationId xmlns:p14="http://schemas.microsoft.com/office/powerpoint/2010/main" val="169942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41999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00973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30677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09753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73133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11433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8486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89714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5535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2180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7618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D4A8B-A159-47F2-B170-DEC7801308FA}" type="datetimeFigureOut">
              <a:rPr lang="en-US" smtClean="0"/>
              <a:pPr/>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9B33E-5CAA-4E4E-971E-BDBBAA2365C9}" type="slidenum">
              <a:rPr lang="en-US" smtClean="0"/>
              <a:pPr/>
              <a:t>‹#›</a:t>
            </a:fld>
            <a:endParaRPr lang="en-US"/>
          </a:p>
        </p:txBody>
      </p:sp>
    </p:spTree>
    <p:extLst>
      <p:ext uri="{BB962C8B-B14F-4D97-AF65-F5344CB8AC3E}">
        <p14:creationId xmlns:p14="http://schemas.microsoft.com/office/powerpoint/2010/main" val="336421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7.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image" Target="../media/image9.png"/><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0.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srcRect l="4173"/>
          <a:stretch/>
        </p:blipFill>
        <p:spPr bwMode="auto">
          <a:xfrm>
            <a:off x="3425895" y="206968"/>
            <a:ext cx="1922129" cy="147261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rot="20404123">
            <a:off x="284537" y="317344"/>
            <a:ext cx="2130030" cy="1526378"/>
          </a:xfrm>
          <a:prstGeom prst="rect">
            <a:avLst/>
          </a:prstGeom>
          <a:noFill/>
          <a:ln w="9525">
            <a:noFill/>
            <a:miter lim="800000"/>
            <a:headEnd/>
            <a:tailEnd/>
          </a:ln>
        </p:spPr>
      </p:pic>
      <p:sp>
        <p:nvSpPr>
          <p:cNvPr id="2" name="Rectangle 1"/>
          <p:cNvSpPr/>
          <p:nvPr/>
        </p:nvSpPr>
        <p:spPr>
          <a:xfrm>
            <a:off x="1115616" y="2086247"/>
            <a:ext cx="6048672" cy="1246495"/>
          </a:xfrm>
          <a:prstGeom prst="rect">
            <a:avLst/>
          </a:prstGeom>
        </p:spPr>
        <p:txBody>
          <a:bodyPr wrap="square">
            <a:spAutoFit/>
          </a:bodyPr>
          <a:lstStyle/>
          <a:p>
            <a:pPr algn="ctr" rtl="0"/>
            <a:r>
              <a:rPr lang="en-US" sz="2500" b="1" dirty="0">
                <a:ln w="1905"/>
                <a:effectLst>
                  <a:innerShdw blurRad="69850" dist="43180" dir="5400000">
                    <a:srgbClr val="000000">
                      <a:alpha val="65000"/>
                    </a:srgbClr>
                  </a:innerShdw>
                </a:effectLst>
                <a:latin typeface="Arial" pitchFamily="34" charset="0"/>
                <a:cs typeface="Arial" pitchFamily="34" charset="0"/>
              </a:rPr>
              <a:t>Automatic Class Attendance System Based On Face Detection And Recognition</a:t>
            </a:r>
            <a:endParaRPr lang="en-US" sz="2500" b="1" dirty="0">
              <a:ln w="1905"/>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3345229206"/>
              </p:ext>
            </p:extLst>
          </p:nvPr>
        </p:nvGraphicFramePr>
        <p:xfrm>
          <a:off x="805945" y="5445224"/>
          <a:ext cx="7328902" cy="92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0232" y="128655"/>
            <a:ext cx="1989923" cy="1756350"/>
          </a:xfrm>
          <a:prstGeom prst="rect">
            <a:avLst/>
          </a:prstGeom>
        </p:spPr>
      </p:pic>
      <p:sp>
        <p:nvSpPr>
          <p:cNvPr id="7" name="TextBox 6">
            <a:extLst>
              <a:ext uri="{FF2B5EF4-FFF2-40B4-BE49-F238E27FC236}">
                <a16:creationId xmlns:a16="http://schemas.microsoft.com/office/drawing/2014/main" id="{030430A8-B849-43A8-9E9B-BA34026CA2FB}"/>
              </a:ext>
            </a:extLst>
          </p:cNvPr>
          <p:cNvSpPr txBox="1"/>
          <p:nvPr/>
        </p:nvSpPr>
        <p:spPr>
          <a:xfrm>
            <a:off x="1763688" y="3501008"/>
            <a:ext cx="2954655" cy="1477328"/>
          </a:xfrm>
          <a:prstGeom prst="rect">
            <a:avLst/>
          </a:prstGeom>
          <a:noFill/>
        </p:spPr>
        <p:txBody>
          <a:bodyPr wrap="none" rtlCol="0">
            <a:spAutoFit/>
          </a:bodyPr>
          <a:lstStyle/>
          <a:p>
            <a:r>
              <a:rPr lang="en-IN" dirty="0"/>
              <a:t>Aryan  -       20BCS3912</a:t>
            </a:r>
          </a:p>
          <a:p>
            <a:r>
              <a:rPr lang="en-IN" dirty="0"/>
              <a:t>Karan   -      20BCS3928</a:t>
            </a:r>
          </a:p>
          <a:p>
            <a:r>
              <a:rPr lang="en-IN" dirty="0"/>
              <a:t>Siddharth - 20BCS3933</a:t>
            </a:r>
          </a:p>
          <a:p>
            <a:r>
              <a:rPr lang="en-IN" dirty="0" err="1"/>
              <a:t>Sonu</a:t>
            </a:r>
            <a:r>
              <a:rPr lang="en-IN" dirty="0"/>
              <a:t> Saurav - 20BCS3952</a:t>
            </a:r>
          </a:p>
          <a:p>
            <a:r>
              <a:rPr lang="en-IN" dirty="0"/>
              <a:t>Sushant Bisht - 20BCS6148	</a:t>
            </a:r>
          </a:p>
        </p:txBody>
      </p:sp>
    </p:spTree>
    <p:extLst>
      <p:ext uri="{BB962C8B-B14F-4D97-AF65-F5344CB8AC3E}">
        <p14:creationId xmlns:p14="http://schemas.microsoft.com/office/powerpoint/2010/main" val="398310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66219895"/>
              </p:ext>
            </p:extLst>
          </p:nvPr>
        </p:nvGraphicFramePr>
        <p:xfrm>
          <a:off x="428596" y="185736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4205284282"/>
              </p:ext>
            </p:extLst>
          </p:nvPr>
        </p:nvGraphicFramePr>
        <p:xfrm>
          <a:off x="539552" y="404664"/>
          <a:ext cx="5238344" cy="1000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7802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1012792" y="116632"/>
            <a:ext cx="3199167" cy="1368152"/>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for detect face :</a:t>
            </a:r>
          </a:p>
          <a:p>
            <a:pPr algn="ctr"/>
            <a:endParaRPr lang="en-US" dirty="0"/>
          </a:p>
        </p:txBody>
      </p:sp>
      <p:pic>
        <p:nvPicPr>
          <p:cNvPr id="5" name="Picture 4">
            <a:extLst>
              <a:ext uri="{FF2B5EF4-FFF2-40B4-BE49-F238E27FC236}">
                <a16:creationId xmlns:a16="http://schemas.microsoft.com/office/drawing/2014/main" id="{BE634604-8557-4691-973E-F5C7D0619B08}"/>
              </a:ext>
            </a:extLst>
          </p:cNvPr>
          <p:cNvPicPr>
            <a:picLocks noChangeAspect="1"/>
          </p:cNvPicPr>
          <p:nvPr/>
        </p:nvPicPr>
        <p:blipFill rotWithShape="1">
          <a:blip r:embed="rId2">
            <a:extLst>
              <a:ext uri="{28A0092B-C50C-407E-A947-70E740481C1C}">
                <a14:useLocalDpi xmlns:a14="http://schemas.microsoft.com/office/drawing/2010/main" val="0"/>
              </a:ext>
            </a:extLst>
          </a:blip>
          <a:srcRect l="44092" t="14276" r="13711" b="22274"/>
          <a:stretch/>
        </p:blipFill>
        <p:spPr>
          <a:xfrm>
            <a:off x="1331640" y="1556792"/>
            <a:ext cx="6300700" cy="5040560"/>
          </a:xfrm>
          <a:prstGeom prst="rect">
            <a:avLst/>
          </a:prstGeom>
        </p:spPr>
      </p:pic>
    </p:spTree>
    <p:extLst>
      <p:ext uri="{BB962C8B-B14F-4D97-AF65-F5344CB8AC3E}">
        <p14:creationId xmlns:p14="http://schemas.microsoft.com/office/powerpoint/2010/main" val="361037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72239365"/>
              </p:ext>
            </p:extLst>
          </p:nvPr>
        </p:nvGraphicFramePr>
        <p:xfrm>
          <a:off x="25852" y="620688"/>
          <a:ext cx="7000924" cy="91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76264403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9057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5351664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391401941"/>
              </p:ext>
            </p:extLst>
          </p:nvPr>
        </p:nvGraphicFramePr>
        <p:xfrm>
          <a:off x="467544" y="404664"/>
          <a:ext cx="7000924" cy="1000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1949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a:xfrm>
            <a:off x="0" y="857232"/>
            <a:ext cx="3168352" cy="216024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Then the code will creates a text file for present students as shown:</a:t>
            </a:r>
          </a:p>
        </p:txBody>
      </p:sp>
      <p:pic>
        <p:nvPicPr>
          <p:cNvPr id="3" name="Picture 2">
            <a:extLst>
              <a:ext uri="{FF2B5EF4-FFF2-40B4-BE49-F238E27FC236}">
                <a16:creationId xmlns:a16="http://schemas.microsoft.com/office/drawing/2014/main" id="{EBFDE9EC-8C72-46D9-B68E-CBF4E69A1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196752"/>
            <a:ext cx="5682842" cy="5112568"/>
          </a:xfrm>
          <a:prstGeom prst="rect">
            <a:avLst/>
          </a:prstGeom>
        </p:spPr>
      </p:pic>
    </p:spTree>
    <p:extLst>
      <p:ext uri="{BB962C8B-B14F-4D97-AF65-F5344CB8AC3E}">
        <p14:creationId xmlns:p14="http://schemas.microsoft.com/office/powerpoint/2010/main" val="357084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71771800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824080907"/>
              </p:ext>
            </p:extLst>
          </p:nvPr>
        </p:nvGraphicFramePr>
        <p:xfrm>
          <a:off x="539552" y="620688"/>
          <a:ext cx="5832648" cy="9941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0893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50003602"/>
              </p:ext>
            </p:extLst>
          </p:nvPr>
        </p:nvGraphicFramePr>
        <p:xfrm>
          <a:off x="323528" y="548680"/>
          <a:ext cx="3826768" cy="994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239169619"/>
              </p:ext>
            </p:extLst>
          </p:nvPr>
        </p:nvGraphicFramePr>
        <p:xfrm>
          <a:off x="214282" y="1714488"/>
          <a:ext cx="8715436"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9474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773943773"/>
              </p:ext>
            </p:extLst>
          </p:nvPr>
        </p:nvGraphicFramePr>
        <p:xfrm>
          <a:off x="395536" y="2204864"/>
          <a:ext cx="8070110" cy="33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023634794"/>
              </p:ext>
            </p:extLst>
          </p:nvPr>
        </p:nvGraphicFramePr>
        <p:xfrm>
          <a:off x="571472" y="642918"/>
          <a:ext cx="2920408"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146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42" t="35738" r="43297" b="12929"/>
          <a:stretch/>
        </p:blipFill>
        <p:spPr bwMode="auto">
          <a:xfrm>
            <a:off x="0" y="-171400"/>
            <a:ext cx="9144000" cy="70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1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59726290"/>
              </p:ext>
            </p:extLst>
          </p:nvPr>
        </p:nvGraphicFramePr>
        <p:xfrm>
          <a:off x="323528" y="620688"/>
          <a:ext cx="2592288" cy="1109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812545585"/>
              </p:ext>
            </p:extLst>
          </p:nvPr>
        </p:nvGraphicFramePr>
        <p:xfrm>
          <a:off x="1115616" y="1916832"/>
          <a:ext cx="7772400" cy="3577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9412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127603"/>
              </p:ext>
            </p:extLst>
          </p:nvPr>
        </p:nvGraphicFramePr>
        <p:xfrm>
          <a:off x="611560" y="1500174"/>
          <a:ext cx="781798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1531053213"/>
              </p:ext>
            </p:extLst>
          </p:nvPr>
        </p:nvGraphicFramePr>
        <p:xfrm>
          <a:off x="423329" y="332656"/>
          <a:ext cx="4320480"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p:cNvPicPr>
            <a:picLocks noChangeAspect="1" noChangeArrowheads="1"/>
          </p:cNvPicPr>
          <p:nvPr/>
        </p:nvPicPr>
        <p:blipFill>
          <a:blip r:embed="rId12"/>
          <a:srcRect/>
          <a:stretch>
            <a:fillRect/>
          </a:stretch>
        </p:blipFill>
        <p:spPr bwMode="auto">
          <a:xfrm>
            <a:off x="2000232" y="3643314"/>
            <a:ext cx="2286016" cy="15001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13"/>
          <a:srcRect/>
          <a:stretch>
            <a:fillRect/>
          </a:stretch>
        </p:blipFill>
        <p:spPr bwMode="auto">
          <a:xfrm>
            <a:off x="4714876" y="3643314"/>
            <a:ext cx="1704975" cy="1381125"/>
          </a:xfrm>
          <a:prstGeom prst="rect">
            <a:avLst/>
          </a:prstGeom>
          <a:noFill/>
          <a:ln w="9525">
            <a:noFill/>
            <a:miter lim="800000"/>
            <a:headEnd/>
            <a:tailEnd/>
          </a:ln>
          <a:effectLst/>
        </p:spPr>
      </p:pic>
    </p:spTree>
    <p:extLst>
      <p:ext uri="{BB962C8B-B14F-4D97-AF65-F5344CB8AC3E}">
        <p14:creationId xmlns:p14="http://schemas.microsoft.com/office/powerpoint/2010/main" val="334406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6EB569-2EB6-6E76-0976-43B513CE11D2}"/>
              </a:ext>
            </a:extLst>
          </p:cNvPr>
          <p:cNvGrpSpPr/>
          <p:nvPr/>
        </p:nvGrpSpPr>
        <p:grpSpPr>
          <a:xfrm>
            <a:off x="539552" y="692696"/>
            <a:ext cx="2825593" cy="943445"/>
            <a:chOff x="0" y="1"/>
            <a:chExt cx="2825593" cy="943445"/>
          </a:xfrm>
        </p:grpSpPr>
        <p:sp>
          <p:nvSpPr>
            <p:cNvPr id="3" name="Rectangle: Rounded Corners 2">
              <a:extLst>
                <a:ext uri="{FF2B5EF4-FFF2-40B4-BE49-F238E27FC236}">
                  <a16:creationId xmlns:a16="http://schemas.microsoft.com/office/drawing/2014/main" id="{BC6E3F50-9CF3-4DF4-5B4C-F61454DB914C}"/>
                </a:ext>
              </a:extLst>
            </p:cNvPr>
            <p:cNvSpPr/>
            <p:nvPr/>
          </p:nvSpPr>
          <p:spPr>
            <a:xfrm>
              <a:off x="0" y="1"/>
              <a:ext cx="2825593" cy="943445"/>
            </a:xfrm>
            <a:prstGeom prst="roundRect">
              <a:avLst/>
            </a:prstGeom>
          </p:spPr>
          <p:style>
            <a:lnRef idx="1">
              <a:schemeClr val="accent3"/>
            </a:lnRef>
            <a:fillRef idx="2">
              <a:schemeClr val="accent3"/>
            </a:fillRef>
            <a:effectRef idx="1">
              <a:schemeClr val="accent3"/>
            </a:effectRef>
            <a:fontRef idx="minor">
              <a:schemeClr val="dk2">
                <a:hueOff val="0"/>
                <a:satOff val="0"/>
                <a:lumOff val="0"/>
                <a:alphaOff val="0"/>
              </a:schemeClr>
            </a:fontRef>
          </p:style>
        </p:sp>
        <p:sp>
          <p:nvSpPr>
            <p:cNvPr id="4" name="Rectangle: Rounded Corners 4">
              <a:extLst>
                <a:ext uri="{FF2B5EF4-FFF2-40B4-BE49-F238E27FC236}">
                  <a16:creationId xmlns:a16="http://schemas.microsoft.com/office/drawing/2014/main" id="{36C65C46-B9FD-1270-CB65-396089378619}"/>
                </a:ext>
              </a:extLst>
            </p:cNvPr>
            <p:cNvSpPr txBox="1"/>
            <p:nvPr/>
          </p:nvSpPr>
          <p:spPr>
            <a:xfrm>
              <a:off x="46055" y="46056"/>
              <a:ext cx="2733483" cy="85133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Problem Statement:</a:t>
              </a:r>
            </a:p>
          </p:txBody>
        </p:sp>
      </p:grpSp>
      <p:grpSp>
        <p:nvGrpSpPr>
          <p:cNvPr id="5" name="Group 4">
            <a:extLst>
              <a:ext uri="{FF2B5EF4-FFF2-40B4-BE49-F238E27FC236}">
                <a16:creationId xmlns:a16="http://schemas.microsoft.com/office/drawing/2014/main" id="{70CF2B34-53A7-401B-5C91-EC4A880C2121}"/>
              </a:ext>
            </a:extLst>
          </p:cNvPr>
          <p:cNvGrpSpPr/>
          <p:nvPr/>
        </p:nvGrpSpPr>
        <p:grpSpPr>
          <a:xfrm>
            <a:off x="507729" y="1540956"/>
            <a:ext cx="8028384" cy="2751246"/>
            <a:chOff x="0" y="1329840"/>
            <a:chExt cx="8028384" cy="2751246"/>
          </a:xfrm>
        </p:grpSpPr>
        <p:sp>
          <p:nvSpPr>
            <p:cNvPr id="6" name="Rectangle: Rounded Corners 5">
              <a:extLst>
                <a:ext uri="{FF2B5EF4-FFF2-40B4-BE49-F238E27FC236}">
                  <a16:creationId xmlns:a16="http://schemas.microsoft.com/office/drawing/2014/main" id="{FF50384C-CE30-2CDC-4D4D-76BE763DDD4D}"/>
                </a:ext>
              </a:extLst>
            </p:cNvPr>
            <p:cNvSpPr/>
            <p:nvPr/>
          </p:nvSpPr>
          <p:spPr>
            <a:xfrm>
              <a:off x="0" y="1562968"/>
              <a:ext cx="8028384" cy="2518118"/>
            </a:xfrm>
            <a:prstGeom prst="roundRect">
              <a:avLst/>
            </a:prstGeom>
          </p:spPr>
          <p:style>
            <a:lnRef idx="2">
              <a:schemeClr val="accent3"/>
            </a:lnRef>
            <a:fillRef idx="1">
              <a:schemeClr val="lt1"/>
            </a:fillRef>
            <a:effectRef idx="0">
              <a:schemeClr val="accent3"/>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84C69D15-9E2E-EB93-9E7C-7B34AAD2F0AB}"/>
                </a:ext>
              </a:extLst>
            </p:cNvPr>
            <p:cNvSpPr txBox="1"/>
            <p:nvPr/>
          </p:nvSpPr>
          <p:spPr>
            <a:xfrm>
              <a:off x="122924" y="1329840"/>
              <a:ext cx="7782536" cy="22722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endParaRPr lang="en-US" sz="2400" kern="1200" dirty="0">
                <a:solidFill>
                  <a:schemeClr val="tx1"/>
                </a:solidFill>
                <a:latin typeface="+mn-lt"/>
                <a:cs typeface="Arial" pitchFamily="34" charset="0"/>
              </a:endParaRPr>
            </a:p>
          </p:txBody>
        </p:sp>
      </p:grpSp>
      <p:sp>
        <p:nvSpPr>
          <p:cNvPr id="8" name="TextBox 7">
            <a:extLst>
              <a:ext uri="{FF2B5EF4-FFF2-40B4-BE49-F238E27FC236}">
                <a16:creationId xmlns:a16="http://schemas.microsoft.com/office/drawing/2014/main" id="{EE83D01A-227D-847F-0E4B-173D230E3B3C}"/>
              </a:ext>
            </a:extLst>
          </p:cNvPr>
          <p:cNvSpPr txBox="1"/>
          <p:nvPr/>
        </p:nvSpPr>
        <p:spPr>
          <a:xfrm>
            <a:off x="730811" y="2155980"/>
            <a:ext cx="7344816" cy="1754326"/>
          </a:xfrm>
          <a:prstGeom prst="rect">
            <a:avLst/>
          </a:prstGeom>
          <a:noFill/>
        </p:spPr>
        <p:txBody>
          <a:bodyPr wrap="square" rtlCol="0">
            <a:spAutoFit/>
          </a:bodyPr>
          <a:lstStyle/>
          <a:p>
            <a:r>
              <a:rPr lang="en-US" dirty="0"/>
              <a:t>Attendance is an important part of daily classroom evaluation. At the beginning and ending of class, it is usually checked by the teacher, but it may appear that a teacher may miss someone or some students answer multiple times. Face recognition-based attendance system is a problem of recognizing face for taking attendance by using face recognition technology based on high definition monitor video and other information technology. </a:t>
            </a:r>
            <a:endParaRPr lang="en-IN" dirty="0"/>
          </a:p>
        </p:txBody>
      </p:sp>
      <p:graphicFrame>
        <p:nvGraphicFramePr>
          <p:cNvPr id="9" name="Diagram 8">
            <a:extLst>
              <a:ext uri="{FF2B5EF4-FFF2-40B4-BE49-F238E27FC236}">
                <a16:creationId xmlns:a16="http://schemas.microsoft.com/office/drawing/2014/main" id="{56D46C7C-ACC3-8660-FE17-089D14706EAD}"/>
              </a:ext>
            </a:extLst>
          </p:cNvPr>
          <p:cNvGraphicFramePr/>
          <p:nvPr>
            <p:extLst>
              <p:ext uri="{D42A27DB-BD31-4B8C-83A1-F6EECF244321}">
                <p14:modId xmlns:p14="http://schemas.microsoft.com/office/powerpoint/2010/main" val="4086088257"/>
              </p:ext>
            </p:extLst>
          </p:nvPr>
        </p:nvGraphicFramePr>
        <p:xfrm>
          <a:off x="1068373" y="341937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75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09395790"/>
              </p:ext>
            </p:extLst>
          </p:nvPr>
        </p:nvGraphicFramePr>
        <p:xfrm>
          <a:off x="500034" y="500042"/>
          <a:ext cx="8028384" cy="534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901709574"/>
              </p:ext>
            </p:extLst>
          </p:nvPr>
        </p:nvGraphicFramePr>
        <p:xfrm>
          <a:off x="539552" y="188640"/>
          <a:ext cx="4320480"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BEE750D4-57D9-A494-957A-DCCFE2EFB1D6}"/>
              </a:ext>
            </a:extLst>
          </p:cNvPr>
          <p:cNvSpPr txBox="1"/>
          <p:nvPr/>
        </p:nvSpPr>
        <p:spPr>
          <a:xfrm>
            <a:off x="755576" y="2551836"/>
            <a:ext cx="7344816" cy="1754326"/>
          </a:xfrm>
          <a:prstGeom prst="rect">
            <a:avLst/>
          </a:prstGeom>
          <a:noFill/>
        </p:spPr>
        <p:txBody>
          <a:bodyPr wrap="square" rtlCol="0">
            <a:spAutoFit/>
          </a:bodyPr>
          <a:lstStyle/>
          <a:p>
            <a:r>
              <a:rPr lang="en-IN" dirty="0"/>
              <a:t>Face recognition is considered the step toward building biometric access control based application scenarios where biometric features are extracted from individual. Using facial-recognition system our main objective is to mark attendance of individual and store its details in excel sheet. It is an automated system which mark attendance of the user automatically, efficiently whose image is stored in the database. </a:t>
            </a:r>
          </a:p>
        </p:txBody>
      </p:sp>
    </p:spTree>
    <p:extLst>
      <p:ext uri="{BB962C8B-B14F-4D97-AF65-F5344CB8AC3E}">
        <p14:creationId xmlns:p14="http://schemas.microsoft.com/office/powerpoint/2010/main" val="154259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58114269"/>
              </p:ext>
            </p:extLst>
          </p:nvPr>
        </p:nvGraphicFramePr>
        <p:xfrm>
          <a:off x="323528" y="332656"/>
          <a:ext cx="7772400" cy="949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4092402564"/>
              </p:ext>
            </p:extLst>
          </p:nvPr>
        </p:nvGraphicFramePr>
        <p:xfrm>
          <a:off x="1259632" y="2204864"/>
          <a:ext cx="6812830" cy="4032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p:cNvPicPr>
            <a:picLocks noChangeAspect="1" noChangeArrowheads="1"/>
          </p:cNvPicPr>
          <p:nvPr/>
        </p:nvPicPr>
        <p:blipFill>
          <a:blip r:embed="rId12"/>
          <a:srcRect/>
          <a:stretch>
            <a:fillRect/>
          </a:stretch>
        </p:blipFill>
        <p:spPr bwMode="auto">
          <a:xfrm>
            <a:off x="0" y="1428736"/>
            <a:ext cx="2138367" cy="1357312"/>
          </a:xfrm>
          <a:prstGeom prst="rect">
            <a:avLst/>
          </a:prstGeom>
          <a:ln>
            <a:noFill/>
          </a:ln>
          <a:effectLst>
            <a:softEdge rad="112500"/>
          </a:effectLst>
        </p:spPr>
      </p:pic>
      <p:pic>
        <p:nvPicPr>
          <p:cNvPr id="2051" name="Picture 3"/>
          <p:cNvPicPr>
            <a:picLocks noChangeAspect="1" noChangeArrowheads="1"/>
          </p:cNvPicPr>
          <p:nvPr/>
        </p:nvPicPr>
        <p:blipFill>
          <a:blip r:embed="rId13"/>
          <a:srcRect/>
          <a:stretch>
            <a:fillRect/>
          </a:stretch>
        </p:blipFill>
        <p:spPr bwMode="auto">
          <a:xfrm>
            <a:off x="0" y="4572008"/>
            <a:ext cx="2786050" cy="1759445"/>
          </a:xfrm>
          <a:prstGeom prst="rect">
            <a:avLst/>
          </a:prstGeom>
          <a:noFill/>
          <a:ln w="9525">
            <a:noFill/>
            <a:miter lim="800000"/>
            <a:headEnd/>
            <a:tailEnd/>
          </a:ln>
          <a:effectLst/>
        </p:spPr>
      </p:pic>
      <p:pic>
        <p:nvPicPr>
          <p:cNvPr id="2052" name="Picture 4"/>
          <p:cNvPicPr>
            <a:picLocks noChangeAspect="1" noChangeArrowheads="1"/>
          </p:cNvPicPr>
          <p:nvPr/>
        </p:nvPicPr>
        <p:blipFill>
          <a:blip r:embed="rId14"/>
          <a:srcRect/>
          <a:stretch>
            <a:fillRect/>
          </a:stretch>
        </p:blipFill>
        <p:spPr bwMode="auto">
          <a:xfrm>
            <a:off x="7215207" y="5000637"/>
            <a:ext cx="1928794" cy="18573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15"/>
          <a:srcRect/>
          <a:stretch>
            <a:fillRect/>
          </a:stretch>
        </p:blipFill>
        <p:spPr bwMode="auto">
          <a:xfrm>
            <a:off x="6500826" y="1428736"/>
            <a:ext cx="2214578" cy="1312925"/>
          </a:xfrm>
          <a:prstGeom prst="rect">
            <a:avLst/>
          </a:prstGeom>
          <a:noFill/>
          <a:ln w="9525">
            <a:noFill/>
            <a:miter lim="800000"/>
            <a:headEnd/>
            <a:tailEnd/>
          </a:ln>
          <a:effectLst/>
        </p:spPr>
      </p:pic>
    </p:spTree>
    <p:extLst>
      <p:ext uri="{BB962C8B-B14F-4D97-AF65-F5344CB8AC3E}">
        <p14:creationId xmlns:p14="http://schemas.microsoft.com/office/powerpoint/2010/main" val="219281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98205553"/>
              </p:ext>
            </p:extLst>
          </p:nvPr>
        </p:nvGraphicFramePr>
        <p:xfrm>
          <a:off x="16407" y="188640"/>
          <a:ext cx="5238344"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ftft.PNG"/>
          <p:cNvPicPr>
            <a:picLocks noChangeAspect="1"/>
          </p:cNvPicPr>
          <p:nvPr/>
        </p:nvPicPr>
        <p:blipFill>
          <a:blip r:embed="rId7"/>
          <a:stretch>
            <a:fillRect/>
          </a:stretch>
        </p:blipFill>
        <p:spPr>
          <a:xfrm>
            <a:off x="3643306" y="1428736"/>
            <a:ext cx="4572032" cy="5214950"/>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374684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pic>
        <p:nvPicPr>
          <p:cNvPr id="4" name="Picture 2"/>
          <p:cNvPicPr>
            <a:picLocks noGrp="1" noChangeAspect="1" noChangeArrowheads="1"/>
          </p:cNvPicPr>
          <p:nvPr>
            <p:ph idx="1"/>
          </p:nvPr>
        </p:nvPicPr>
        <p:blipFill>
          <a:blip r:embed="rId2"/>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284379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00034" y="1571612"/>
            <a:ext cx="8103274" cy="4824536"/>
          </a:xfrm>
          <a:prstGeom prst="rect">
            <a:avLst/>
          </a:prstGeom>
          <a:ln/>
        </p:spPr>
        <p:style>
          <a:lnRef idx="2">
            <a:schemeClr val="accent3"/>
          </a:lnRef>
          <a:fillRef idx="1">
            <a:schemeClr val="lt1"/>
          </a:fillRef>
          <a:effectRef idx="0">
            <a:schemeClr val="accent3"/>
          </a:effectRef>
          <a:fontRef idx="minor">
            <a:schemeClr val="dk1"/>
          </a:fontRef>
        </p:style>
      </p:pic>
      <p:sp>
        <p:nvSpPr>
          <p:cNvPr id="5" name="Rectangle 4"/>
          <p:cNvSpPr/>
          <p:nvPr/>
        </p:nvSpPr>
        <p:spPr>
          <a:xfrm>
            <a:off x="2159732" y="1165953"/>
            <a:ext cx="5178306" cy="1015663"/>
          </a:xfrm>
          <a:prstGeom prst="rect">
            <a:avLst/>
          </a:prstGeom>
        </p:spPr>
        <p:txBody>
          <a:bodyPr wrap="square">
            <a:spAutoFit/>
          </a:bodyPr>
          <a:lstStyle/>
          <a:p>
            <a:pPr lvl="0" algn="r" rtl="1"/>
            <a:r>
              <a:rPr lang="en-US" sz="2000" dirty="0">
                <a:solidFill>
                  <a:schemeClr val="tx1"/>
                </a:solidFill>
                <a:latin typeface="Arial Unicode MS" pitchFamily="34" charset="-128"/>
                <a:ea typeface="Arial Unicode MS" pitchFamily="34" charset="-128"/>
                <a:cs typeface="Arial Unicode MS" pitchFamily="34" charset="-128"/>
              </a:rPr>
              <a:t>The whole system should consist of </a:t>
            </a:r>
            <a:br>
              <a:rPr lang="ar-JO" sz="2000" dirty="0">
                <a:solidFill>
                  <a:schemeClr val="tx1"/>
                </a:solidFill>
                <a:latin typeface="Arial Unicode MS" pitchFamily="34" charset="-128"/>
                <a:ea typeface="Arial Unicode MS" pitchFamily="34" charset="-128"/>
                <a:cs typeface="Arial Unicode MS" pitchFamily="34" charset="-128"/>
              </a:rPr>
            </a:br>
            <a:br>
              <a:rPr lang="en-US" sz="2000" b="1" baseline="0" dirty="0">
                <a:solidFill>
                  <a:schemeClr val="tx1"/>
                </a:solidFill>
                <a:latin typeface="Arial Unicode MS" pitchFamily="34" charset="-128"/>
                <a:ea typeface="Arial Unicode MS" pitchFamily="34" charset="-128"/>
                <a:cs typeface="Arial Unicode MS" pitchFamily="34" charset="-128"/>
              </a:rPr>
            </a:br>
            <a:endParaRPr lang="en-US" sz="2000" dirty="0">
              <a:solidFill>
                <a:schemeClr val="tx1"/>
              </a:solidFill>
              <a:latin typeface="Arial Unicode MS" pitchFamily="34" charset="-128"/>
              <a:ea typeface="Arial Unicode MS" pitchFamily="34" charset="-128"/>
              <a:cs typeface="Arial Unicode MS" pitchFamily="34" charset="-128"/>
            </a:endParaRPr>
          </a:p>
        </p:txBody>
      </p:sp>
      <p:sp>
        <p:nvSpPr>
          <p:cNvPr id="2" name="Cloud 1"/>
          <p:cNvSpPr/>
          <p:nvPr/>
        </p:nvSpPr>
        <p:spPr>
          <a:xfrm>
            <a:off x="395536" y="-5547"/>
            <a:ext cx="3528392" cy="1385108"/>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tx1"/>
                </a:solidFill>
                <a:latin typeface="Arial" pitchFamily="34" charset="0"/>
                <a:cs typeface="Arial" pitchFamily="34" charset="0"/>
              </a:rPr>
              <a:t>Functional Block Diagram:</a:t>
            </a:r>
          </a:p>
        </p:txBody>
      </p:sp>
    </p:spTree>
    <p:extLst>
      <p:ext uri="{BB962C8B-B14F-4D97-AF65-F5344CB8AC3E}">
        <p14:creationId xmlns:p14="http://schemas.microsoft.com/office/powerpoint/2010/main" val="146575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1084</TotalTime>
  <Words>722</Words>
  <Application>Microsoft Office PowerPoint</Application>
  <PresentationFormat>On-screen Show (4:3)</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Unicode MS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dc:creator>
  <cp:lastModifiedBy>karan chandak</cp:lastModifiedBy>
  <cp:revision>67</cp:revision>
  <dcterms:created xsi:type="dcterms:W3CDTF">2017-05-17T10:25:27Z</dcterms:created>
  <dcterms:modified xsi:type="dcterms:W3CDTF">2022-11-19T09:01:39Z</dcterms:modified>
</cp:coreProperties>
</file>