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0EF75-8B74-465F-8C02-C8DB72C7BC46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C2ECC-284D-49CB-9291-E081B5F1B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06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bddin</a:t>
            </a:r>
            <a:r>
              <a:rPr lang="en-US" dirty="0"/>
              <a:t> QAF; .feature with cucumber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C2ECC-284D-49CB-9291-E081B5F1BC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37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A5BBAFC-1531-46BB-AD92-5ADFC804284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C8F9-0A39-4BBC-AD34-C375BBEFEA6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09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BAFC-1531-46BB-AD92-5ADFC804284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C8F9-0A39-4BBC-AD34-C375BBEFE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8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BAFC-1531-46BB-AD92-5ADFC804284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C8F9-0A39-4BBC-AD34-C375BBEFEA6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77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BAFC-1531-46BB-AD92-5ADFC804284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C8F9-0A39-4BBC-AD34-C375BBEFE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BAFC-1531-46BB-AD92-5ADFC804284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C8F9-0A39-4BBC-AD34-C375BBEFEA6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27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BAFC-1531-46BB-AD92-5ADFC804284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C8F9-0A39-4BBC-AD34-C375BBEFE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6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BAFC-1531-46BB-AD92-5ADFC804284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C8F9-0A39-4BBC-AD34-C375BBEFE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4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BAFC-1531-46BB-AD92-5ADFC804284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C8F9-0A39-4BBC-AD34-C375BBEFE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6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BAFC-1531-46BB-AD92-5ADFC804284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C8F9-0A39-4BBC-AD34-C375BBEFE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0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BAFC-1531-46BB-AD92-5ADFC804284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C8F9-0A39-4BBC-AD34-C375BBEFE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7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BAFC-1531-46BB-AD92-5ADFC804284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C8F9-0A39-4BBC-AD34-C375BBEFEA6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59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A5BBAFC-1531-46BB-AD92-5ADFC804284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8F0C8F9-0A39-4BBC-AD34-C375BBEFEA6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60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DE7A-A801-46B9-9C1C-9D27A6D4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933" y="1083733"/>
            <a:ext cx="10515600" cy="200395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AUTOMATION TESTING WITH </a:t>
            </a:r>
            <a:br>
              <a:rPr lang="en-US" dirty="0"/>
            </a:br>
            <a:r>
              <a:rPr lang="en-US" dirty="0"/>
              <a:t>  BEHAVIORAL DRIVEN DEVELOPMENT</a:t>
            </a:r>
            <a:br>
              <a:rPr lang="en-US" dirty="0"/>
            </a:br>
            <a:r>
              <a:rPr lang="en-US" dirty="0"/>
              <a:t>(BDD)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4FEB0D-971F-42EA-ADED-B868F50149B4}"/>
              </a:ext>
            </a:extLst>
          </p:cNvPr>
          <p:cNvSpPr txBox="1"/>
          <p:nvPr/>
        </p:nvSpPr>
        <p:spPr>
          <a:xfrm>
            <a:off x="10778066" y="5511800"/>
            <a:ext cx="122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Karan Khot</a:t>
            </a:r>
          </a:p>
        </p:txBody>
      </p:sp>
    </p:spTree>
    <p:extLst>
      <p:ext uri="{BB962C8B-B14F-4D97-AF65-F5344CB8AC3E}">
        <p14:creationId xmlns:p14="http://schemas.microsoft.com/office/powerpoint/2010/main" val="142903556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D6AC1E-A0C8-49EA-8693-5C5859110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830749"/>
            <a:ext cx="9643533" cy="540851"/>
          </a:xfrm>
        </p:spPr>
        <p:txBody>
          <a:bodyPr>
            <a:noAutofit/>
          </a:bodyPr>
          <a:lstStyle/>
          <a:p>
            <a:r>
              <a:rPr lang="en-US" sz="4800" cap="none" dirty="0">
                <a:cs typeface="Aldhabi" panose="020B0604020202020204" pitchFamily="2" charset="-78"/>
              </a:rPr>
              <a:t>What is BDD?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B976AD-D15B-4194-AE34-C59F32CD4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661" y="1769533"/>
            <a:ext cx="972007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Behavior-driven development (BDD) is a software development methodology in     which an application is specified and designed by describing how its behavior should appear to an outside observer.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Invented by Dan North in 2003 as a response to test-driven development (TDD)</a:t>
            </a:r>
          </a:p>
          <a:p>
            <a:pPr marL="0" indent="0">
              <a:buNone/>
            </a:pPr>
            <a:endParaRPr lang="en-US" sz="1800" i="1" dirty="0"/>
          </a:p>
          <a:p>
            <a:pPr marL="0" indent="0" algn="ctr">
              <a:buNone/>
            </a:pPr>
            <a:r>
              <a:rPr lang="en-US" sz="1800" i="1" dirty="0"/>
              <a:t>“BDD is a second-generation, outside-in, pull-based, multiple-stakeholder, multiple-scale, high-automation, agile methodology. It describes a cycle of interactions with well-defined outputs, resulting in the delivery of working, tested software that matters.”</a:t>
            </a:r>
          </a:p>
          <a:p>
            <a:pPr marL="0" indent="0">
              <a:buNone/>
            </a:pPr>
            <a:r>
              <a:rPr lang="en-US" dirty="0"/>
              <a:t>							- Dan North, 2009</a:t>
            </a:r>
          </a:p>
        </p:txBody>
      </p:sp>
    </p:spTree>
    <p:extLst>
      <p:ext uri="{BB962C8B-B14F-4D97-AF65-F5344CB8AC3E}">
        <p14:creationId xmlns:p14="http://schemas.microsoft.com/office/powerpoint/2010/main" val="152997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741160-1BA9-4BC2-8C01-F01458E01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995" y="592667"/>
            <a:ext cx="9720072" cy="1221232"/>
          </a:xfrm>
        </p:spPr>
        <p:txBody>
          <a:bodyPr>
            <a:normAutofit/>
          </a:bodyPr>
          <a:lstStyle/>
          <a:p>
            <a:r>
              <a:rPr lang="en-US" sz="4800" cap="none" dirty="0"/>
              <a:t>How BDD Works?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3FBBD-68CE-4522-AA36-E51A53DB4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594" y="1735665"/>
            <a:ext cx="9720073" cy="423333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 BDD, tests are explained as behavior of application and are more user focused.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 test case is called scenario. Scenarios are saved with .</a:t>
            </a:r>
            <a:r>
              <a:rPr lang="en-US" dirty="0" err="1"/>
              <a:t>bdd</a:t>
            </a:r>
            <a:r>
              <a:rPr lang="en-US" dirty="0"/>
              <a:t> extension in a project.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 scenario is written in plain descriptive English using verbs like: Given, When, Then , And.  Each new sentence in a scenario becomes a test step.</a:t>
            </a:r>
          </a:p>
          <a:p>
            <a:pPr marL="0" indent="0">
              <a:buNone/>
            </a:pPr>
            <a:r>
              <a:rPr lang="en-US" dirty="0"/>
              <a:t>  Scenario template: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Given</a:t>
            </a:r>
            <a:r>
              <a:rPr lang="en-US" dirty="0"/>
              <a:t> some initial context (the givens),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When</a:t>
            </a:r>
            <a:r>
              <a:rPr lang="en-US" dirty="0"/>
              <a:t> an event occurs,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then</a:t>
            </a:r>
            <a:r>
              <a:rPr lang="en-US" dirty="0"/>
              <a:t> ensure some outcomes.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Once a scenario is written, automation scripts are developed for every step inside a scenario. Every test step is then mapped to automation scripts.</a:t>
            </a:r>
          </a:p>
        </p:txBody>
      </p:sp>
    </p:spTree>
    <p:extLst>
      <p:ext uri="{BB962C8B-B14F-4D97-AF65-F5344CB8AC3E}">
        <p14:creationId xmlns:p14="http://schemas.microsoft.com/office/powerpoint/2010/main" val="353028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29A3-D2F0-4281-BB80-B4CA751E3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994" y="720683"/>
            <a:ext cx="9720072" cy="727118"/>
          </a:xfrm>
        </p:spPr>
        <p:txBody>
          <a:bodyPr/>
          <a:lstStyle/>
          <a:p>
            <a:r>
              <a:rPr lang="en-US" cap="none" dirty="0"/>
              <a:t>BDD </a:t>
            </a:r>
            <a:r>
              <a:rPr lang="en-US" sz="4800" cap="none" dirty="0"/>
              <a:t>Workflow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5F62FB-D3AA-4A7E-8D92-9A3E1B593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38" y="1566334"/>
            <a:ext cx="6736062" cy="4876327"/>
          </a:xfrm>
        </p:spPr>
      </p:pic>
    </p:spTree>
    <p:extLst>
      <p:ext uri="{BB962C8B-B14F-4D97-AF65-F5344CB8AC3E}">
        <p14:creationId xmlns:p14="http://schemas.microsoft.com/office/powerpoint/2010/main" val="348438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28F4-0929-4E1C-9695-55A2A0E85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262" y="382016"/>
            <a:ext cx="9720072" cy="1499616"/>
          </a:xfrm>
        </p:spPr>
        <p:txBody>
          <a:bodyPr>
            <a:normAutofit/>
          </a:bodyPr>
          <a:lstStyle/>
          <a:p>
            <a:r>
              <a:rPr lang="en-US" sz="4800" cap="none" dirty="0"/>
              <a:t>Features of BDD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793AE-DA9C-4E94-BC9F-7D926D227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928" y="1735666"/>
            <a:ext cx="9720073" cy="4023360"/>
          </a:xfrm>
        </p:spPr>
        <p:txBody>
          <a:bodyPr/>
          <a:lstStyle/>
          <a:p>
            <a:r>
              <a:rPr lang="en-US" b="1" dirty="0"/>
              <a:t>Ubiquitous language: </a:t>
            </a:r>
            <a:r>
              <a:rPr lang="en-US" dirty="0"/>
              <a:t>The ubiquitous language is understandable by all the members of the team, which reduces misconceptions and misunderstanding and makes it easier for new members to join the working process</a:t>
            </a:r>
            <a:endParaRPr lang="en-US" b="1" dirty="0"/>
          </a:p>
          <a:p>
            <a:r>
              <a:rPr lang="en-US" b="1" dirty="0"/>
              <a:t>Strong collaboration: </a:t>
            </a:r>
            <a:r>
              <a:rPr lang="en-US" dirty="0"/>
              <a:t>With BDD, all the involved parties have a strong understanding of the project and they can all have a role in the communication and actually have constructive discussions. BDD increases and improves collaboration.</a:t>
            </a:r>
          </a:p>
          <a:p>
            <a:r>
              <a:rPr lang="en-US" b="1" dirty="0"/>
              <a:t>High code reusability: </a:t>
            </a:r>
            <a:r>
              <a:rPr lang="en-US" dirty="0"/>
              <a:t>With BDD, test steps in a scenario can be re-used any number of times is different scenarios without writing even a single line of code. </a:t>
            </a:r>
          </a:p>
          <a:p>
            <a:r>
              <a:rPr lang="en-US" b="1" dirty="0"/>
              <a:t>High visibility: </a:t>
            </a:r>
            <a:r>
              <a:rPr lang="en-US" dirty="0"/>
              <a:t>By using a language understood by all, everyone gets a strong visibility into the project’s progression.</a:t>
            </a:r>
          </a:p>
        </p:txBody>
      </p:sp>
    </p:spTree>
    <p:extLst>
      <p:ext uri="{BB962C8B-B14F-4D97-AF65-F5344CB8AC3E}">
        <p14:creationId xmlns:p14="http://schemas.microsoft.com/office/powerpoint/2010/main" val="2682220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254</Words>
  <Application>Microsoft Office PowerPoint</Application>
  <PresentationFormat>Widescreen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Aldhabi</vt:lpstr>
      <vt:lpstr>Calibri</vt:lpstr>
      <vt:lpstr>Tw Cen MT</vt:lpstr>
      <vt:lpstr>Tw Cen MT Condensed</vt:lpstr>
      <vt:lpstr>Wingdings</vt:lpstr>
      <vt:lpstr>Wingdings 3</vt:lpstr>
      <vt:lpstr>Integral</vt:lpstr>
      <vt:lpstr>AUTOMATION TESTING WITH    BEHAVIORAL DRIVEN DEVELOPMENT (BDD)</vt:lpstr>
      <vt:lpstr>What is BDD?</vt:lpstr>
      <vt:lpstr>How BDD Works?</vt:lpstr>
      <vt:lpstr>BDD Workflow</vt:lpstr>
      <vt:lpstr>Features of BDD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TESTING WITH    BEHAVIORAL DRIVEN DEVELOPMENT (BDD)</dc:title>
  <dc:creator>karan khot</dc:creator>
  <cp:lastModifiedBy>karan khot</cp:lastModifiedBy>
  <cp:revision>9</cp:revision>
  <dcterms:created xsi:type="dcterms:W3CDTF">2018-04-29T02:51:10Z</dcterms:created>
  <dcterms:modified xsi:type="dcterms:W3CDTF">2018-04-29T04:25:45Z</dcterms:modified>
</cp:coreProperties>
</file>