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72" r:id="rId6"/>
    <p:sldId id="264" r:id="rId7"/>
    <p:sldId id="261" r:id="rId8"/>
    <p:sldId id="262" r:id="rId9"/>
    <p:sldId id="273" r:id="rId10"/>
    <p:sldId id="276" r:id="rId11"/>
    <p:sldId id="274" r:id="rId12"/>
    <p:sldId id="275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31999-1415-4B1B-94C4-64777660C7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13FB3D7E-4C95-4902-A1D9-5E38CD35CD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Set – Marketing Campaign of a Bank</a:t>
          </a:r>
        </a:p>
      </dgm:t>
    </dgm:pt>
    <dgm:pt modelId="{67F9BAEA-FDE4-41FB-A681-07E445C3A979}" type="parTrans" cxnId="{E77D0BBC-1019-42A9-9B3A-83DE42C6D4DA}">
      <dgm:prSet/>
      <dgm:spPr/>
      <dgm:t>
        <a:bodyPr/>
        <a:lstStyle/>
        <a:p>
          <a:endParaRPr lang="en-US"/>
        </a:p>
      </dgm:t>
    </dgm:pt>
    <dgm:pt modelId="{EB38A371-E931-431E-8545-76A006771762}" type="sibTrans" cxnId="{E77D0BBC-1019-42A9-9B3A-83DE42C6D4DA}">
      <dgm:prSet/>
      <dgm:spPr/>
      <dgm:t>
        <a:bodyPr/>
        <a:lstStyle/>
        <a:p>
          <a:endParaRPr lang="en-US"/>
        </a:p>
      </dgm:t>
    </dgm:pt>
    <dgm:pt modelId="{552BD36A-18F4-475A-9E90-B69BA178BD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 Engineering – Exploratory Data Analysis</a:t>
          </a:r>
        </a:p>
      </dgm:t>
    </dgm:pt>
    <dgm:pt modelId="{6C48368B-F64A-42E5-B77D-08A9DFE1C630}" type="parTrans" cxnId="{DF2BC6B5-C735-4D4F-B333-1AE6D3E27FEE}">
      <dgm:prSet/>
      <dgm:spPr/>
      <dgm:t>
        <a:bodyPr/>
        <a:lstStyle/>
        <a:p>
          <a:endParaRPr lang="en-US"/>
        </a:p>
      </dgm:t>
    </dgm:pt>
    <dgm:pt modelId="{EBCE5DBD-078A-47AC-82ED-FE5508EC0639}" type="sibTrans" cxnId="{DF2BC6B5-C735-4D4F-B333-1AE6D3E27FEE}">
      <dgm:prSet/>
      <dgm:spPr/>
      <dgm:t>
        <a:bodyPr/>
        <a:lstStyle/>
        <a:p>
          <a:endParaRPr lang="en-US"/>
        </a:p>
      </dgm:t>
    </dgm:pt>
    <dgm:pt modelId="{6C8A8C3F-14DB-43D8-AD8A-9F90203B75DC}" type="pres">
      <dgm:prSet presAssocID="{28331999-1415-4B1B-94C4-64777660C7EE}" presName="root" presStyleCnt="0">
        <dgm:presLayoutVars>
          <dgm:dir/>
          <dgm:resizeHandles val="exact"/>
        </dgm:presLayoutVars>
      </dgm:prSet>
      <dgm:spPr/>
    </dgm:pt>
    <dgm:pt modelId="{EBCC035F-566F-4457-B02B-0E93C6B1C2CB}" type="pres">
      <dgm:prSet presAssocID="{13FB3D7E-4C95-4902-A1D9-5E38CD35CDC8}" presName="compNode" presStyleCnt="0"/>
      <dgm:spPr/>
    </dgm:pt>
    <dgm:pt modelId="{5E3500A8-13B7-48C5-B220-C0FDA757D5CC}" type="pres">
      <dgm:prSet presAssocID="{13FB3D7E-4C95-4902-A1D9-5E38CD35CDC8}" presName="iconBgRect" presStyleLbl="bgShp" presStyleIdx="0" presStyleCnt="2"/>
      <dgm:spPr/>
    </dgm:pt>
    <dgm:pt modelId="{092B12FC-4D79-4F7E-A4F5-E54352B160F8}" type="pres">
      <dgm:prSet presAssocID="{13FB3D7E-4C95-4902-A1D9-5E38CD35CD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D48B015-61FB-4D0E-A8B2-3CC8E1BBD028}" type="pres">
      <dgm:prSet presAssocID="{13FB3D7E-4C95-4902-A1D9-5E38CD35CDC8}" presName="spaceRect" presStyleCnt="0"/>
      <dgm:spPr/>
    </dgm:pt>
    <dgm:pt modelId="{0EB7C55F-36C8-490C-AA2A-4957AE94137D}" type="pres">
      <dgm:prSet presAssocID="{13FB3D7E-4C95-4902-A1D9-5E38CD35CDC8}" presName="textRect" presStyleLbl="revTx" presStyleIdx="0" presStyleCnt="2">
        <dgm:presLayoutVars>
          <dgm:chMax val="1"/>
          <dgm:chPref val="1"/>
        </dgm:presLayoutVars>
      </dgm:prSet>
      <dgm:spPr/>
    </dgm:pt>
    <dgm:pt modelId="{0D4B1451-B926-43B8-A142-DE5B7A3E30C0}" type="pres">
      <dgm:prSet presAssocID="{EB38A371-E931-431E-8545-76A006771762}" presName="sibTrans" presStyleCnt="0"/>
      <dgm:spPr/>
    </dgm:pt>
    <dgm:pt modelId="{1D799330-879D-4842-8256-E05ABB7093A2}" type="pres">
      <dgm:prSet presAssocID="{552BD36A-18F4-475A-9E90-B69BA178BD28}" presName="compNode" presStyleCnt="0"/>
      <dgm:spPr/>
    </dgm:pt>
    <dgm:pt modelId="{5CA46AF9-1CB4-4ED3-B23C-BC5B7CD8D647}" type="pres">
      <dgm:prSet presAssocID="{552BD36A-18F4-475A-9E90-B69BA178BD28}" presName="iconBgRect" presStyleLbl="bgShp" presStyleIdx="1" presStyleCnt="2"/>
      <dgm:spPr/>
    </dgm:pt>
    <dgm:pt modelId="{A38FA53A-C2E2-443F-81C7-BC69EB473BDE}" type="pres">
      <dgm:prSet presAssocID="{552BD36A-18F4-475A-9E90-B69BA178BD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32C1BFA-9661-4109-B7C5-25A8E48B35E7}" type="pres">
      <dgm:prSet presAssocID="{552BD36A-18F4-475A-9E90-B69BA178BD28}" presName="spaceRect" presStyleCnt="0"/>
      <dgm:spPr/>
    </dgm:pt>
    <dgm:pt modelId="{0619EC0F-254F-4133-B44E-5E0AFAED58D4}" type="pres">
      <dgm:prSet presAssocID="{552BD36A-18F4-475A-9E90-B69BA178BD2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C99487-42A0-4AD3-8CCC-BDBDC6788240}" type="presOf" srcId="{13FB3D7E-4C95-4902-A1D9-5E38CD35CDC8}" destId="{0EB7C55F-36C8-490C-AA2A-4957AE94137D}" srcOrd="0" destOrd="0" presId="urn:microsoft.com/office/officeart/2018/5/layout/IconCircleLabelList"/>
    <dgm:cxn modelId="{169A37A1-88B0-481B-A570-0087BC8628E3}" type="presOf" srcId="{28331999-1415-4B1B-94C4-64777660C7EE}" destId="{6C8A8C3F-14DB-43D8-AD8A-9F90203B75DC}" srcOrd="0" destOrd="0" presId="urn:microsoft.com/office/officeart/2018/5/layout/IconCircleLabelList"/>
    <dgm:cxn modelId="{DF2BC6B5-C735-4D4F-B333-1AE6D3E27FEE}" srcId="{28331999-1415-4B1B-94C4-64777660C7EE}" destId="{552BD36A-18F4-475A-9E90-B69BA178BD28}" srcOrd="1" destOrd="0" parTransId="{6C48368B-F64A-42E5-B77D-08A9DFE1C630}" sibTransId="{EBCE5DBD-078A-47AC-82ED-FE5508EC0639}"/>
    <dgm:cxn modelId="{E77D0BBC-1019-42A9-9B3A-83DE42C6D4DA}" srcId="{28331999-1415-4B1B-94C4-64777660C7EE}" destId="{13FB3D7E-4C95-4902-A1D9-5E38CD35CDC8}" srcOrd="0" destOrd="0" parTransId="{67F9BAEA-FDE4-41FB-A681-07E445C3A979}" sibTransId="{EB38A371-E931-431E-8545-76A006771762}"/>
    <dgm:cxn modelId="{54AE7AF4-D1F1-424C-8C9B-CC32E6FF49BB}" type="presOf" srcId="{552BD36A-18F4-475A-9E90-B69BA178BD28}" destId="{0619EC0F-254F-4133-B44E-5E0AFAED58D4}" srcOrd="0" destOrd="0" presId="urn:microsoft.com/office/officeart/2018/5/layout/IconCircleLabelList"/>
    <dgm:cxn modelId="{D1A92D59-579A-4A28-A716-AB6529AFBF50}" type="presParOf" srcId="{6C8A8C3F-14DB-43D8-AD8A-9F90203B75DC}" destId="{EBCC035F-566F-4457-B02B-0E93C6B1C2CB}" srcOrd="0" destOrd="0" presId="urn:microsoft.com/office/officeart/2018/5/layout/IconCircleLabelList"/>
    <dgm:cxn modelId="{8B7A2CFE-4FDF-454A-B819-776FB2D364B1}" type="presParOf" srcId="{EBCC035F-566F-4457-B02B-0E93C6B1C2CB}" destId="{5E3500A8-13B7-48C5-B220-C0FDA757D5CC}" srcOrd="0" destOrd="0" presId="urn:microsoft.com/office/officeart/2018/5/layout/IconCircleLabelList"/>
    <dgm:cxn modelId="{055C92CC-2856-4260-85E2-7CFE2FEB87CA}" type="presParOf" srcId="{EBCC035F-566F-4457-B02B-0E93C6B1C2CB}" destId="{092B12FC-4D79-4F7E-A4F5-E54352B160F8}" srcOrd="1" destOrd="0" presId="urn:microsoft.com/office/officeart/2018/5/layout/IconCircleLabelList"/>
    <dgm:cxn modelId="{C6F16C72-9CEF-42AC-AA59-62F306B659B2}" type="presParOf" srcId="{EBCC035F-566F-4457-B02B-0E93C6B1C2CB}" destId="{2D48B015-61FB-4D0E-A8B2-3CC8E1BBD028}" srcOrd="2" destOrd="0" presId="urn:microsoft.com/office/officeart/2018/5/layout/IconCircleLabelList"/>
    <dgm:cxn modelId="{18B76AE9-DECA-49A8-8C35-6E34790908E6}" type="presParOf" srcId="{EBCC035F-566F-4457-B02B-0E93C6B1C2CB}" destId="{0EB7C55F-36C8-490C-AA2A-4957AE94137D}" srcOrd="3" destOrd="0" presId="urn:microsoft.com/office/officeart/2018/5/layout/IconCircleLabelList"/>
    <dgm:cxn modelId="{26188D44-EB59-4A2F-BD88-045C5233E0AB}" type="presParOf" srcId="{6C8A8C3F-14DB-43D8-AD8A-9F90203B75DC}" destId="{0D4B1451-B926-43B8-A142-DE5B7A3E30C0}" srcOrd="1" destOrd="0" presId="urn:microsoft.com/office/officeart/2018/5/layout/IconCircleLabelList"/>
    <dgm:cxn modelId="{0638567A-1596-4F98-8BC7-AF134F92D349}" type="presParOf" srcId="{6C8A8C3F-14DB-43D8-AD8A-9F90203B75DC}" destId="{1D799330-879D-4842-8256-E05ABB7093A2}" srcOrd="2" destOrd="0" presId="urn:microsoft.com/office/officeart/2018/5/layout/IconCircleLabelList"/>
    <dgm:cxn modelId="{B16FF85B-4730-4A16-BC3C-782E17D246F6}" type="presParOf" srcId="{1D799330-879D-4842-8256-E05ABB7093A2}" destId="{5CA46AF9-1CB4-4ED3-B23C-BC5B7CD8D647}" srcOrd="0" destOrd="0" presId="urn:microsoft.com/office/officeart/2018/5/layout/IconCircleLabelList"/>
    <dgm:cxn modelId="{3FE4DE6C-E122-4EA8-A532-17CCFF6BCBA4}" type="presParOf" srcId="{1D799330-879D-4842-8256-E05ABB7093A2}" destId="{A38FA53A-C2E2-443F-81C7-BC69EB473BDE}" srcOrd="1" destOrd="0" presId="urn:microsoft.com/office/officeart/2018/5/layout/IconCircleLabelList"/>
    <dgm:cxn modelId="{86BB10A5-992E-47CE-BDD5-E23D3EDC0361}" type="presParOf" srcId="{1D799330-879D-4842-8256-E05ABB7093A2}" destId="{532C1BFA-9661-4109-B7C5-25A8E48B35E7}" srcOrd="2" destOrd="0" presId="urn:microsoft.com/office/officeart/2018/5/layout/IconCircleLabelList"/>
    <dgm:cxn modelId="{A72E537D-883C-4535-B1A1-0F7530D3E25A}" type="presParOf" srcId="{1D799330-879D-4842-8256-E05ABB7093A2}" destId="{0619EC0F-254F-4133-B44E-5E0AFAED58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9EF19-020F-4CB9-AF2B-EB0B98BD6D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A5A2B2-1BAC-41D7-B61C-194F41554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for Missing Values. </a:t>
          </a:r>
        </a:p>
      </dgm:t>
    </dgm:pt>
    <dgm:pt modelId="{8AF0413B-54EB-4CFB-8CAF-A3E9EFD6B977}" type="parTrans" cxnId="{C54FD5B9-A34B-4D48-88AD-9C14EB23646A}">
      <dgm:prSet/>
      <dgm:spPr/>
      <dgm:t>
        <a:bodyPr/>
        <a:lstStyle/>
        <a:p>
          <a:endParaRPr lang="en-US"/>
        </a:p>
      </dgm:t>
    </dgm:pt>
    <dgm:pt modelId="{762E96BE-AE30-44B8-9B8D-12BC54A0D222}" type="sibTrans" cxnId="{C54FD5B9-A34B-4D48-88AD-9C14EB23646A}">
      <dgm:prSet/>
      <dgm:spPr/>
      <dgm:t>
        <a:bodyPr/>
        <a:lstStyle/>
        <a:p>
          <a:endParaRPr lang="en-US"/>
        </a:p>
      </dgm:t>
    </dgm:pt>
    <dgm:pt modelId="{189CA6D8-E39F-41B9-A802-7D43E7C67AD9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B92D7E8-C635-4F62-92F5-CF00F04ED7D1}" type="parTrans" cxnId="{4958D763-22E8-40AC-AD27-DA007EACC132}">
      <dgm:prSet/>
      <dgm:spPr/>
      <dgm:t>
        <a:bodyPr/>
        <a:lstStyle/>
        <a:p>
          <a:endParaRPr lang="en-US"/>
        </a:p>
      </dgm:t>
    </dgm:pt>
    <dgm:pt modelId="{19ABB5A6-DF60-4F5A-917C-63BED0AF9FE4}" type="sibTrans" cxnId="{4958D763-22E8-40AC-AD27-DA007EACC132}">
      <dgm:prSet/>
      <dgm:spPr/>
      <dgm:t>
        <a:bodyPr/>
        <a:lstStyle/>
        <a:p>
          <a:endParaRPr lang="en-US"/>
        </a:p>
      </dgm:t>
    </dgm:pt>
    <dgm:pt modelId="{6FB872B0-A787-4A18-8284-4B7442097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Improving Model Performance and Comparing Actual vs. Predicted Values. </a:t>
          </a:r>
        </a:p>
      </dgm:t>
    </dgm:pt>
    <dgm:pt modelId="{47490DAE-73AF-40BE-9496-C3785275B7E9}" type="parTrans" cxnId="{FBF262B5-5A92-402B-A257-F5B986F2CF4F}">
      <dgm:prSet/>
      <dgm:spPr/>
      <dgm:t>
        <a:bodyPr/>
        <a:lstStyle/>
        <a:p>
          <a:endParaRPr lang="en-US"/>
        </a:p>
      </dgm:t>
    </dgm:pt>
    <dgm:pt modelId="{A0C76D4A-B77A-4F9E-AD80-5E53B2456154}" type="sibTrans" cxnId="{FBF262B5-5A92-402B-A257-F5B986F2CF4F}">
      <dgm:prSet/>
      <dgm:spPr/>
      <dgm:t>
        <a:bodyPr/>
        <a:lstStyle/>
        <a:p>
          <a:endParaRPr lang="en-US"/>
        </a:p>
      </dgm:t>
    </dgm:pt>
    <dgm:pt modelId="{08D58E21-3599-401E-B541-66DC425A5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Building the Classifier, Making Predictions.</a:t>
          </a:r>
        </a:p>
      </dgm:t>
    </dgm:pt>
    <dgm:pt modelId="{E2D840EA-1074-4566-80A9-75DCF1AD16B0}" type="sibTrans" cxnId="{9566734D-640C-4996-AFBB-543CC1E1C255}">
      <dgm:prSet/>
      <dgm:spPr/>
      <dgm:t>
        <a:bodyPr/>
        <a:lstStyle/>
        <a:p>
          <a:endParaRPr lang="en-US"/>
        </a:p>
      </dgm:t>
    </dgm:pt>
    <dgm:pt modelId="{7507FF1B-553D-4B63-AA19-D44B03441F77}" type="parTrans" cxnId="{9566734D-640C-4996-AFBB-543CC1E1C255}">
      <dgm:prSet/>
      <dgm:spPr/>
      <dgm:t>
        <a:bodyPr/>
        <a:lstStyle/>
        <a:p>
          <a:endParaRPr lang="en-US"/>
        </a:p>
      </dgm:t>
    </dgm:pt>
    <dgm:pt modelId="{DB3FA39F-47B1-4707-86F1-EE38F248DAA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3CAE7A1E-FBE2-4AAE-8102-943BB6D58282}" type="sibTrans" cxnId="{DD1A72A6-BC1D-4EF1-B31A-163E77DE68A0}">
      <dgm:prSet/>
      <dgm:spPr/>
      <dgm:t>
        <a:bodyPr/>
        <a:lstStyle/>
        <a:p>
          <a:endParaRPr lang="en-US"/>
        </a:p>
      </dgm:t>
    </dgm:pt>
    <dgm:pt modelId="{029C2374-4204-42BC-90C6-8F907FB045B2}" type="parTrans" cxnId="{DD1A72A6-BC1D-4EF1-B31A-163E77DE68A0}">
      <dgm:prSet/>
      <dgm:spPr/>
      <dgm:t>
        <a:bodyPr/>
        <a:lstStyle/>
        <a:p>
          <a:endParaRPr lang="en-US"/>
        </a:p>
      </dgm:t>
    </dgm:pt>
    <dgm:pt modelId="{89AB8548-BE3A-48F8-B07F-4546B51844E2}" type="pres">
      <dgm:prSet presAssocID="{5509EF19-020F-4CB9-AF2B-EB0B98BD6D8B}" presName="root" presStyleCnt="0">
        <dgm:presLayoutVars>
          <dgm:dir/>
          <dgm:resizeHandles val="exact"/>
        </dgm:presLayoutVars>
      </dgm:prSet>
      <dgm:spPr/>
    </dgm:pt>
    <dgm:pt modelId="{A47F64B3-6834-4E57-8769-BB430A415060}" type="pres">
      <dgm:prSet presAssocID="{30A5A2B2-1BAC-41D7-B61C-194F41554710}" presName="compNode" presStyleCnt="0"/>
      <dgm:spPr/>
    </dgm:pt>
    <dgm:pt modelId="{27C4A0F4-0D50-4B7E-8881-65A909A69615}" type="pres">
      <dgm:prSet presAssocID="{30A5A2B2-1BAC-41D7-B61C-194F41554710}" presName="bgRect" presStyleLbl="bgShp" presStyleIdx="0" presStyleCnt="4"/>
      <dgm:spPr/>
    </dgm:pt>
    <dgm:pt modelId="{8BAAE1F5-D748-4B7E-B3E7-BA3101181830}" type="pres">
      <dgm:prSet presAssocID="{30A5A2B2-1BAC-41D7-B61C-194F415547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C8EF9C2-7A5C-4FD3-A56C-7C63316943E8}" type="pres">
      <dgm:prSet presAssocID="{30A5A2B2-1BAC-41D7-B61C-194F41554710}" presName="spaceRect" presStyleCnt="0"/>
      <dgm:spPr/>
    </dgm:pt>
    <dgm:pt modelId="{15F40C12-5A3F-4161-8871-E4F2A81BF5B3}" type="pres">
      <dgm:prSet presAssocID="{30A5A2B2-1BAC-41D7-B61C-194F41554710}" presName="parTx" presStyleLbl="revTx" presStyleIdx="0" presStyleCnt="5">
        <dgm:presLayoutVars>
          <dgm:chMax val="0"/>
          <dgm:chPref val="0"/>
        </dgm:presLayoutVars>
      </dgm:prSet>
      <dgm:spPr/>
    </dgm:pt>
    <dgm:pt modelId="{C902C72D-298B-4AA8-A7D7-8E393D027B97}" type="pres">
      <dgm:prSet presAssocID="{762E96BE-AE30-44B8-9B8D-12BC54A0D222}" presName="sibTrans" presStyleCnt="0"/>
      <dgm:spPr/>
    </dgm:pt>
    <dgm:pt modelId="{F227C765-6230-4DA4-92BF-9EFE4A83696D}" type="pres">
      <dgm:prSet presAssocID="{DB3FA39F-47B1-4707-86F1-EE38F248DAA1}" presName="compNode" presStyleCnt="0"/>
      <dgm:spPr/>
    </dgm:pt>
    <dgm:pt modelId="{1C5ECE17-2699-42B8-8000-E1C7C94BC35D}" type="pres">
      <dgm:prSet presAssocID="{DB3FA39F-47B1-4707-86F1-EE38F248DAA1}" presName="bgRect" presStyleLbl="bgShp" presStyleIdx="1" presStyleCnt="4"/>
      <dgm:spPr/>
    </dgm:pt>
    <dgm:pt modelId="{A0F48353-5BD1-41FE-9BE9-246E77921E2C}" type="pres">
      <dgm:prSet presAssocID="{DB3FA39F-47B1-4707-86F1-EE38F248DA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ren"/>
        </a:ext>
      </dgm:extLst>
    </dgm:pt>
    <dgm:pt modelId="{F5F5AF83-9E5E-40AF-8A74-83C500A81C51}" type="pres">
      <dgm:prSet presAssocID="{DB3FA39F-47B1-4707-86F1-EE38F248DAA1}" presName="spaceRect" presStyleCnt="0"/>
      <dgm:spPr/>
    </dgm:pt>
    <dgm:pt modelId="{26361EBE-8D92-4CE9-9E5C-042448ED4EF3}" type="pres">
      <dgm:prSet presAssocID="{DB3FA39F-47B1-4707-86F1-EE38F248DAA1}" presName="parTx" presStyleLbl="revTx" presStyleIdx="1" presStyleCnt="5" custScaleX="100845">
        <dgm:presLayoutVars>
          <dgm:chMax val="0"/>
          <dgm:chPref val="0"/>
        </dgm:presLayoutVars>
      </dgm:prSet>
      <dgm:spPr/>
    </dgm:pt>
    <dgm:pt modelId="{81981071-3A53-452D-86FB-E6071946C457}" type="pres">
      <dgm:prSet presAssocID="{DB3FA39F-47B1-4707-86F1-EE38F248DAA1}" presName="desTx" presStyleLbl="revTx" presStyleIdx="2" presStyleCnt="5">
        <dgm:presLayoutVars/>
      </dgm:prSet>
      <dgm:spPr/>
    </dgm:pt>
    <dgm:pt modelId="{AFC389A8-584D-4FCE-84B1-1C897376A78C}" type="pres">
      <dgm:prSet presAssocID="{3CAE7A1E-FBE2-4AAE-8102-943BB6D58282}" presName="sibTrans" presStyleCnt="0"/>
      <dgm:spPr/>
    </dgm:pt>
    <dgm:pt modelId="{3B874AF7-BADE-42BA-BD62-19587181F997}" type="pres">
      <dgm:prSet presAssocID="{08D58E21-3599-401E-B541-66DC425A54BB}" presName="compNode" presStyleCnt="0"/>
      <dgm:spPr/>
    </dgm:pt>
    <dgm:pt modelId="{58E84FE2-7383-4D15-9C7D-2D9DFB6D1F58}" type="pres">
      <dgm:prSet presAssocID="{08D58E21-3599-401E-B541-66DC425A54BB}" presName="bgRect" presStyleLbl="bgShp" presStyleIdx="2" presStyleCnt="4"/>
      <dgm:spPr/>
    </dgm:pt>
    <dgm:pt modelId="{5CC50D31-3EDE-42E2-82FF-66F48431639C}" type="pres">
      <dgm:prSet presAssocID="{08D58E21-3599-401E-B541-66DC425A54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580EBC5-151E-46D2-9CA2-CDE522E467F2}" type="pres">
      <dgm:prSet presAssocID="{08D58E21-3599-401E-B541-66DC425A54BB}" presName="spaceRect" presStyleCnt="0"/>
      <dgm:spPr/>
    </dgm:pt>
    <dgm:pt modelId="{F6E7BF63-59A7-4B7D-A5E6-D4C5BD503B47}" type="pres">
      <dgm:prSet presAssocID="{08D58E21-3599-401E-B541-66DC425A54BB}" presName="parTx" presStyleLbl="revTx" presStyleIdx="3" presStyleCnt="5" custScaleX="100405">
        <dgm:presLayoutVars>
          <dgm:chMax val="0"/>
          <dgm:chPref val="0"/>
        </dgm:presLayoutVars>
      </dgm:prSet>
      <dgm:spPr/>
    </dgm:pt>
    <dgm:pt modelId="{10290921-E53A-46B2-BFEB-EE8C464460B5}" type="pres">
      <dgm:prSet presAssocID="{E2D840EA-1074-4566-80A9-75DCF1AD16B0}" presName="sibTrans" presStyleCnt="0"/>
      <dgm:spPr/>
    </dgm:pt>
    <dgm:pt modelId="{F2F085CC-628E-4EF1-89B1-EC9636A7BEF8}" type="pres">
      <dgm:prSet presAssocID="{6FB872B0-A787-4A18-8284-4B7442097368}" presName="compNode" presStyleCnt="0"/>
      <dgm:spPr/>
    </dgm:pt>
    <dgm:pt modelId="{389EBD28-C42A-4E0D-9CB1-7A2309FE8470}" type="pres">
      <dgm:prSet presAssocID="{6FB872B0-A787-4A18-8284-4B7442097368}" presName="bgRect" presStyleLbl="bgShp" presStyleIdx="3" presStyleCnt="4"/>
      <dgm:spPr/>
    </dgm:pt>
    <dgm:pt modelId="{97D8A4E7-246E-47A5-ADFD-C5B80E51CBE5}" type="pres">
      <dgm:prSet presAssocID="{6FB872B0-A787-4A18-8284-4B74420973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4BDC1CC-4694-4C09-AD53-2384CC1D4F24}" type="pres">
      <dgm:prSet presAssocID="{6FB872B0-A787-4A18-8284-4B7442097368}" presName="spaceRect" presStyleCnt="0"/>
      <dgm:spPr/>
    </dgm:pt>
    <dgm:pt modelId="{A8ECEE76-B438-4A4A-B8C4-D6591D6F8A0B}" type="pres">
      <dgm:prSet presAssocID="{6FB872B0-A787-4A18-8284-4B74420973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ECA2526-78C7-4FD5-A9AA-DA89F97FDB5D}" type="presOf" srcId="{5509EF19-020F-4CB9-AF2B-EB0B98BD6D8B}" destId="{89AB8548-BE3A-48F8-B07F-4546B51844E2}" srcOrd="0" destOrd="0" presId="urn:microsoft.com/office/officeart/2018/2/layout/IconVerticalSolidList"/>
    <dgm:cxn modelId="{9566734D-640C-4996-AFBB-543CC1E1C255}" srcId="{5509EF19-020F-4CB9-AF2B-EB0B98BD6D8B}" destId="{08D58E21-3599-401E-B541-66DC425A54BB}" srcOrd="2" destOrd="0" parTransId="{7507FF1B-553D-4B63-AA19-D44B03441F77}" sibTransId="{E2D840EA-1074-4566-80A9-75DCF1AD16B0}"/>
    <dgm:cxn modelId="{218C0360-4879-4C9D-BD83-67211530A502}" type="presOf" srcId="{DB3FA39F-47B1-4707-86F1-EE38F248DAA1}" destId="{26361EBE-8D92-4CE9-9E5C-042448ED4EF3}" srcOrd="0" destOrd="0" presId="urn:microsoft.com/office/officeart/2018/2/layout/IconVerticalSolidList"/>
    <dgm:cxn modelId="{4958D763-22E8-40AC-AD27-DA007EACC132}" srcId="{DB3FA39F-47B1-4707-86F1-EE38F248DAA1}" destId="{189CA6D8-E39F-41B9-A802-7D43E7C67AD9}" srcOrd="0" destOrd="0" parTransId="{FB92D7E8-C635-4F62-92F5-CF00F04ED7D1}" sibTransId="{19ABB5A6-DF60-4F5A-917C-63BED0AF9FE4}"/>
    <dgm:cxn modelId="{55001586-87DD-4A3C-AC51-E5D3A89ADC7F}" type="presOf" srcId="{30A5A2B2-1BAC-41D7-B61C-194F41554710}" destId="{15F40C12-5A3F-4161-8871-E4F2A81BF5B3}" srcOrd="0" destOrd="0" presId="urn:microsoft.com/office/officeart/2018/2/layout/IconVerticalSolidList"/>
    <dgm:cxn modelId="{0F4B308A-FD97-4B20-A0E5-C556B576213F}" type="presOf" srcId="{6FB872B0-A787-4A18-8284-4B7442097368}" destId="{A8ECEE76-B438-4A4A-B8C4-D6591D6F8A0B}" srcOrd="0" destOrd="0" presId="urn:microsoft.com/office/officeart/2018/2/layout/IconVerticalSolidList"/>
    <dgm:cxn modelId="{5B06678D-8285-4591-B571-DE7CD8CE5A32}" type="presOf" srcId="{08D58E21-3599-401E-B541-66DC425A54BB}" destId="{F6E7BF63-59A7-4B7D-A5E6-D4C5BD503B47}" srcOrd="0" destOrd="0" presId="urn:microsoft.com/office/officeart/2018/2/layout/IconVerticalSolidList"/>
    <dgm:cxn modelId="{DD1A72A6-BC1D-4EF1-B31A-163E77DE68A0}" srcId="{5509EF19-020F-4CB9-AF2B-EB0B98BD6D8B}" destId="{DB3FA39F-47B1-4707-86F1-EE38F248DAA1}" srcOrd="1" destOrd="0" parTransId="{029C2374-4204-42BC-90C6-8F907FB045B2}" sibTransId="{3CAE7A1E-FBE2-4AAE-8102-943BB6D58282}"/>
    <dgm:cxn modelId="{FBF262B5-5A92-402B-A257-F5B986F2CF4F}" srcId="{5509EF19-020F-4CB9-AF2B-EB0B98BD6D8B}" destId="{6FB872B0-A787-4A18-8284-4B7442097368}" srcOrd="3" destOrd="0" parTransId="{47490DAE-73AF-40BE-9496-C3785275B7E9}" sibTransId="{A0C76D4A-B77A-4F9E-AD80-5E53B2456154}"/>
    <dgm:cxn modelId="{C54FD5B9-A34B-4D48-88AD-9C14EB23646A}" srcId="{5509EF19-020F-4CB9-AF2B-EB0B98BD6D8B}" destId="{30A5A2B2-1BAC-41D7-B61C-194F41554710}" srcOrd="0" destOrd="0" parTransId="{8AF0413B-54EB-4CFB-8CAF-A3E9EFD6B977}" sibTransId="{762E96BE-AE30-44B8-9B8D-12BC54A0D222}"/>
    <dgm:cxn modelId="{6C4472F2-5E95-4DB4-B7CB-BD17DFE37327}" type="presOf" srcId="{189CA6D8-E39F-41B9-A802-7D43E7C67AD9}" destId="{81981071-3A53-452D-86FB-E6071946C457}" srcOrd="0" destOrd="0" presId="urn:microsoft.com/office/officeart/2018/2/layout/IconVerticalSolidList"/>
    <dgm:cxn modelId="{A6218EFA-5054-4A67-94DC-6C7476369E08}" type="presParOf" srcId="{89AB8548-BE3A-48F8-B07F-4546B51844E2}" destId="{A47F64B3-6834-4E57-8769-BB430A415060}" srcOrd="0" destOrd="0" presId="urn:microsoft.com/office/officeart/2018/2/layout/IconVerticalSolidList"/>
    <dgm:cxn modelId="{2E4E3193-A7E8-42A4-A207-2854518F86B8}" type="presParOf" srcId="{A47F64B3-6834-4E57-8769-BB430A415060}" destId="{27C4A0F4-0D50-4B7E-8881-65A909A69615}" srcOrd="0" destOrd="0" presId="urn:microsoft.com/office/officeart/2018/2/layout/IconVerticalSolidList"/>
    <dgm:cxn modelId="{DF06BEB9-24F7-4D72-BE1B-528CE2F1276C}" type="presParOf" srcId="{A47F64B3-6834-4E57-8769-BB430A415060}" destId="{8BAAE1F5-D748-4B7E-B3E7-BA3101181830}" srcOrd="1" destOrd="0" presId="urn:microsoft.com/office/officeart/2018/2/layout/IconVerticalSolidList"/>
    <dgm:cxn modelId="{D228E193-EE10-434C-BE5E-547DB69BD4C2}" type="presParOf" srcId="{A47F64B3-6834-4E57-8769-BB430A415060}" destId="{0C8EF9C2-7A5C-4FD3-A56C-7C63316943E8}" srcOrd="2" destOrd="0" presId="urn:microsoft.com/office/officeart/2018/2/layout/IconVerticalSolidList"/>
    <dgm:cxn modelId="{5A7B6D58-2934-4749-8F87-2CDCBD044AAB}" type="presParOf" srcId="{A47F64B3-6834-4E57-8769-BB430A415060}" destId="{15F40C12-5A3F-4161-8871-E4F2A81BF5B3}" srcOrd="3" destOrd="0" presId="urn:microsoft.com/office/officeart/2018/2/layout/IconVerticalSolidList"/>
    <dgm:cxn modelId="{F70C956A-9339-4743-A315-27BF2CCCAB75}" type="presParOf" srcId="{89AB8548-BE3A-48F8-B07F-4546B51844E2}" destId="{C902C72D-298B-4AA8-A7D7-8E393D027B97}" srcOrd="1" destOrd="0" presId="urn:microsoft.com/office/officeart/2018/2/layout/IconVerticalSolidList"/>
    <dgm:cxn modelId="{E2C0E75C-ED47-479E-B5E9-7084EC0B6D1F}" type="presParOf" srcId="{89AB8548-BE3A-48F8-B07F-4546B51844E2}" destId="{F227C765-6230-4DA4-92BF-9EFE4A83696D}" srcOrd="2" destOrd="0" presId="urn:microsoft.com/office/officeart/2018/2/layout/IconVerticalSolidList"/>
    <dgm:cxn modelId="{01EB6EF9-7EA9-47E1-8B62-E47D565EABB2}" type="presParOf" srcId="{F227C765-6230-4DA4-92BF-9EFE4A83696D}" destId="{1C5ECE17-2699-42B8-8000-E1C7C94BC35D}" srcOrd="0" destOrd="0" presId="urn:microsoft.com/office/officeart/2018/2/layout/IconVerticalSolidList"/>
    <dgm:cxn modelId="{ADCBAE22-F408-4556-96D5-2CD7D758FFBD}" type="presParOf" srcId="{F227C765-6230-4DA4-92BF-9EFE4A83696D}" destId="{A0F48353-5BD1-41FE-9BE9-246E77921E2C}" srcOrd="1" destOrd="0" presId="urn:microsoft.com/office/officeart/2018/2/layout/IconVerticalSolidList"/>
    <dgm:cxn modelId="{058D14AC-45C4-4E84-A439-3C5AB2B2F3B0}" type="presParOf" srcId="{F227C765-6230-4DA4-92BF-9EFE4A83696D}" destId="{F5F5AF83-9E5E-40AF-8A74-83C500A81C51}" srcOrd="2" destOrd="0" presId="urn:microsoft.com/office/officeart/2018/2/layout/IconVerticalSolidList"/>
    <dgm:cxn modelId="{6354F22C-A2B4-4C33-9B22-81C355D5EEF8}" type="presParOf" srcId="{F227C765-6230-4DA4-92BF-9EFE4A83696D}" destId="{26361EBE-8D92-4CE9-9E5C-042448ED4EF3}" srcOrd="3" destOrd="0" presId="urn:microsoft.com/office/officeart/2018/2/layout/IconVerticalSolidList"/>
    <dgm:cxn modelId="{E66700CD-2D5F-4EFC-B2FC-39B73F9209E1}" type="presParOf" srcId="{F227C765-6230-4DA4-92BF-9EFE4A83696D}" destId="{81981071-3A53-452D-86FB-E6071946C457}" srcOrd="4" destOrd="0" presId="urn:microsoft.com/office/officeart/2018/2/layout/IconVerticalSolidList"/>
    <dgm:cxn modelId="{A4CFBDFC-D1E2-4557-BDF1-C735921EB73C}" type="presParOf" srcId="{89AB8548-BE3A-48F8-B07F-4546B51844E2}" destId="{AFC389A8-584D-4FCE-84B1-1C897376A78C}" srcOrd="3" destOrd="0" presId="urn:microsoft.com/office/officeart/2018/2/layout/IconVerticalSolidList"/>
    <dgm:cxn modelId="{87BFD2BC-48BB-4121-A039-A2DC8F2D8F18}" type="presParOf" srcId="{89AB8548-BE3A-48F8-B07F-4546B51844E2}" destId="{3B874AF7-BADE-42BA-BD62-19587181F997}" srcOrd="4" destOrd="0" presId="urn:microsoft.com/office/officeart/2018/2/layout/IconVerticalSolidList"/>
    <dgm:cxn modelId="{B4A71142-AC8C-4AA4-BC0A-64DC34DD933E}" type="presParOf" srcId="{3B874AF7-BADE-42BA-BD62-19587181F997}" destId="{58E84FE2-7383-4D15-9C7D-2D9DFB6D1F58}" srcOrd="0" destOrd="0" presId="urn:microsoft.com/office/officeart/2018/2/layout/IconVerticalSolidList"/>
    <dgm:cxn modelId="{794A9AA3-ED82-4118-9D95-0BE5CEB2829A}" type="presParOf" srcId="{3B874AF7-BADE-42BA-BD62-19587181F997}" destId="{5CC50D31-3EDE-42E2-82FF-66F48431639C}" srcOrd="1" destOrd="0" presId="urn:microsoft.com/office/officeart/2018/2/layout/IconVerticalSolidList"/>
    <dgm:cxn modelId="{10746EC0-6A7F-41FE-ADE5-DB2A690B0587}" type="presParOf" srcId="{3B874AF7-BADE-42BA-BD62-19587181F997}" destId="{5580EBC5-151E-46D2-9CA2-CDE522E467F2}" srcOrd="2" destOrd="0" presId="urn:microsoft.com/office/officeart/2018/2/layout/IconVerticalSolidList"/>
    <dgm:cxn modelId="{0D8B97AC-4873-46E4-B054-4C37C7773879}" type="presParOf" srcId="{3B874AF7-BADE-42BA-BD62-19587181F997}" destId="{F6E7BF63-59A7-4B7D-A5E6-D4C5BD503B47}" srcOrd="3" destOrd="0" presId="urn:microsoft.com/office/officeart/2018/2/layout/IconVerticalSolidList"/>
    <dgm:cxn modelId="{7DC917DA-0B20-4521-8CB0-607F365CA9E2}" type="presParOf" srcId="{89AB8548-BE3A-48F8-B07F-4546B51844E2}" destId="{10290921-E53A-46B2-BFEB-EE8C464460B5}" srcOrd="5" destOrd="0" presId="urn:microsoft.com/office/officeart/2018/2/layout/IconVerticalSolidList"/>
    <dgm:cxn modelId="{BD01A678-58CD-43A2-A52F-ECA1B399520B}" type="presParOf" srcId="{89AB8548-BE3A-48F8-B07F-4546B51844E2}" destId="{F2F085CC-628E-4EF1-89B1-EC9636A7BEF8}" srcOrd="6" destOrd="0" presId="urn:microsoft.com/office/officeart/2018/2/layout/IconVerticalSolidList"/>
    <dgm:cxn modelId="{9B2DFA61-1417-4688-BAE2-B8D5C6A876C4}" type="presParOf" srcId="{F2F085CC-628E-4EF1-89B1-EC9636A7BEF8}" destId="{389EBD28-C42A-4E0D-9CB1-7A2309FE8470}" srcOrd="0" destOrd="0" presId="urn:microsoft.com/office/officeart/2018/2/layout/IconVerticalSolidList"/>
    <dgm:cxn modelId="{55B530C4-FA3B-4343-9714-F96F2DCC34C9}" type="presParOf" srcId="{F2F085CC-628E-4EF1-89B1-EC9636A7BEF8}" destId="{97D8A4E7-246E-47A5-ADFD-C5B80E51CBE5}" srcOrd="1" destOrd="0" presId="urn:microsoft.com/office/officeart/2018/2/layout/IconVerticalSolidList"/>
    <dgm:cxn modelId="{D3657353-2917-4874-8635-9C35BDE9CB43}" type="presParOf" srcId="{F2F085CC-628E-4EF1-89B1-EC9636A7BEF8}" destId="{14BDC1CC-4694-4C09-AD53-2384CC1D4F24}" srcOrd="2" destOrd="0" presId="urn:microsoft.com/office/officeart/2018/2/layout/IconVerticalSolidList"/>
    <dgm:cxn modelId="{C9D5B6DE-00EA-4AEF-B61B-4B68B3C5E2BB}" type="presParOf" srcId="{F2F085CC-628E-4EF1-89B1-EC9636A7BEF8}" destId="{A8ECEE76-B438-4A4A-B8C4-D6591D6F8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C2151-FB16-4DCE-8725-026A7CFFB3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6CFB61-C9E4-45C7-8064-43A4C9A330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Naive Bayes Classification, Decision trees, random forest techniques</a:t>
          </a:r>
        </a:p>
      </dgm:t>
    </dgm:pt>
    <dgm:pt modelId="{777AA5CE-CB2B-411B-BB9A-DF526B588DAF}" type="parTrans" cxnId="{6E46CD3A-24DB-49CC-8623-07949CB74F9B}">
      <dgm:prSet/>
      <dgm:spPr/>
      <dgm:t>
        <a:bodyPr/>
        <a:lstStyle/>
        <a:p>
          <a:endParaRPr lang="en-US"/>
        </a:p>
      </dgm:t>
    </dgm:pt>
    <dgm:pt modelId="{31CE3102-BC5C-4F8D-804C-334C5AA316A7}" type="sibTrans" cxnId="{6E46CD3A-24DB-49CC-8623-07949CB74F9B}">
      <dgm:prSet/>
      <dgm:spPr/>
      <dgm:t>
        <a:bodyPr/>
        <a:lstStyle/>
        <a:p>
          <a:endParaRPr lang="en-US"/>
        </a:p>
      </dgm:t>
    </dgm:pt>
    <dgm:pt modelId="{09E2C360-F35A-436D-88A5-69A1D96535B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To get better comparison on the data, we have applied all the three mentioned techniques. Different accuracies were obtained.</a:t>
          </a:r>
        </a:p>
      </dgm:t>
    </dgm:pt>
    <dgm:pt modelId="{61239573-7A5F-4818-A9F5-4DB59B0910CF}" type="parTrans" cxnId="{6AE74307-097B-4CA9-8A65-1C908530DC9E}">
      <dgm:prSet/>
      <dgm:spPr/>
      <dgm:t>
        <a:bodyPr/>
        <a:lstStyle/>
        <a:p>
          <a:endParaRPr lang="en-US"/>
        </a:p>
      </dgm:t>
    </dgm:pt>
    <dgm:pt modelId="{97D95124-A0A8-4A21-9596-08898A6A49D8}" type="sibTrans" cxnId="{6AE74307-097B-4CA9-8A65-1C908530DC9E}">
      <dgm:prSet/>
      <dgm:spPr/>
      <dgm:t>
        <a:bodyPr/>
        <a:lstStyle/>
        <a:p>
          <a:endParaRPr lang="en-US"/>
        </a:p>
      </dgm:t>
    </dgm:pt>
    <dgm:pt modelId="{46540583-5BDF-421F-860C-4A1A199C9E38}" type="pres">
      <dgm:prSet presAssocID="{0EEC2151-FB16-4DCE-8725-026A7CFFB3FA}" presName="root" presStyleCnt="0">
        <dgm:presLayoutVars>
          <dgm:dir/>
          <dgm:resizeHandles val="exact"/>
        </dgm:presLayoutVars>
      </dgm:prSet>
      <dgm:spPr/>
    </dgm:pt>
    <dgm:pt modelId="{DEF4A095-58E2-4F3B-B885-D97ABEE351EF}" type="pres">
      <dgm:prSet presAssocID="{916CFB61-C9E4-45C7-8064-43A4C9A33005}" presName="compNode" presStyleCnt="0"/>
      <dgm:spPr/>
    </dgm:pt>
    <dgm:pt modelId="{0D6934D8-C156-4A01-999C-DBB514705BFE}" type="pres">
      <dgm:prSet presAssocID="{916CFB61-C9E4-45C7-8064-43A4C9A3300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28514C9-1350-4EEF-85C3-F46697375C21}" type="pres">
      <dgm:prSet presAssocID="{916CFB61-C9E4-45C7-8064-43A4C9A330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1CD72C0-7BE1-4CE5-B4EA-38CB4BF2A8C0}" type="pres">
      <dgm:prSet presAssocID="{916CFB61-C9E4-45C7-8064-43A4C9A33005}" presName="spaceRect" presStyleCnt="0"/>
      <dgm:spPr/>
    </dgm:pt>
    <dgm:pt modelId="{6FBDD260-CB85-4F21-A5C3-0BD1C33771FB}" type="pres">
      <dgm:prSet presAssocID="{916CFB61-C9E4-45C7-8064-43A4C9A33005}" presName="textRect" presStyleLbl="revTx" presStyleIdx="0" presStyleCnt="2" custScaleX="104793" custScaleY="105058">
        <dgm:presLayoutVars>
          <dgm:chMax val="1"/>
          <dgm:chPref val="1"/>
        </dgm:presLayoutVars>
      </dgm:prSet>
      <dgm:spPr/>
    </dgm:pt>
    <dgm:pt modelId="{BD465E9F-F984-45AB-92BF-6C2501E5742F}" type="pres">
      <dgm:prSet presAssocID="{31CE3102-BC5C-4F8D-804C-334C5AA316A7}" presName="sibTrans" presStyleCnt="0"/>
      <dgm:spPr/>
    </dgm:pt>
    <dgm:pt modelId="{126C71E9-AA25-4230-87B5-69EC77825EE8}" type="pres">
      <dgm:prSet presAssocID="{09E2C360-F35A-436D-88A5-69A1D96535B5}" presName="compNode" presStyleCnt="0"/>
      <dgm:spPr/>
    </dgm:pt>
    <dgm:pt modelId="{44C7AA8F-757D-40F3-B6D0-D3E4BB75C3D8}" type="pres">
      <dgm:prSet presAssocID="{09E2C360-F35A-436D-88A5-69A1D96535B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A691475-4C1E-4EF0-BBD3-8CA38FFB07BA}" type="pres">
      <dgm:prSet presAssocID="{09E2C360-F35A-436D-88A5-69A1D96535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FFE4D17-BB1D-4459-B77B-CA973C850A12}" type="pres">
      <dgm:prSet presAssocID="{09E2C360-F35A-436D-88A5-69A1D96535B5}" presName="spaceRect" presStyleCnt="0"/>
      <dgm:spPr/>
    </dgm:pt>
    <dgm:pt modelId="{4BE9E2F2-E3FD-4C86-AD05-DD623351DA21}" type="pres">
      <dgm:prSet presAssocID="{09E2C360-F35A-436D-88A5-69A1D96535B5}" presName="textRect" presStyleLbl="revTx" presStyleIdx="1" presStyleCnt="2" custScaleY="141320">
        <dgm:presLayoutVars>
          <dgm:chMax val="1"/>
          <dgm:chPref val="1"/>
        </dgm:presLayoutVars>
      </dgm:prSet>
      <dgm:spPr/>
    </dgm:pt>
  </dgm:ptLst>
  <dgm:cxnLst>
    <dgm:cxn modelId="{6AE74307-097B-4CA9-8A65-1C908530DC9E}" srcId="{0EEC2151-FB16-4DCE-8725-026A7CFFB3FA}" destId="{09E2C360-F35A-436D-88A5-69A1D96535B5}" srcOrd="1" destOrd="0" parTransId="{61239573-7A5F-4818-A9F5-4DB59B0910CF}" sibTransId="{97D95124-A0A8-4A21-9596-08898A6A49D8}"/>
    <dgm:cxn modelId="{6E46CD3A-24DB-49CC-8623-07949CB74F9B}" srcId="{0EEC2151-FB16-4DCE-8725-026A7CFFB3FA}" destId="{916CFB61-C9E4-45C7-8064-43A4C9A33005}" srcOrd="0" destOrd="0" parTransId="{777AA5CE-CB2B-411B-BB9A-DF526B588DAF}" sibTransId="{31CE3102-BC5C-4F8D-804C-334C5AA316A7}"/>
    <dgm:cxn modelId="{FA1D9751-A326-4F46-BFEF-9453B7644181}" type="presOf" srcId="{0EEC2151-FB16-4DCE-8725-026A7CFFB3FA}" destId="{46540583-5BDF-421F-860C-4A1A199C9E38}" srcOrd="0" destOrd="0" presId="urn:microsoft.com/office/officeart/2018/5/layout/IconLeafLabelList"/>
    <dgm:cxn modelId="{84B59CAA-585D-468C-B0DD-CD8757B05086}" type="presOf" srcId="{09E2C360-F35A-436D-88A5-69A1D96535B5}" destId="{4BE9E2F2-E3FD-4C86-AD05-DD623351DA21}" srcOrd="0" destOrd="0" presId="urn:microsoft.com/office/officeart/2018/5/layout/IconLeafLabelList"/>
    <dgm:cxn modelId="{B8B589C6-0791-46E2-8217-07E66DFB07BA}" type="presOf" srcId="{916CFB61-C9E4-45C7-8064-43A4C9A33005}" destId="{6FBDD260-CB85-4F21-A5C3-0BD1C33771FB}" srcOrd="0" destOrd="0" presId="urn:microsoft.com/office/officeart/2018/5/layout/IconLeafLabelList"/>
    <dgm:cxn modelId="{BCE8361D-DC1B-4272-B71E-08A400CCD121}" type="presParOf" srcId="{46540583-5BDF-421F-860C-4A1A199C9E38}" destId="{DEF4A095-58E2-4F3B-B885-D97ABEE351EF}" srcOrd="0" destOrd="0" presId="urn:microsoft.com/office/officeart/2018/5/layout/IconLeafLabelList"/>
    <dgm:cxn modelId="{49BB532D-124A-44AB-B6F9-EA201B1428EF}" type="presParOf" srcId="{DEF4A095-58E2-4F3B-B885-D97ABEE351EF}" destId="{0D6934D8-C156-4A01-999C-DBB514705BFE}" srcOrd="0" destOrd="0" presId="urn:microsoft.com/office/officeart/2018/5/layout/IconLeafLabelList"/>
    <dgm:cxn modelId="{50F6587A-62BC-4BB5-9E1C-B5E750F5BAED}" type="presParOf" srcId="{DEF4A095-58E2-4F3B-B885-D97ABEE351EF}" destId="{428514C9-1350-4EEF-85C3-F46697375C21}" srcOrd="1" destOrd="0" presId="urn:microsoft.com/office/officeart/2018/5/layout/IconLeafLabelList"/>
    <dgm:cxn modelId="{75959AE5-046D-41E0-BA00-7FC57CDDA555}" type="presParOf" srcId="{DEF4A095-58E2-4F3B-B885-D97ABEE351EF}" destId="{F1CD72C0-7BE1-4CE5-B4EA-38CB4BF2A8C0}" srcOrd="2" destOrd="0" presId="urn:microsoft.com/office/officeart/2018/5/layout/IconLeafLabelList"/>
    <dgm:cxn modelId="{E9CB416D-6F94-40D9-9C89-F36B4A42067D}" type="presParOf" srcId="{DEF4A095-58E2-4F3B-B885-D97ABEE351EF}" destId="{6FBDD260-CB85-4F21-A5C3-0BD1C33771FB}" srcOrd="3" destOrd="0" presId="urn:microsoft.com/office/officeart/2018/5/layout/IconLeafLabelList"/>
    <dgm:cxn modelId="{CB6F5D3D-19BD-4368-8EED-CC305343A045}" type="presParOf" srcId="{46540583-5BDF-421F-860C-4A1A199C9E38}" destId="{BD465E9F-F984-45AB-92BF-6C2501E5742F}" srcOrd="1" destOrd="0" presId="urn:microsoft.com/office/officeart/2018/5/layout/IconLeafLabelList"/>
    <dgm:cxn modelId="{A1AB8636-2296-4A95-86FC-A535E4FBE600}" type="presParOf" srcId="{46540583-5BDF-421F-860C-4A1A199C9E38}" destId="{126C71E9-AA25-4230-87B5-69EC77825EE8}" srcOrd="2" destOrd="0" presId="urn:microsoft.com/office/officeart/2018/5/layout/IconLeafLabelList"/>
    <dgm:cxn modelId="{F01475F0-A56E-4DE3-BA68-61C66123DA1A}" type="presParOf" srcId="{126C71E9-AA25-4230-87B5-69EC77825EE8}" destId="{44C7AA8F-757D-40F3-B6D0-D3E4BB75C3D8}" srcOrd="0" destOrd="0" presId="urn:microsoft.com/office/officeart/2018/5/layout/IconLeafLabelList"/>
    <dgm:cxn modelId="{90AF3ED1-9230-4087-8488-01BE81FDAA77}" type="presParOf" srcId="{126C71E9-AA25-4230-87B5-69EC77825EE8}" destId="{BA691475-4C1E-4EF0-BBD3-8CA38FFB07BA}" srcOrd="1" destOrd="0" presId="urn:microsoft.com/office/officeart/2018/5/layout/IconLeafLabelList"/>
    <dgm:cxn modelId="{7F9ACF63-4C16-4602-8D42-3E25F3B52E37}" type="presParOf" srcId="{126C71E9-AA25-4230-87B5-69EC77825EE8}" destId="{CFFE4D17-BB1D-4459-B77B-CA973C850A12}" srcOrd="2" destOrd="0" presId="urn:microsoft.com/office/officeart/2018/5/layout/IconLeafLabelList"/>
    <dgm:cxn modelId="{1D2C1404-F433-4999-9F10-997DBC9E86BB}" type="presParOf" srcId="{126C71E9-AA25-4230-87B5-69EC77825EE8}" destId="{4BE9E2F2-E3FD-4C86-AD05-DD623351DA2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500A8-13B7-48C5-B220-C0FDA757D5CC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B12FC-4D79-4F7E-A4F5-E54352B160F8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7C55F-36C8-490C-AA2A-4957AE94137D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Data Set – Marketing Campaign of a Bank</a:t>
          </a:r>
        </a:p>
      </dsp:txBody>
      <dsp:txXfrm>
        <a:off x="1342800" y="3255669"/>
        <a:ext cx="3600000" cy="720000"/>
      </dsp:txXfrm>
    </dsp:sp>
    <dsp:sp modelId="{5CA46AF9-1CB4-4ED3-B23C-BC5B7CD8D647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A53A-C2E2-443F-81C7-BC69EB473BDE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9EC0F-254F-4133-B44E-5E0AFAED58D4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Feature Engineering – Exploratory Data Analysis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A0F4-0D50-4B7E-8881-65A909A69615}">
      <dsp:nvSpPr>
        <dsp:cNvPr id="0" name=""/>
        <dsp:cNvSpPr/>
      </dsp:nvSpPr>
      <dsp:spPr>
        <a:xfrm>
          <a:off x="-3754" y="11048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AE1F5-D748-4B7E-B3E7-BA3101181830}">
      <dsp:nvSpPr>
        <dsp:cNvPr id="0" name=""/>
        <dsp:cNvSpPr/>
      </dsp:nvSpPr>
      <dsp:spPr>
        <a:xfrm>
          <a:off x="369647" y="288784"/>
          <a:ext cx="678911" cy="6789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0C12-5A3F-4161-8871-E4F2A81BF5B3}">
      <dsp:nvSpPr>
        <dsp:cNvPr id="0" name=""/>
        <dsp:cNvSpPr/>
      </dsp:nvSpPr>
      <dsp:spPr>
        <a:xfrm>
          <a:off x="1421960" y="11048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 for Missing Values. </a:t>
          </a:r>
        </a:p>
      </dsp:txBody>
      <dsp:txXfrm>
        <a:off x="1421960" y="11048"/>
        <a:ext cx="5085100" cy="1234385"/>
      </dsp:txXfrm>
    </dsp:sp>
    <dsp:sp modelId="{1C5ECE17-2699-42B8-8000-E1C7C94BC35D}">
      <dsp:nvSpPr>
        <dsp:cNvPr id="0" name=""/>
        <dsp:cNvSpPr/>
      </dsp:nvSpPr>
      <dsp:spPr>
        <a:xfrm>
          <a:off x="-3754" y="1554029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48353-5BD1-41FE-9BE9-246E77921E2C}">
      <dsp:nvSpPr>
        <dsp:cNvPr id="0" name=""/>
        <dsp:cNvSpPr/>
      </dsp:nvSpPr>
      <dsp:spPr>
        <a:xfrm>
          <a:off x="369647" y="1831766"/>
          <a:ext cx="678911" cy="6789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61EBE-8D92-4CE9-9E5C-042448ED4EF3}">
      <dsp:nvSpPr>
        <dsp:cNvPr id="0" name=""/>
        <dsp:cNvSpPr/>
      </dsp:nvSpPr>
      <dsp:spPr>
        <a:xfrm>
          <a:off x="1409576" y="1554029"/>
          <a:ext cx="2955889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409576" y="1554029"/>
        <a:ext cx="2955889" cy="1234385"/>
      </dsp:txXfrm>
    </dsp:sp>
    <dsp:sp modelId="{81981071-3A53-452D-86FB-E6071946C457}">
      <dsp:nvSpPr>
        <dsp:cNvPr id="0" name=""/>
        <dsp:cNvSpPr/>
      </dsp:nvSpPr>
      <dsp:spPr>
        <a:xfrm>
          <a:off x="4353082" y="1554029"/>
          <a:ext cx="2153978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53082" y="1554029"/>
        <a:ext cx="2153978" cy="1234385"/>
      </dsp:txXfrm>
    </dsp:sp>
    <dsp:sp modelId="{58E84FE2-7383-4D15-9C7D-2D9DFB6D1F58}">
      <dsp:nvSpPr>
        <dsp:cNvPr id="0" name=""/>
        <dsp:cNvSpPr/>
      </dsp:nvSpPr>
      <dsp:spPr>
        <a:xfrm>
          <a:off x="-3754" y="3097011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50D31-3EDE-42E2-82FF-66F48431639C}">
      <dsp:nvSpPr>
        <dsp:cNvPr id="0" name=""/>
        <dsp:cNvSpPr/>
      </dsp:nvSpPr>
      <dsp:spPr>
        <a:xfrm>
          <a:off x="369647" y="3374747"/>
          <a:ext cx="678911" cy="6789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7BF63-59A7-4B7D-A5E6-D4C5BD503B47}">
      <dsp:nvSpPr>
        <dsp:cNvPr id="0" name=""/>
        <dsp:cNvSpPr/>
      </dsp:nvSpPr>
      <dsp:spPr>
        <a:xfrm>
          <a:off x="1411663" y="3097011"/>
          <a:ext cx="5105695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Building the Classifier, Making Predictions.</a:t>
          </a:r>
        </a:p>
      </dsp:txBody>
      <dsp:txXfrm>
        <a:off x="1411663" y="3097011"/>
        <a:ext cx="5105695" cy="1234385"/>
      </dsp:txXfrm>
    </dsp:sp>
    <dsp:sp modelId="{389EBD28-C42A-4E0D-9CB1-7A2309FE8470}">
      <dsp:nvSpPr>
        <dsp:cNvPr id="0" name=""/>
        <dsp:cNvSpPr/>
      </dsp:nvSpPr>
      <dsp:spPr>
        <a:xfrm>
          <a:off x="-3754" y="4639992"/>
          <a:ext cx="6513603" cy="12343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8A4E7-246E-47A5-ADFD-C5B80E51CBE5}">
      <dsp:nvSpPr>
        <dsp:cNvPr id="0" name=""/>
        <dsp:cNvSpPr/>
      </dsp:nvSpPr>
      <dsp:spPr>
        <a:xfrm>
          <a:off x="369647" y="4917729"/>
          <a:ext cx="678911" cy="6789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CEE76-B438-4A4A-B8C4-D6591D6F8A0B}">
      <dsp:nvSpPr>
        <dsp:cNvPr id="0" name=""/>
        <dsp:cNvSpPr/>
      </dsp:nvSpPr>
      <dsp:spPr>
        <a:xfrm>
          <a:off x="1421960" y="4639992"/>
          <a:ext cx="5085100" cy="1234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639" tIns="130639" rIns="130639" bIns="1306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Improving Model Performance and Comparing Actual vs. Predicted Values. </a:t>
          </a:r>
        </a:p>
      </dsp:txBody>
      <dsp:txXfrm>
        <a:off x="1421960" y="4639992"/>
        <a:ext cx="5085100" cy="1234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34D8-C156-4A01-999C-DBB514705BFE}">
      <dsp:nvSpPr>
        <dsp:cNvPr id="0" name=""/>
        <dsp:cNvSpPr/>
      </dsp:nvSpPr>
      <dsp:spPr>
        <a:xfrm>
          <a:off x="745818" y="554442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514C9-1350-4EEF-85C3-F46697375C21}">
      <dsp:nvSpPr>
        <dsp:cNvPr id="0" name=""/>
        <dsp:cNvSpPr/>
      </dsp:nvSpPr>
      <dsp:spPr>
        <a:xfrm>
          <a:off x="1169943" y="97856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DD260-CB85-4F21-A5C3-0BD1C33771FB}">
      <dsp:nvSpPr>
        <dsp:cNvPr id="0" name=""/>
        <dsp:cNvSpPr/>
      </dsp:nvSpPr>
      <dsp:spPr>
        <a:xfrm>
          <a:off x="31445" y="3144565"/>
          <a:ext cx="3418871" cy="825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Naive Bayes Classification, Decision trees, random forest techniques</a:t>
          </a:r>
        </a:p>
      </dsp:txBody>
      <dsp:txXfrm>
        <a:off x="31445" y="3144565"/>
        <a:ext cx="3418871" cy="825698"/>
      </dsp:txXfrm>
    </dsp:sp>
    <dsp:sp modelId="{44C7AA8F-757D-40F3-B6D0-D3E4BB75C3D8}">
      <dsp:nvSpPr>
        <dsp:cNvPr id="0" name=""/>
        <dsp:cNvSpPr/>
      </dsp:nvSpPr>
      <dsp:spPr>
        <a:xfrm>
          <a:off x="4657442" y="483192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91475-4C1E-4EF0-BBD3-8CA38FFB07BA}">
      <dsp:nvSpPr>
        <dsp:cNvPr id="0" name=""/>
        <dsp:cNvSpPr/>
      </dsp:nvSpPr>
      <dsp:spPr>
        <a:xfrm>
          <a:off x="5081567" y="90731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9E2F2-E3FD-4C86-AD05-DD623351DA21}">
      <dsp:nvSpPr>
        <dsp:cNvPr id="0" name=""/>
        <dsp:cNvSpPr/>
      </dsp:nvSpPr>
      <dsp:spPr>
        <a:xfrm>
          <a:off x="4021254" y="2930816"/>
          <a:ext cx="3262500" cy="1110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To get better comparison on the data, we have applied all the three mentioned techniques. Different accuracies were obtained.</a:t>
          </a:r>
        </a:p>
      </dsp:txBody>
      <dsp:txXfrm>
        <a:off x="4021254" y="2930816"/>
        <a:ext cx="3262500" cy="1110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0F784-9767-4882-9C18-C963749AE623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40C5-001F-49BD-9CEC-062255B2B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40C5-001F-49BD-9CEC-062255B2B0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1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40C5-001F-49BD-9CEC-062255B2B0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8BE3-4F1D-4824-8106-FB859E65A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0A1AA-E055-44DF-9879-1DE47A6DD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F61E-EF31-4E45-8E49-3B1BCF10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2A7F3-578A-4D89-942E-BF3CCF7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6AED-47C3-416B-BACF-0392A4E5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E7EE-A7E4-414F-93DE-D0458B9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601B3-251C-431B-8D82-B5D1F9FC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0CA7-E2AB-477B-B9DA-B70D1146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8AB7-82E3-4627-A363-3F78F62B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7FBB-DD64-47BF-BF26-10DF81AC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333D4-2316-43AE-864C-4F7CD9DF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1B5E-DF7B-47BC-80A7-4F97AD91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E3FB-376D-4794-8FA5-F10224EF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79E3-D9D0-4475-92FD-30DFAACF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2C4B-86B0-4361-A529-3FDF7668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6010-C706-471A-83B3-C9FA4E15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0292-EC1D-4B5E-85BF-5AB868DC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12BF-0AD8-432F-87AD-77F449F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EA7C-E0C8-471D-83CD-CF966F96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A264-1B19-4341-87A9-894762CB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1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A5D3-DC6C-49F6-8DA7-39D83A39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A4D6-A1A1-4EF4-9472-8FE29553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B81E-ECEF-4F88-9811-D49DB590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0044-221C-4F52-B5C2-422C7580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8723-96A0-4E8A-9560-ABF8B327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4E6D-E17B-4FB8-85CC-9FC5E251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70D2-B752-41FF-8852-9215D6208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D6EB2-7FBA-4F3F-955D-33D9A75C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C265-121A-4128-9E6D-7731A5D3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9EF2A-C5C9-462F-9C49-237B41D3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4BF2-1F19-4A98-A054-AFC02B1A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0127-5451-4436-AF45-BE9B0E76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C28E-50EF-41D7-B979-C1B1A29E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657E8-2E6C-4C02-BE85-2F4339FA4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EF5A8-5E09-47A3-A6BF-0ACD57C67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B6FD3-90E1-4D51-9D72-558EB626A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F061F-1004-4168-B15C-6DD2777D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8AB27-9C2D-4ECD-A205-D7A5B4B8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E1277-3742-4D22-AD91-AE215BD4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BE59-23C8-4367-8E0A-1701794E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99E05-CE37-49B3-844F-201A27D8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6DDD-6B55-46CA-8AF7-DBDB56F5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B9965-27C6-41A6-AB8E-866AFE7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E57D5-4237-4C5A-B46E-3B2A0D8F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925F0-9E9F-4A2B-80D7-5BAA57ED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75C5-BBC2-44EF-BF6F-18C1E980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1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F6F-D498-4BAB-A26E-D820D203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CE93-5EBB-4A47-8EE1-F8CC2FB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0CBA-7750-4717-87BB-33B04E07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5540-C60C-4F9B-806E-2750B10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240A-533A-4BE9-A6C2-0FFA1A5D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A9D31-C007-4CE6-B10A-42405155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A8C4-F078-443A-9D99-F7ABB8C3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9D2B1-7BD4-4165-971E-D82DD953E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D6A6-0BE8-42D1-8E2D-4351AED6F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2D9C-FA69-4730-A29C-7AC9B685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047DB-2624-4E5C-8404-4D170E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9CCA8-A09D-4ADB-AF39-C3FC9F5C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0A871-EDCF-4BDD-B05B-CF8935E6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049B-4538-4AA4-879B-F2B52D736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A95DF-CC7D-435F-B28F-3D8DEFD47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2DA65-47A6-4127-9E8F-85AA94F8B994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C278-985A-4C9A-8562-13BED4601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F4DA-8E8C-4ACF-9923-CB2F5F33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1E60-3507-4C76-B686-84A08CF33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FD3A1-41D3-431D-90B7-5D35D66C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Analysis on Portuguese Bank Marketing Campaign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DE7CD-44F2-4F59-941F-28335CF88358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ALY 6020 Predictive Analytics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Faculty: Ms. Na Yu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Northeastern University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Submitted By,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Aneri</a:t>
            </a:r>
            <a:r>
              <a:rPr lang="en-US" sz="1600" dirty="0"/>
              <a:t> </a:t>
            </a:r>
            <a:r>
              <a:rPr lang="en-US" sz="1600" dirty="0" err="1"/>
              <a:t>Bharbhaya</a:t>
            </a:r>
            <a:endParaRPr lang="en-US" sz="16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Karan Kaushal </a:t>
            </a:r>
            <a:r>
              <a:rPr lang="en-US" sz="1600" dirty="0" err="1"/>
              <a:t>Daiya</a:t>
            </a:r>
            <a:endParaRPr lang="en-US" sz="16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Naga Anil Kumar </a:t>
            </a:r>
            <a:r>
              <a:rPr lang="en-US" sz="1600" dirty="0" err="1"/>
              <a:t>Ganti</a:t>
            </a:r>
            <a:endParaRPr lang="en-US" sz="16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/>
              <a:t>Zhaojie</a:t>
            </a:r>
            <a:r>
              <a:rPr lang="en-US" sz="1600" dirty="0"/>
              <a:t> He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net Banking">
            <a:extLst>
              <a:ext uri="{FF2B5EF4-FFF2-40B4-BE49-F238E27FC236}">
                <a16:creationId xmlns:a16="http://schemas.microsoft.com/office/drawing/2014/main" id="{15EE8251-8838-4546-9967-521DC27A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FD49F6-0A42-BE43-8F58-3318BA292871}"/>
              </a:ext>
            </a:extLst>
          </p:cNvPr>
          <p:cNvSpPr txBox="1"/>
          <p:nvPr/>
        </p:nvSpPr>
        <p:spPr>
          <a:xfrm>
            <a:off x="926275" y="475013"/>
            <a:ext cx="448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Matrix: Types of mistakes vary each time.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77D37-E3BE-A545-8D23-20A85F20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054100"/>
            <a:ext cx="16129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8C4B73-6C85-D741-BBF8-9882A316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73" y="844345"/>
            <a:ext cx="51054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1E2BC9-4D0F-E946-A2C0-776EA6EDF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5" y="3028950"/>
            <a:ext cx="4749800" cy="3041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6A15BC-DC2C-2442-A066-4135ACD409A9}"/>
              </a:ext>
            </a:extLst>
          </p:cNvPr>
          <p:cNvSpPr txBox="1"/>
          <p:nvPr/>
        </p:nvSpPr>
        <p:spPr>
          <a:xfrm>
            <a:off x="6246422" y="3930732"/>
            <a:ext cx="5427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previous model, nearly 288/7309 = 3.95% non-defaults were incorrectly classified, in this model, only 53/7309 = 0.7% of the non-defaults were predicted to be defaults. Finally we got an accuracy of 90.94%.</a:t>
            </a:r>
          </a:p>
        </p:txBody>
      </p:sp>
    </p:spTree>
    <p:extLst>
      <p:ext uri="{BB962C8B-B14F-4D97-AF65-F5344CB8AC3E}">
        <p14:creationId xmlns:p14="http://schemas.microsoft.com/office/powerpoint/2010/main" val="410251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D5F4-2E06-4953-9A23-CCDFA5CB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6AA63-B9A6-4D37-8681-EDD63D4FE642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Random Forest (RF) is one of the many machine learning algorithms used for supervised learning.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They are used for learning from labelled data and making predictions based on the learned patterns.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Constructed Random Forest for banking data and performed 10-fold cross validations. Also identified variables importance for measures.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BC38077A-D035-47BB-8FE2-5F5EA8F3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0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00C6D-B6BA-4991-815B-216C93FA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Random Forests Results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F2DDD-AFB9-4039-BF39-8DA35A01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27" y="2429301"/>
            <a:ext cx="3639549" cy="401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2B32C-F479-440C-A354-EA459871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26" y="3811144"/>
            <a:ext cx="5885754" cy="19706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0D9E18-C794-4941-9197-93BF0EA83F57}"/>
              </a:ext>
            </a:extLst>
          </p:cNvPr>
          <p:cNvSpPr txBox="1"/>
          <p:nvPr/>
        </p:nvSpPr>
        <p:spPr>
          <a:xfrm>
            <a:off x="6096000" y="3046856"/>
            <a:ext cx="5465161" cy="38214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FFFFFF"/>
                </a:solidFill>
              </a:rPr>
              <a:t>Random Forest of Training Dataset with 91.51% accuracy</a:t>
            </a:r>
          </a:p>
        </p:txBody>
      </p:sp>
    </p:spTree>
    <p:extLst>
      <p:ext uri="{BB962C8B-B14F-4D97-AF65-F5344CB8AC3E}">
        <p14:creationId xmlns:p14="http://schemas.microsoft.com/office/powerpoint/2010/main" val="218683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3D77-7D47-4ABE-BC84-BB2E52B2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FF41B6-EADB-4B79-9027-1B8E9562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873218"/>
              </p:ext>
            </p:extLst>
          </p:nvPr>
        </p:nvGraphicFramePr>
        <p:xfrm>
          <a:off x="1055076" y="1547445"/>
          <a:ext cx="10298724" cy="4945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32908">
                  <a:extLst>
                    <a:ext uri="{9D8B030D-6E8A-4147-A177-3AD203B41FA5}">
                      <a16:colId xmlns:a16="http://schemas.microsoft.com/office/drawing/2014/main" val="2228212936"/>
                    </a:ext>
                  </a:extLst>
                </a:gridCol>
                <a:gridCol w="3432908">
                  <a:extLst>
                    <a:ext uri="{9D8B030D-6E8A-4147-A177-3AD203B41FA5}">
                      <a16:colId xmlns:a16="http://schemas.microsoft.com/office/drawing/2014/main" val="1368395373"/>
                    </a:ext>
                  </a:extLst>
                </a:gridCol>
                <a:gridCol w="3432908">
                  <a:extLst>
                    <a:ext uri="{9D8B030D-6E8A-4147-A177-3AD203B41FA5}">
                      <a16:colId xmlns:a16="http://schemas.microsoft.com/office/drawing/2014/main" val="973329287"/>
                    </a:ext>
                  </a:extLst>
                </a:gridCol>
              </a:tblGrid>
              <a:tr h="12363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800" b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000" b="1" dirty="0"/>
                        <a:t>CONFUSION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885631"/>
                  </a:ext>
                </a:extLst>
              </a:tr>
              <a:tr h="1236358">
                <a:tc>
                  <a:txBody>
                    <a:bodyPr/>
                    <a:lstStyle/>
                    <a:p>
                      <a:pPr algn="ctr"/>
                      <a:br>
                        <a:rPr lang="en-US" dirty="0"/>
                      </a:br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85.96%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38854"/>
                  </a:ext>
                </a:extLst>
              </a:tr>
              <a:tr h="12363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90.94%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83152"/>
                  </a:ext>
                </a:extLst>
              </a:tr>
              <a:tr h="123635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91.51%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909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F4D4599-7D98-457E-B08B-C38DD568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10" y="2791436"/>
            <a:ext cx="3433689" cy="122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A6A18-D499-46FC-91F5-4061CAAD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111" y="5310554"/>
            <a:ext cx="3433688" cy="118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2A2C2-5239-7B46-BA1B-FCFEE9D8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109" y="3975150"/>
            <a:ext cx="3433688" cy="13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3B3B7-E69F-4B97-AA65-D6A5D6F6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1F09A7-FAEB-4CFB-9F69-CE154DC9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Based on the comparison results, it can be inferred that Random Forest came out to be a winner.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Accuracy, Sensitivity, Specificity are the factors that were considered to determine the best model.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434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3DE2-8C86-4ECB-B5A1-BB240EB256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Introduction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AFD3B24-F62E-4FE5-9B32-E495D973E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833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7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CDEFF-45CE-43A1-AC0A-41026627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8150A4-BB9B-4E27-8768-54DBCC2E6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50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FA617B-746A-4F5E-9196-EDED51953D8C}"/>
              </a:ext>
            </a:extLst>
          </p:cNvPr>
          <p:cNvSpPr txBox="1"/>
          <p:nvPr/>
        </p:nvSpPr>
        <p:spPr>
          <a:xfrm>
            <a:off x="6639951" y="2363373"/>
            <a:ext cx="5067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Exploring and Preparing</a:t>
            </a:r>
            <a:r>
              <a:rPr lang="en-US" sz="2000" dirty="0"/>
              <a:t> 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</a:t>
            </a:r>
            <a:r>
              <a:rPr lang="en-US" sz="2000" dirty="0"/>
              <a:t> 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2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F4265-7BD3-4132-8FD4-3F0352AF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     Analysis</a:t>
            </a:r>
          </a:p>
        </p:txBody>
      </p:sp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2387E451-C9D7-4636-B303-DC455D5DA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56106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55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6CAED-E902-488B-9F93-C9277CB5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Naive Bayes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F8E5-4601-400F-9732-87EBF5790669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Naive Bayes classifier assumes that the presence of a particular feature in a class is unrelated to the presence of any other feature..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Accuracy was observed to be 85.96%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57264-CB68-4192-8CE8-6F0591B2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955696"/>
            <a:ext cx="4235516" cy="16677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FF47B-0150-4190-B660-629A95BD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74" y="4000431"/>
            <a:ext cx="4235516" cy="16369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89DB-B837-4092-9930-D7634CAF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0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Results after improving model performance: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B9605-8C2B-4AA6-B064-1C88379A6FDA}"/>
              </a:ext>
            </a:extLst>
          </p:cNvPr>
          <p:cNvSpPr txBox="1"/>
          <p:nvPr/>
        </p:nvSpPr>
        <p:spPr>
          <a:xfrm>
            <a:off x="1239154" y="6049108"/>
            <a:ext cx="76938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Accuracy was observed to be 85.97%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C4945-6394-4579-918A-B64BA93A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154" y="3137096"/>
            <a:ext cx="6160452" cy="2473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BD321B-3497-4386-B812-D4373829C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0" y="3972293"/>
            <a:ext cx="1892105" cy="1197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758EF-C053-451B-8FCA-6781D6B2CEAF}"/>
              </a:ext>
            </a:extLst>
          </p:cNvPr>
          <p:cNvSpPr txBox="1"/>
          <p:nvPr/>
        </p:nvSpPr>
        <p:spPr>
          <a:xfrm>
            <a:off x="1041009" y="1983545"/>
            <a:ext cx="96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tried to improve the performance of the model by including </a:t>
            </a:r>
            <a:r>
              <a:rPr lang="en-US" dirty="0" err="1"/>
              <a:t>laplace</a:t>
            </a:r>
            <a:r>
              <a:rPr lang="en-US" dirty="0"/>
              <a:t> value in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1606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D5F4-2E06-4953-9A23-CCDFA5CB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6AA63-B9A6-4D37-8681-EDD63D4FE642}"/>
              </a:ext>
            </a:extLst>
          </p:cNvPr>
          <p:cNvSpPr txBox="1"/>
          <p:nvPr/>
        </p:nvSpPr>
        <p:spPr>
          <a:xfrm>
            <a:off x="1136429" y="2278173"/>
            <a:ext cx="6467867" cy="3450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Decision Trees are a non-parametric supervised learning method used for both classification and regression tasks.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They are considered to be one of the best and mostly used supervised learning methods.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Constructed Decision Tree for training data with 10 trails and calculated error cost which eliminates False Positives.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rg">
            <a:extLst>
              <a:ext uri="{FF2B5EF4-FFF2-40B4-BE49-F238E27FC236}">
                <a16:creationId xmlns:a16="http://schemas.microsoft.com/office/drawing/2014/main" id="{BC38077A-D035-47BB-8FE2-5F5EA8F3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8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0C6D-B6BA-4991-815B-216C93FA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Tree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08595-D855-491C-876F-D5F7F9FA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73" y="5230177"/>
            <a:ext cx="287655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63374-E4DB-4581-A649-98556A9D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68" y="2288926"/>
            <a:ext cx="5864909" cy="2193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81934-88E6-450F-BBF9-AAEF88C9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918" y="2288925"/>
            <a:ext cx="4046998" cy="2124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0D9E18-C794-4941-9197-93BF0EA83F57}"/>
              </a:ext>
            </a:extLst>
          </p:cNvPr>
          <p:cNvSpPr txBox="1"/>
          <p:nvPr/>
        </p:nvSpPr>
        <p:spPr>
          <a:xfrm>
            <a:off x="1055077" y="1690688"/>
            <a:ext cx="557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of Training Dataset with 93.5%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BC372-29C4-4803-96A6-28A8400BA870}"/>
              </a:ext>
            </a:extLst>
          </p:cNvPr>
          <p:cNvSpPr txBox="1"/>
          <p:nvPr/>
        </p:nvSpPr>
        <p:spPr>
          <a:xfrm>
            <a:off x="1197073" y="4689170"/>
            <a:ext cx="40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Proportion of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36FC30-F32B-46F9-95DC-FAD44A4F2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446300"/>
            <a:ext cx="6400800" cy="2124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2A9EE-6422-5A4B-AC1E-3B6FA7BD99DE}"/>
              </a:ext>
            </a:extLst>
          </p:cNvPr>
          <p:cNvSpPr txBox="1"/>
          <p:nvPr/>
        </p:nvSpPr>
        <p:spPr>
          <a:xfrm>
            <a:off x="6625883" y="1690688"/>
            <a:ext cx="507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of predicted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24922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0D9E18-C794-4941-9197-93BF0EA83F57}"/>
              </a:ext>
            </a:extLst>
          </p:cNvPr>
          <p:cNvSpPr txBox="1"/>
          <p:nvPr/>
        </p:nvSpPr>
        <p:spPr>
          <a:xfrm>
            <a:off x="1055077" y="776288"/>
            <a:ext cx="649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Improvement by Boosting Training data with 10 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CDCB1-006C-4CA4-A3A7-FFBD27407243}"/>
              </a:ext>
            </a:extLst>
          </p:cNvPr>
          <p:cNvSpPr txBox="1"/>
          <p:nvPr/>
        </p:nvSpPr>
        <p:spPr>
          <a:xfrm>
            <a:off x="2897945" y="3583863"/>
            <a:ext cx="740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Of Predicted boosted model and Test Data with 10 trials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B5953-B713-4A15-BEE3-3BCA21AF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51" y="1299924"/>
            <a:ext cx="6499274" cy="1919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8BD3BD-0656-4BD5-8F05-BEDFBAF02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705" y="776288"/>
            <a:ext cx="4023360" cy="234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D7C83-66F7-4C3C-9F76-01B401A3E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7" y="4138099"/>
            <a:ext cx="4200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452</Words>
  <Application>Microsoft Macintosh PowerPoint</Application>
  <PresentationFormat>Widescreen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   Analysis on Portuguese Bank Marketing Campaign</vt:lpstr>
      <vt:lpstr>  Introduction</vt:lpstr>
      <vt:lpstr>Processing the data</vt:lpstr>
      <vt:lpstr>     Analysis</vt:lpstr>
      <vt:lpstr>Naive Bayes Classification</vt:lpstr>
      <vt:lpstr>Results after improving model performance:</vt:lpstr>
      <vt:lpstr>Decision Tree</vt:lpstr>
      <vt:lpstr>Decision Tree Results</vt:lpstr>
      <vt:lpstr>PowerPoint Presentation</vt:lpstr>
      <vt:lpstr>PowerPoint Presentation</vt:lpstr>
      <vt:lpstr>Random Forests</vt:lpstr>
      <vt:lpstr>Random Forests 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Analysis on Portuguese Bank Marketing Campaign</dc:title>
  <dc:creator>ADITYA GANTI</dc:creator>
  <cp:lastModifiedBy>Karan Kaushal Daiya</cp:lastModifiedBy>
  <cp:revision>7</cp:revision>
  <dcterms:created xsi:type="dcterms:W3CDTF">2020-05-11T04:48:23Z</dcterms:created>
  <dcterms:modified xsi:type="dcterms:W3CDTF">2020-05-11T16:54:05Z</dcterms:modified>
</cp:coreProperties>
</file>