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  <p:sldId id="271" r:id="rId17"/>
    <p:sldId id="275" r:id="rId18"/>
    <p:sldId id="272" r:id="rId19"/>
    <p:sldId id="273" r:id="rId20"/>
    <p:sldId id="27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1A07-866E-4EBA-90FC-3DB9D8D0B0FC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D18D-5799-41BE-A6B7-73D330A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sz="4000" dirty="0"/>
          </a:p>
          <a:p>
            <a:pPr marL="1371600" lvl="3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Sentimental </a:t>
            </a:r>
            <a:r>
              <a:rPr lang="en-US" sz="4000" dirty="0"/>
              <a:t>Analysis On</a:t>
            </a:r>
          </a:p>
          <a:p>
            <a:pPr marL="1371600" lvl="3" indent="0">
              <a:buNone/>
            </a:pPr>
            <a:r>
              <a:rPr lang="en-US" sz="4000" dirty="0"/>
              <a:t>           Social Media</a:t>
            </a:r>
          </a:p>
        </p:txBody>
      </p:sp>
    </p:spTree>
    <p:extLst>
      <p:ext uri="{BB962C8B-B14F-4D97-AF65-F5344CB8AC3E}">
        <p14:creationId xmlns:p14="http://schemas.microsoft.com/office/powerpoint/2010/main" val="138004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Snippet(Web)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229599" cy="4724400"/>
          </a:xfrm>
        </p:spPr>
      </p:pic>
    </p:spTree>
    <p:extLst>
      <p:ext uri="{BB962C8B-B14F-4D97-AF65-F5344CB8AC3E}">
        <p14:creationId xmlns:p14="http://schemas.microsoft.com/office/powerpoint/2010/main" val="395906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and ML Libs we have used for the Development:</a:t>
            </a:r>
          </a:p>
          <a:p>
            <a:endParaRPr lang="en-US" dirty="0"/>
          </a:p>
          <a:p>
            <a:r>
              <a:rPr lang="en-US" dirty="0"/>
              <a:t>Flask</a:t>
            </a:r>
            <a:r>
              <a:rPr lang="en-US" i="1" dirty="0"/>
              <a:t>- Python Web </a:t>
            </a:r>
            <a:r>
              <a:rPr lang="en-US" dirty="0"/>
              <a:t>Framework</a:t>
            </a:r>
          </a:p>
          <a:p>
            <a:r>
              <a:rPr lang="en-US" dirty="0"/>
              <a:t>NLTK(Natural Language Processing Toolkit)</a:t>
            </a:r>
          </a:p>
          <a:p>
            <a:r>
              <a:rPr lang="en-US" dirty="0" err="1"/>
              <a:t>Tweepy</a:t>
            </a:r>
            <a:endParaRPr lang="en-US" dirty="0"/>
          </a:p>
          <a:p>
            <a:r>
              <a:rPr lang="en-US" dirty="0" err="1"/>
              <a:t>MatplotLib</a:t>
            </a:r>
            <a:endParaRPr lang="en-US" dirty="0"/>
          </a:p>
          <a:p>
            <a:r>
              <a:rPr lang="en-US" dirty="0" err="1"/>
              <a:t>TextBlob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design, </a:t>
            </a:r>
            <a:r>
              <a:rPr lang="en-US" dirty="0"/>
              <a:t>we have decided </a:t>
            </a:r>
            <a:r>
              <a:rPr lang="en-US" dirty="0" smtClean="0"/>
              <a:t>on how to categorize </a:t>
            </a:r>
            <a:r>
              <a:rPr lang="en-US" dirty="0"/>
              <a:t>user tweets and get the </a:t>
            </a:r>
            <a:r>
              <a:rPr lang="en-US" dirty="0" smtClean="0"/>
              <a:t>sentiment </a:t>
            </a:r>
            <a:r>
              <a:rPr lang="en-US" dirty="0"/>
              <a:t>in best possible manner.</a:t>
            </a:r>
          </a:p>
          <a:p>
            <a:r>
              <a:rPr lang="en-US" dirty="0"/>
              <a:t>So we mainly categorized them in:</a:t>
            </a:r>
          </a:p>
          <a:p>
            <a:endParaRPr lang="en-US" dirty="0"/>
          </a:p>
          <a:p>
            <a:r>
              <a:rPr lang="en-US" dirty="0"/>
              <a:t>1.Positive tweets</a:t>
            </a:r>
          </a:p>
          <a:p>
            <a:r>
              <a:rPr lang="en-US" dirty="0"/>
              <a:t>2.Negative tweets</a:t>
            </a:r>
          </a:p>
          <a:p>
            <a:r>
              <a:rPr lang="en-US" dirty="0"/>
              <a:t>3.Neutral tweets</a:t>
            </a:r>
          </a:p>
        </p:txBody>
      </p:sp>
    </p:spTree>
    <p:extLst>
      <p:ext uri="{BB962C8B-B14F-4D97-AF65-F5344CB8AC3E}">
        <p14:creationId xmlns:p14="http://schemas.microsoft.com/office/powerpoint/2010/main" val="12489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testing</a:t>
            </a:r>
            <a:r>
              <a:rPr lang="en-US" b="1" dirty="0"/>
              <a:t> </a:t>
            </a:r>
            <a:r>
              <a:rPr lang="en-US" dirty="0"/>
              <a:t>is the process of evaluation of a software item to detect differences between given input and expected output.</a:t>
            </a:r>
          </a:p>
          <a:p>
            <a:endParaRPr lang="en-US" dirty="0"/>
          </a:p>
          <a:p>
            <a:r>
              <a:rPr lang="en-US" dirty="0"/>
              <a:t>The testing strategy for the project is to test for the each of the features of the system manually by considering a number of test cases possible and to check for it’s accuracy.</a:t>
            </a:r>
          </a:p>
        </p:txBody>
      </p:sp>
    </p:spTree>
    <p:extLst>
      <p:ext uri="{BB962C8B-B14F-4D97-AF65-F5344CB8AC3E}">
        <p14:creationId xmlns:p14="http://schemas.microsoft.com/office/powerpoint/2010/main" val="229279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So in username wise model we selected test case for public and private accounts.</a:t>
            </a:r>
          </a:p>
          <a:p>
            <a:r>
              <a:rPr lang="en-US" dirty="0"/>
              <a:t>In keyword based models we have tried </a:t>
            </a:r>
            <a:r>
              <a:rPr lang="en-US" dirty="0" smtClean="0"/>
              <a:t>out </a:t>
            </a:r>
            <a:r>
              <a:rPr lang="en-US" dirty="0"/>
              <a:t>test for case sensitivity in different keywords.</a:t>
            </a:r>
          </a:p>
          <a:p>
            <a:r>
              <a:rPr lang="en-US" dirty="0"/>
              <a:t>In Web UI we have checked that the forward and backward proceedings working fine on defined ports.</a:t>
            </a:r>
          </a:p>
          <a:p>
            <a:r>
              <a:rPr lang="en-US" dirty="0"/>
              <a:t>We have also checked mix and merge of keywords along with different counts and got expected results.</a:t>
            </a:r>
          </a:p>
        </p:txBody>
      </p:sp>
    </p:spTree>
    <p:extLst>
      <p:ext uri="{BB962C8B-B14F-4D97-AF65-F5344CB8AC3E}">
        <p14:creationId xmlns:p14="http://schemas.microsoft.com/office/powerpoint/2010/main" val="169211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Snippet(Web)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00999" cy="4876800"/>
          </a:xfrm>
        </p:spPr>
      </p:pic>
    </p:spTree>
    <p:extLst>
      <p:ext uri="{BB962C8B-B14F-4D97-AF65-F5344CB8AC3E}">
        <p14:creationId xmlns:p14="http://schemas.microsoft.com/office/powerpoint/2010/main" val="305653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Snippet(Web)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01000" cy="4800599"/>
          </a:xfrm>
        </p:spPr>
      </p:pic>
    </p:spTree>
    <p:extLst>
      <p:ext uri="{BB962C8B-B14F-4D97-AF65-F5344CB8AC3E}">
        <p14:creationId xmlns:p14="http://schemas.microsoft.com/office/powerpoint/2010/main" val="332085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Snippet(Web)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000999" cy="4724400"/>
          </a:xfrm>
        </p:spPr>
      </p:pic>
    </p:spTree>
    <p:extLst>
      <p:ext uri="{BB962C8B-B14F-4D97-AF65-F5344CB8AC3E}">
        <p14:creationId xmlns:p14="http://schemas.microsoft.com/office/powerpoint/2010/main" val="149276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Nowadays, sentiment analysis or opinion mining is a hot topic in machine learning. </a:t>
            </a:r>
          </a:p>
          <a:p>
            <a:endParaRPr lang="en-US" dirty="0"/>
          </a:p>
          <a:p>
            <a:r>
              <a:rPr lang="en-US" dirty="0"/>
              <a:t>We are still </a:t>
            </a:r>
            <a:r>
              <a:rPr lang="en-US" dirty="0" smtClean="0"/>
              <a:t>far from detecting </a:t>
            </a:r>
            <a:r>
              <a:rPr lang="en-US" dirty="0"/>
              <a:t>the sentiments of  corpus of texts very accurately because of the complexity in the English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2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 doing this project we came to know that we can understand people/customers by their feedback and point </a:t>
            </a:r>
            <a:r>
              <a:rPr lang="en-US" dirty="0" smtClean="0"/>
              <a:t>of </a:t>
            </a:r>
            <a:r>
              <a:rPr lang="en-US" dirty="0"/>
              <a:t>view in a better way.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can serve them in best possible manner so both </a:t>
            </a:r>
            <a:r>
              <a:rPr lang="en-US" dirty="0" smtClean="0"/>
              <a:t>sides of users </a:t>
            </a:r>
            <a:r>
              <a:rPr lang="en-US" dirty="0"/>
              <a:t>are happy in the business. That is the main goal of analysis to solve real time problems.</a:t>
            </a:r>
          </a:p>
        </p:txBody>
      </p:sp>
    </p:spTree>
    <p:extLst>
      <p:ext uri="{BB962C8B-B14F-4D97-AF65-F5344CB8AC3E}">
        <p14:creationId xmlns:p14="http://schemas.microsoft.com/office/powerpoint/2010/main" val="15633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470025"/>
          </a:xfrm>
        </p:spPr>
        <p:txBody>
          <a:bodyPr/>
          <a:lstStyle/>
          <a:p>
            <a:r>
              <a:rPr lang="en-US" dirty="0"/>
              <a:t>What is a Sentiment?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41148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sentiment is a view or opinion that is held or expressed.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Sentiment  can also mean an emotion.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A sentiment can be either positive, negative or neutral.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4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 that is worth exploring is whether the information about relative position of word in a tweet has any effect on the performance of the classifier.</a:t>
            </a:r>
          </a:p>
          <a:p>
            <a:endParaRPr lang="en-US" dirty="0"/>
          </a:p>
          <a:p>
            <a:r>
              <a:rPr lang="en-US" dirty="0"/>
              <a:t>In future we </a:t>
            </a:r>
            <a:r>
              <a:rPr lang="en-US" dirty="0" smtClean="0"/>
              <a:t>can </a:t>
            </a:r>
            <a:r>
              <a:rPr lang="en-US" dirty="0"/>
              <a:t>try to find more sentiments from particular user, device and location wise world wide by using advanced Tech like G-Maps and Big Tables .</a:t>
            </a:r>
          </a:p>
        </p:txBody>
      </p:sp>
    </p:spTree>
    <p:extLst>
      <p:ext uri="{BB962C8B-B14F-4D97-AF65-F5344CB8AC3E}">
        <p14:creationId xmlns:p14="http://schemas.microsoft.com/office/powerpoint/2010/main" val="34524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             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smtClean="0"/>
              <a:t>          </a:t>
            </a:r>
            <a:r>
              <a:rPr lang="en-US" sz="5400" dirty="0" smtClean="0"/>
              <a:t>Thank You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			 </a:t>
            </a:r>
            <a:r>
              <a:rPr lang="en-US" sz="2800" dirty="0" smtClean="0"/>
              <a:t>Any Questions?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45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Palatino Linotype" pitchFamily="18" charset="0"/>
              </a:rPr>
              <a:t/>
            </a:r>
            <a:br>
              <a:rPr lang="en-US" sz="4900" b="1" dirty="0">
                <a:latin typeface="Palatino Linotype" pitchFamily="18" charset="0"/>
              </a:rPr>
            </a:br>
            <a:r>
              <a:rPr lang="en-US" sz="4900" dirty="0"/>
              <a:t>SENTIMENTAL ANALYSIS ON SOCIAL MEDIA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media sentiment analysis takes the conversations your customers are around the social space and puts them into context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entiment </a:t>
            </a:r>
            <a:r>
              <a:rPr lang="en-US" dirty="0"/>
              <a:t>analysis digs into the positive, negative and neutral emotions surrounding </a:t>
            </a:r>
            <a:r>
              <a:rPr lang="en-US" dirty="0" smtClean="0"/>
              <a:t>the business </a:t>
            </a:r>
            <a:r>
              <a:rPr lang="en-US" dirty="0"/>
              <a:t>mentions.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Sentiment 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Reading all reviews is time consuming, therefore the need is for automation.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Sentiment analysis is defined as automatic assessment of the sentiment expressed in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to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developing this project was to get some hands-on experience of NLP(Natural Language Processing).</a:t>
            </a:r>
          </a:p>
          <a:p>
            <a:endParaRPr lang="en-US" dirty="0"/>
          </a:p>
          <a:p>
            <a:r>
              <a:rPr lang="en-US" dirty="0"/>
              <a:t>Also to work </a:t>
            </a:r>
            <a:r>
              <a:rPr lang="en-US" dirty="0" smtClean="0"/>
              <a:t>on basic </a:t>
            </a:r>
            <a:r>
              <a:rPr lang="en-US" dirty="0"/>
              <a:t>concepts </a:t>
            </a:r>
            <a:r>
              <a:rPr lang="en-US" dirty="0" smtClean="0"/>
              <a:t>of Machine Learning and the various libraries and tools available for sentiment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Companies can </a:t>
            </a:r>
            <a:r>
              <a:rPr lang="en-US" dirty="0" smtClean="0"/>
              <a:t>gain insight of </a:t>
            </a:r>
            <a:r>
              <a:rPr lang="en-US" dirty="0"/>
              <a:t>the reputation of their brand. </a:t>
            </a:r>
          </a:p>
          <a:p>
            <a:endParaRPr lang="en-US" dirty="0"/>
          </a:p>
          <a:p>
            <a:r>
              <a:rPr lang="en-US" dirty="0"/>
              <a:t>They can also track specific topics and get relevant insights on how people are talking about those topics. </a:t>
            </a:r>
          </a:p>
        </p:txBody>
      </p:sp>
    </p:spTree>
    <p:extLst>
      <p:ext uri="{BB962C8B-B14F-4D97-AF65-F5344CB8AC3E}">
        <p14:creationId xmlns:p14="http://schemas.microsoft.com/office/powerpoint/2010/main" val="21145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500" dirty="0"/>
              <a:t>Sentiment analysis is particularly useful for social media monitoring(mainly on Twitter, Facebook &amp; LinkedIn).</a:t>
            </a:r>
          </a:p>
          <a:p>
            <a:endParaRPr lang="en-US" dirty="0"/>
          </a:p>
          <a:p>
            <a:r>
              <a:rPr lang="en-US" sz="3500" dirty="0"/>
              <a:t>Sentiment analysis can also be used by the company to stay ahead of their competitors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3500" dirty="0"/>
              <a:t>It is used by the companies so that they can be aware of how their customers </a:t>
            </a:r>
            <a:r>
              <a:rPr lang="en-US" sz="3500" i="1" dirty="0"/>
              <a:t>feel </a:t>
            </a:r>
            <a:r>
              <a:rPr lang="en-US" sz="3500" dirty="0"/>
              <a:t>about their new product.</a:t>
            </a:r>
          </a:p>
        </p:txBody>
      </p:sp>
    </p:spTree>
    <p:extLst>
      <p:ext uri="{BB962C8B-B14F-4D97-AF65-F5344CB8AC3E}">
        <p14:creationId xmlns:p14="http://schemas.microsoft.com/office/powerpoint/2010/main" val="13743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mainly </a:t>
            </a:r>
            <a:r>
              <a:rPr lang="en-US" dirty="0" smtClean="0"/>
              <a:t>targeted the </a:t>
            </a:r>
            <a:r>
              <a:rPr lang="en-US" dirty="0"/>
              <a:t>Huge social media platform where most of the people are putting their thoughts and opinions:  Twitter.</a:t>
            </a:r>
          </a:p>
          <a:p>
            <a:endParaRPr lang="en-US" dirty="0"/>
          </a:p>
          <a:p>
            <a:r>
              <a:rPr lang="en-US" dirty="0"/>
              <a:t>We have created two kinds of models:-</a:t>
            </a:r>
          </a:p>
          <a:p>
            <a:endParaRPr lang="en-US" dirty="0"/>
          </a:p>
          <a:p>
            <a:r>
              <a:rPr lang="en-US" dirty="0"/>
              <a:t>1. Command line models.</a:t>
            </a:r>
          </a:p>
          <a:p>
            <a:endParaRPr lang="en-US" dirty="0"/>
          </a:p>
          <a:p>
            <a:r>
              <a:rPr lang="en-US" dirty="0"/>
              <a:t>2. Web based UI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Snippet(Web)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96200" cy="4724399"/>
          </a:xfrm>
        </p:spPr>
      </p:pic>
    </p:spTree>
    <p:extLst>
      <p:ext uri="{BB962C8B-B14F-4D97-AF65-F5344CB8AC3E}">
        <p14:creationId xmlns:p14="http://schemas.microsoft.com/office/powerpoint/2010/main" val="245042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633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Introduction</vt:lpstr>
      <vt:lpstr>What is a Sentiment?</vt:lpstr>
      <vt:lpstr> SENTIMENTAL ANALYSIS ON SOCIAL MEDIA </vt:lpstr>
      <vt:lpstr>Motivation of Sentiment Analysis.</vt:lpstr>
      <vt:lpstr>Objectives to achieve</vt:lpstr>
      <vt:lpstr>Application of Sentiment Analysis</vt:lpstr>
      <vt:lpstr>Application of Sentiment Analysis</vt:lpstr>
      <vt:lpstr>System Overview </vt:lpstr>
      <vt:lpstr>Code Snippet(Web)</vt:lpstr>
      <vt:lpstr>Code Snippet(Web)</vt:lpstr>
      <vt:lpstr>System Overview </vt:lpstr>
      <vt:lpstr>Design</vt:lpstr>
      <vt:lpstr>Testing</vt:lpstr>
      <vt:lpstr>Testing</vt:lpstr>
      <vt:lpstr>Code Snippet(Web)</vt:lpstr>
      <vt:lpstr>Code Snippet(Web)</vt:lpstr>
      <vt:lpstr>Code Snippet(Web)</vt:lpstr>
      <vt:lpstr>Conclusion</vt:lpstr>
      <vt:lpstr>Conclusion</vt:lpstr>
      <vt:lpstr>Future Extensions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Social Media</dc:title>
  <dc:creator>Bhumik</dc:creator>
  <cp:lastModifiedBy>Bhumik</cp:lastModifiedBy>
  <cp:revision>34</cp:revision>
  <dcterms:created xsi:type="dcterms:W3CDTF">2020-04-21T07:39:37Z</dcterms:created>
  <dcterms:modified xsi:type="dcterms:W3CDTF">2020-04-25T21:07:16Z</dcterms:modified>
</cp:coreProperties>
</file>