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681288" y="731321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98</TotalTime>
  <Words>133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Aparajita</vt:lpstr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Karan Kapadia</cp:lastModifiedBy>
  <cp:revision>37</cp:revision>
  <dcterms:created xsi:type="dcterms:W3CDTF">2024-07-03T21:35:18Z</dcterms:created>
  <dcterms:modified xsi:type="dcterms:W3CDTF">2025-05-05T08:38:36Z</dcterms:modified>
</cp:coreProperties>
</file>