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76" r:id="rId11"/>
    <p:sldId id="267" r:id="rId12"/>
    <p:sldId id="268" r:id="rId13"/>
    <p:sldId id="271" r:id="rId14"/>
    <p:sldId id="270" r:id="rId15"/>
    <p:sldId id="274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karle" initials="kk" lastIdx="1" clrIdx="0">
    <p:extLst>
      <p:ext uri="{19B8F6BF-5375-455C-9EA6-DF929625EA0E}">
        <p15:presenceInfo xmlns:p15="http://schemas.microsoft.com/office/powerpoint/2012/main" userId="72fb8ac1467f7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arle" userId="72fb8ac1467f7f94" providerId="LiveId" clId="{F945DADD-AD59-4A14-A300-8769B20BADDF}"/>
    <pc:docChg chg="undo custSel addSld delSld modSld sldOrd">
      <pc:chgData name="karan karle" userId="72fb8ac1467f7f94" providerId="LiveId" clId="{F945DADD-AD59-4A14-A300-8769B20BADDF}" dt="2021-08-15T21:31:14.676" v="7831" actId="255"/>
      <pc:docMkLst>
        <pc:docMk/>
      </pc:docMkLst>
      <pc:sldChg chg="modSp mod">
        <pc:chgData name="karan karle" userId="72fb8ac1467f7f94" providerId="LiveId" clId="{F945DADD-AD59-4A14-A300-8769B20BADDF}" dt="2021-08-15T20:21:55.628" v="6127" actId="20577"/>
        <pc:sldMkLst>
          <pc:docMk/>
          <pc:sldMk cId="2344666908" sldId="256"/>
        </pc:sldMkLst>
        <pc:spChg chg="mod">
          <ac:chgData name="karan karle" userId="72fb8ac1467f7f94" providerId="LiveId" clId="{F945DADD-AD59-4A14-A300-8769B20BADDF}" dt="2021-08-15T20:21:55.628" v="6127" actId="20577"/>
          <ac:spMkLst>
            <pc:docMk/>
            <pc:sldMk cId="2344666908" sldId="256"/>
            <ac:spMk id="6" creationId="{B070509E-F01D-41D8-B69E-77AAA603F0D0}"/>
          </ac:spMkLst>
        </pc:spChg>
      </pc:sldChg>
      <pc:sldChg chg="modSp new mod">
        <pc:chgData name="karan karle" userId="72fb8ac1467f7f94" providerId="LiveId" clId="{F945DADD-AD59-4A14-A300-8769B20BADDF}" dt="2021-08-15T13:35:13.605" v="2366" actId="20577"/>
        <pc:sldMkLst>
          <pc:docMk/>
          <pc:sldMk cId="596705886" sldId="257"/>
        </pc:sldMkLst>
        <pc:spChg chg="mod">
          <ac:chgData name="karan karle" userId="72fb8ac1467f7f94" providerId="LiveId" clId="{F945DADD-AD59-4A14-A300-8769B20BADDF}" dt="2021-08-15T11:34:18.758" v="39" actId="207"/>
          <ac:spMkLst>
            <pc:docMk/>
            <pc:sldMk cId="596705886" sldId="257"/>
            <ac:spMk id="2" creationId="{CD61DA95-B20B-4CE5-A1F2-7CC5FC444D71}"/>
          </ac:spMkLst>
        </pc:spChg>
        <pc:spChg chg="mod">
          <ac:chgData name="karan karle" userId="72fb8ac1467f7f94" providerId="LiveId" clId="{F945DADD-AD59-4A14-A300-8769B20BADDF}" dt="2021-08-15T13:35:13.605" v="2366" actId="20577"/>
          <ac:spMkLst>
            <pc:docMk/>
            <pc:sldMk cId="596705886" sldId="257"/>
            <ac:spMk id="3" creationId="{0798F425-4C48-4F68-98F8-DE1906B2EDE1}"/>
          </ac:spMkLst>
        </pc:spChg>
      </pc:sldChg>
      <pc:sldChg chg="modSp new del mod">
        <pc:chgData name="karan karle" userId="72fb8ac1467f7f94" providerId="LiveId" clId="{F945DADD-AD59-4A14-A300-8769B20BADDF}" dt="2021-08-15T11:32:47.390" v="27" actId="680"/>
        <pc:sldMkLst>
          <pc:docMk/>
          <pc:sldMk cId="3668817823" sldId="257"/>
        </pc:sldMkLst>
        <pc:spChg chg="mod">
          <ac:chgData name="karan karle" userId="72fb8ac1467f7f94" providerId="LiveId" clId="{F945DADD-AD59-4A14-A300-8769B20BADDF}" dt="2021-08-15T11:32:46.538" v="26" actId="20577"/>
          <ac:spMkLst>
            <pc:docMk/>
            <pc:sldMk cId="3668817823" sldId="257"/>
            <ac:spMk id="2" creationId="{734CE164-E6C4-4EA3-BAFE-612B02652BB0}"/>
          </ac:spMkLst>
        </pc:spChg>
      </pc:sldChg>
      <pc:sldChg chg="modSp new mod">
        <pc:chgData name="karan karle" userId="72fb8ac1467f7f94" providerId="LiveId" clId="{F945DADD-AD59-4A14-A300-8769B20BADDF}" dt="2021-08-15T13:15:49.108" v="1937" actId="20577"/>
        <pc:sldMkLst>
          <pc:docMk/>
          <pc:sldMk cId="3619255340" sldId="258"/>
        </pc:sldMkLst>
        <pc:spChg chg="mod">
          <ac:chgData name="karan karle" userId="72fb8ac1467f7f94" providerId="LiveId" clId="{F945DADD-AD59-4A14-A300-8769B20BADDF}" dt="2021-08-15T12:06:48.207" v="327" actId="207"/>
          <ac:spMkLst>
            <pc:docMk/>
            <pc:sldMk cId="3619255340" sldId="258"/>
            <ac:spMk id="2" creationId="{4EED8CF5-6F5B-48D6-BA35-DE7AABC61318}"/>
          </ac:spMkLst>
        </pc:spChg>
        <pc:spChg chg="mod">
          <ac:chgData name="karan karle" userId="72fb8ac1467f7f94" providerId="LiveId" clId="{F945DADD-AD59-4A14-A300-8769B20BADDF}" dt="2021-08-15T13:15:49.108" v="1937" actId="20577"/>
          <ac:spMkLst>
            <pc:docMk/>
            <pc:sldMk cId="3619255340" sldId="258"/>
            <ac:spMk id="3" creationId="{12DB9771-4AC4-49E6-B724-5AEE1C10D9B4}"/>
          </ac:spMkLst>
        </pc:spChg>
      </pc:sldChg>
      <pc:sldChg chg="modSp new del mod">
        <pc:chgData name="karan karle" userId="72fb8ac1467f7f94" providerId="LiveId" clId="{F945DADD-AD59-4A14-A300-8769B20BADDF}" dt="2021-08-15T13:14:42.593" v="1910" actId="47"/>
        <pc:sldMkLst>
          <pc:docMk/>
          <pc:sldMk cId="972418663" sldId="259"/>
        </pc:sldMkLst>
        <pc:spChg chg="mod">
          <ac:chgData name="karan karle" userId="72fb8ac1467f7f94" providerId="LiveId" clId="{F945DADD-AD59-4A14-A300-8769B20BADDF}" dt="2021-08-15T13:00:40.923" v="1599" actId="27636"/>
          <ac:spMkLst>
            <pc:docMk/>
            <pc:sldMk cId="972418663" sldId="259"/>
            <ac:spMk id="2" creationId="{36E4E8D6-48F2-42A9-AD6F-989515F302B9}"/>
          </ac:spMkLst>
        </pc:spChg>
        <pc:spChg chg="mod">
          <ac:chgData name="karan karle" userId="72fb8ac1467f7f94" providerId="LiveId" clId="{F945DADD-AD59-4A14-A300-8769B20BADDF}" dt="2021-08-15T13:00:32.169" v="1596" actId="688"/>
          <ac:spMkLst>
            <pc:docMk/>
            <pc:sldMk cId="972418663" sldId="259"/>
            <ac:spMk id="3" creationId="{38887CF9-8D79-4A77-9289-C7BB96A3E88E}"/>
          </ac:spMkLst>
        </pc:spChg>
      </pc:sldChg>
      <pc:sldChg chg="modSp new mod">
        <pc:chgData name="karan karle" userId="72fb8ac1467f7f94" providerId="LiveId" clId="{F945DADD-AD59-4A14-A300-8769B20BADDF}" dt="2021-08-15T21:29:40.747" v="7818" actId="20577"/>
        <pc:sldMkLst>
          <pc:docMk/>
          <pc:sldMk cId="1934865318" sldId="260"/>
        </pc:sldMkLst>
        <pc:spChg chg="mod">
          <ac:chgData name="karan karle" userId="72fb8ac1467f7f94" providerId="LiveId" clId="{F945DADD-AD59-4A14-A300-8769B20BADDF}" dt="2021-08-15T13:09:20.251" v="1768" actId="207"/>
          <ac:spMkLst>
            <pc:docMk/>
            <pc:sldMk cId="1934865318" sldId="260"/>
            <ac:spMk id="2" creationId="{559D6803-2DC7-4AAD-AFFB-75066E87BC56}"/>
          </ac:spMkLst>
        </pc:spChg>
        <pc:spChg chg="mod">
          <ac:chgData name="karan karle" userId="72fb8ac1467f7f94" providerId="LiveId" clId="{F945DADD-AD59-4A14-A300-8769B20BADDF}" dt="2021-08-15T21:29:40.747" v="7818" actId="20577"/>
          <ac:spMkLst>
            <pc:docMk/>
            <pc:sldMk cId="1934865318" sldId="260"/>
            <ac:spMk id="3" creationId="{C7B83328-3435-47AA-A509-C1EA61AE3A5D}"/>
          </ac:spMkLst>
        </pc:spChg>
      </pc:sldChg>
      <pc:sldChg chg="modSp new mod">
        <pc:chgData name="karan karle" userId="72fb8ac1467f7f94" providerId="LiveId" clId="{F945DADD-AD59-4A14-A300-8769B20BADDF}" dt="2021-08-15T20:29:41.977" v="6276" actId="207"/>
        <pc:sldMkLst>
          <pc:docMk/>
          <pc:sldMk cId="1264787525" sldId="261"/>
        </pc:sldMkLst>
        <pc:spChg chg="mod">
          <ac:chgData name="karan karle" userId="72fb8ac1467f7f94" providerId="LiveId" clId="{F945DADD-AD59-4A14-A300-8769B20BADDF}" dt="2021-08-15T20:29:41.977" v="6276" actId="207"/>
          <ac:spMkLst>
            <pc:docMk/>
            <pc:sldMk cId="1264787525" sldId="261"/>
            <ac:spMk id="2" creationId="{E4851809-8ACF-4686-84F4-5E56DD4E0F07}"/>
          </ac:spMkLst>
        </pc:spChg>
        <pc:spChg chg="mod">
          <ac:chgData name="karan karle" userId="72fb8ac1467f7f94" providerId="LiveId" clId="{F945DADD-AD59-4A14-A300-8769B20BADDF}" dt="2021-08-15T20:28:22.287" v="6246" actId="20577"/>
          <ac:spMkLst>
            <pc:docMk/>
            <pc:sldMk cId="1264787525" sldId="261"/>
            <ac:spMk id="3" creationId="{C6A0C717-62EA-4815-AAE4-93219D7A73BE}"/>
          </ac:spMkLst>
        </pc:spChg>
      </pc:sldChg>
      <pc:sldChg chg="new del">
        <pc:chgData name="karan karle" userId="72fb8ac1467f7f94" providerId="LiveId" clId="{F945DADD-AD59-4A14-A300-8769B20BADDF}" dt="2021-08-15T13:35:41.175" v="2368" actId="47"/>
        <pc:sldMkLst>
          <pc:docMk/>
          <pc:sldMk cId="3222601147" sldId="261"/>
        </pc:sldMkLst>
      </pc:sldChg>
      <pc:sldChg chg="addSp delSp modSp new mod">
        <pc:chgData name="karan karle" userId="72fb8ac1467f7f94" providerId="LiveId" clId="{F945DADD-AD59-4A14-A300-8769B20BADDF}" dt="2021-08-15T20:30:32.246" v="6283" actId="20577"/>
        <pc:sldMkLst>
          <pc:docMk/>
          <pc:sldMk cId="6930416" sldId="262"/>
        </pc:sldMkLst>
        <pc:spChg chg="mod">
          <ac:chgData name="karan karle" userId="72fb8ac1467f7f94" providerId="LiveId" clId="{F945DADD-AD59-4A14-A300-8769B20BADDF}" dt="2021-08-15T14:02:42.141" v="3103" actId="20577"/>
          <ac:spMkLst>
            <pc:docMk/>
            <pc:sldMk cId="6930416" sldId="262"/>
            <ac:spMk id="2" creationId="{BA6C90FB-D3DE-4F72-B071-0FA611B278CB}"/>
          </ac:spMkLst>
        </pc:spChg>
        <pc:spChg chg="mod">
          <ac:chgData name="karan karle" userId="72fb8ac1467f7f94" providerId="LiveId" clId="{F945DADD-AD59-4A14-A300-8769B20BADDF}" dt="2021-08-15T20:30:32.246" v="6283" actId="20577"/>
          <ac:spMkLst>
            <pc:docMk/>
            <pc:sldMk cId="6930416" sldId="262"/>
            <ac:spMk id="3" creationId="{0E494DEC-AC64-4A08-BCA2-AEB0D94933C2}"/>
          </ac:spMkLst>
        </pc:spChg>
        <pc:graphicFrameChg chg="add del mod modGraphic">
          <ac:chgData name="karan karle" userId="72fb8ac1467f7f94" providerId="LiveId" clId="{F945DADD-AD59-4A14-A300-8769B20BADDF}" dt="2021-08-15T13:51:40.765" v="2829"/>
          <ac:graphicFrameMkLst>
            <pc:docMk/>
            <pc:sldMk cId="6930416" sldId="262"/>
            <ac:graphicFrameMk id="4" creationId="{647B4010-6A58-41B8-A3F5-A38FF49F64E8}"/>
          </ac:graphicFrameMkLst>
        </pc:graphicFrameChg>
      </pc:sldChg>
      <pc:sldChg chg="addSp delSp modSp new mod">
        <pc:chgData name="karan karle" userId="72fb8ac1467f7f94" providerId="LiveId" clId="{F945DADD-AD59-4A14-A300-8769B20BADDF}" dt="2021-08-15T20:31:25.822" v="6298" actId="20577"/>
        <pc:sldMkLst>
          <pc:docMk/>
          <pc:sldMk cId="4288709534" sldId="263"/>
        </pc:sldMkLst>
        <pc:spChg chg="mod">
          <ac:chgData name="karan karle" userId="72fb8ac1467f7f94" providerId="LiveId" clId="{F945DADD-AD59-4A14-A300-8769B20BADDF}" dt="2021-08-15T14:03:33.481" v="3108" actId="20577"/>
          <ac:spMkLst>
            <pc:docMk/>
            <pc:sldMk cId="4288709534" sldId="263"/>
            <ac:spMk id="2" creationId="{7A856B4A-F467-49A2-B9C6-06E5C94D2D44}"/>
          </ac:spMkLst>
        </pc:spChg>
        <pc:spChg chg="mod">
          <ac:chgData name="karan karle" userId="72fb8ac1467f7f94" providerId="LiveId" clId="{F945DADD-AD59-4A14-A300-8769B20BADDF}" dt="2021-08-15T20:31:25.822" v="6298" actId="20577"/>
          <ac:spMkLst>
            <pc:docMk/>
            <pc:sldMk cId="4288709534" sldId="263"/>
            <ac:spMk id="3" creationId="{C857D07B-9EF4-408B-B19F-5A9EF36851C7}"/>
          </ac:spMkLst>
        </pc:spChg>
        <pc:graphicFrameChg chg="add del mod modGraphic">
          <ac:chgData name="karan karle" userId="72fb8ac1467f7f94" providerId="LiveId" clId="{F945DADD-AD59-4A14-A300-8769B20BADDF}" dt="2021-08-15T14:05:18.698" v="3178" actId="478"/>
          <ac:graphicFrameMkLst>
            <pc:docMk/>
            <pc:sldMk cId="4288709534" sldId="263"/>
            <ac:graphicFrameMk id="4" creationId="{AB55D746-7667-4B47-A459-797B1395B55E}"/>
          </ac:graphicFrameMkLst>
        </pc:graphicFrameChg>
        <pc:picChg chg="add del mod">
          <ac:chgData name="karan karle" userId="72fb8ac1467f7f94" providerId="LiveId" clId="{F945DADD-AD59-4A14-A300-8769B20BADDF}" dt="2021-08-15T14:40:18.512" v="3188" actId="931"/>
          <ac:picMkLst>
            <pc:docMk/>
            <pc:sldMk cId="4288709534" sldId="263"/>
            <ac:picMk id="6" creationId="{4F8F4974-4FE6-43B2-8FAC-88F9659F3270}"/>
          </ac:picMkLst>
        </pc:picChg>
        <pc:picChg chg="add mod">
          <ac:chgData name="karan karle" userId="72fb8ac1467f7f94" providerId="LiveId" clId="{F945DADD-AD59-4A14-A300-8769B20BADDF}" dt="2021-08-15T14:43:02.895" v="3197" actId="14100"/>
          <ac:picMkLst>
            <pc:docMk/>
            <pc:sldMk cId="4288709534" sldId="263"/>
            <ac:picMk id="8" creationId="{56988B36-F7F7-4615-B995-98791215E8FF}"/>
          </ac:picMkLst>
        </pc:picChg>
      </pc:sldChg>
      <pc:sldChg chg="addSp delSp modSp new mod chgLayout">
        <pc:chgData name="karan karle" userId="72fb8ac1467f7f94" providerId="LiveId" clId="{F945DADD-AD59-4A14-A300-8769B20BADDF}" dt="2021-08-15T20:34:40.738" v="6348" actId="20577"/>
        <pc:sldMkLst>
          <pc:docMk/>
          <pc:sldMk cId="2967829888" sldId="264"/>
        </pc:sldMkLst>
        <pc:spChg chg="mod ord">
          <ac:chgData name="karan karle" userId="72fb8ac1467f7f94" providerId="LiveId" clId="{F945DADD-AD59-4A14-A300-8769B20BADDF}" dt="2021-08-15T15:15:05.347" v="3589" actId="207"/>
          <ac:spMkLst>
            <pc:docMk/>
            <pc:sldMk cId="2967829888" sldId="264"/>
            <ac:spMk id="2" creationId="{35EE796B-148E-4406-B1F6-B1A4A471F2C3}"/>
          </ac:spMkLst>
        </pc:spChg>
        <pc:spChg chg="del mod">
          <ac:chgData name="karan karle" userId="72fb8ac1467f7f94" providerId="LiveId" clId="{F945DADD-AD59-4A14-A300-8769B20BADDF}" dt="2021-08-15T15:14:11.099" v="3584" actId="931"/>
          <ac:spMkLst>
            <pc:docMk/>
            <pc:sldMk cId="2967829888" sldId="264"/>
            <ac:spMk id="3" creationId="{4F2F8CFE-1E9F-41CE-BED9-F4266D762E0B}"/>
          </ac:spMkLst>
        </pc:spChg>
        <pc:spChg chg="del mod">
          <ac:chgData name="karan karle" userId="72fb8ac1467f7f94" providerId="LiveId" clId="{F945DADD-AD59-4A14-A300-8769B20BADDF}" dt="2021-08-15T14:57:14.794" v="3309" actId="478"/>
          <ac:spMkLst>
            <pc:docMk/>
            <pc:sldMk cId="2967829888" sldId="264"/>
            <ac:spMk id="4" creationId="{8BE6119F-8F31-4D56-83A1-5EAE21E7B586}"/>
          </ac:spMkLst>
        </pc:spChg>
        <pc:spChg chg="add del mod">
          <ac:chgData name="karan karle" userId="72fb8ac1467f7f94" providerId="LiveId" clId="{F945DADD-AD59-4A14-A300-8769B20BADDF}" dt="2021-08-15T15:14:37.034" v="3586" actId="6264"/>
          <ac:spMkLst>
            <pc:docMk/>
            <pc:sldMk cId="2967829888" sldId="264"/>
            <ac:spMk id="11" creationId="{B113D874-4290-4B4C-A42F-E59DDCE810F6}"/>
          </ac:spMkLst>
        </pc:spChg>
        <pc:spChg chg="add del mod">
          <ac:chgData name="karan karle" userId="72fb8ac1467f7f94" providerId="LiveId" clId="{F945DADD-AD59-4A14-A300-8769B20BADDF}" dt="2021-08-15T15:14:37.034" v="3586" actId="6264"/>
          <ac:spMkLst>
            <pc:docMk/>
            <pc:sldMk cId="2967829888" sldId="264"/>
            <ac:spMk id="12" creationId="{7257AF3E-2B28-4214-81BB-7A31EE72126A}"/>
          </ac:spMkLst>
        </pc:spChg>
        <pc:spChg chg="add mod ord">
          <ac:chgData name="karan karle" userId="72fb8ac1467f7f94" providerId="LiveId" clId="{F945DADD-AD59-4A14-A300-8769B20BADDF}" dt="2021-08-15T20:34:40.738" v="6348" actId="20577"/>
          <ac:spMkLst>
            <pc:docMk/>
            <pc:sldMk cId="2967829888" sldId="264"/>
            <ac:spMk id="13" creationId="{DCFE20C4-8816-44AE-AC24-7738022F412E}"/>
          </ac:spMkLst>
        </pc:spChg>
        <pc:picChg chg="add del mod">
          <ac:chgData name="karan karle" userId="72fb8ac1467f7f94" providerId="LiveId" clId="{F945DADD-AD59-4A14-A300-8769B20BADDF}" dt="2021-08-15T14:57:31.643" v="3311" actId="478"/>
          <ac:picMkLst>
            <pc:docMk/>
            <pc:sldMk cId="2967829888" sldId="264"/>
            <ac:picMk id="6" creationId="{C74A6840-82C6-47F2-8AA5-41256429879C}"/>
          </ac:picMkLst>
        </pc:picChg>
        <pc:picChg chg="add del mod">
          <ac:chgData name="karan karle" userId="72fb8ac1467f7f94" providerId="LiveId" clId="{F945DADD-AD59-4A14-A300-8769B20BADDF}" dt="2021-08-15T15:14:15.571" v="3585" actId="478"/>
          <ac:picMkLst>
            <pc:docMk/>
            <pc:sldMk cId="2967829888" sldId="264"/>
            <ac:picMk id="8" creationId="{2077512F-BE96-4267-9665-F239AC4E199E}"/>
          </ac:picMkLst>
        </pc:picChg>
        <pc:picChg chg="add mod ord">
          <ac:chgData name="karan karle" userId="72fb8ac1467f7f94" providerId="LiveId" clId="{F945DADD-AD59-4A14-A300-8769B20BADDF}" dt="2021-08-15T15:14:37.034" v="3586" actId="6264"/>
          <ac:picMkLst>
            <pc:docMk/>
            <pc:sldMk cId="2967829888" sldId="264"/>
            <ac:picMk id="10" creationId="{A2E2659A-A1E0-4C5B-ACA2-92EA00D665E4}"/>
          </ac:picMkLst>
        </pc:picChg>
      </pc:sldChg>
      <pc:sldChg chg="modSp new mod">
        <pc:chgData name="karan karle" userId="72fb8ac1467f7f94" providerId="LiveId" clId="{F945DADD-AD59-4A14-A300-8769B20BADDF}" dt="2021-08-15T20:33:00.754" v="6310" actId="20577"/>
        <pc:sldMkLst>
          <pc:docMk/>
          <pc:sldMk cId="1897426843" sldId="265"/>
        </pc:sldMkLst>
        <pc:spChg chg="mod">
          <ac:chgData name="karan karle" userId="72fb8ac1467f7f94" providerId="LiveId" clId="{F945DADD-AD59-4A14-A300-8769B20BADDF}" dt="2021-08-15T15:02:10.737" v="3342" actId="207"/>
          <ac:spMkLst>
            <pc:docMk/>
            <pc:sldMk cId="1897426843" sldId="265"/>
            <ac:spMk id="2" creationId="{CA092D30-2A6C-4214-956F-81E8C7CD452A}"/>
          </ac:spMkLst>
        </pc:spChg>
        <pc:spChg chg="mod">
          <ac:chgData name="karan karle" userId="72fb8ac1467f7f94" providerId="LiveId" clId="{F945DADD-AD59-4A14-A300-8769B20BADDF}" dt="2021-08-15T20:33:00.754" v="6310" actId="20577"/>
          <ac:spMkLst>
            <pc:docMk/>
            <pc:sldMk cId="1897426843" sldId="265"/>
            <ac:spMk id="3" creationId="{190F1B0A-71D1-4251-B0A0-BB57A06D7141}"/>
          </ac:spMkLst>
        </pc:spChg>
      </pc:sldChg>
      <pc:sldChg chg="addSp delSp modSp new del mod">
        <pc:chgData name="karan karle" userId="72fb8ac1467f7f94" providerId="LiveId" clId="{F945DADD-AD59-4A14-A300-8769B20BADDF}" dt="2021-08-15T15:12:46.094" v="3571" actId="47"/>
        <pc:sldMkLst>
          <pc:docMk/>
          <pc:sldMk cId="466517568" sldId="266"/>
        </pc:sldMkLst>
        <pc:spChg chg="del">
          <ac:chgData name="karan karle" userId="72fb8ac1467f7f94" providerId="LiveId" clId="{F945DADD-AD59-4A14-A300-8769B20BADDF}" dt="2021-08-15T15:11:40.373" v="3563" actId="931"/>
          <ac:spMkLst>
            <pc:docMk/>
            <pc:sldMk cId="466517568" sldId="266"/>
            <ac:spMk id="3" creationId="{1430DFBA-C550-4853-B7E0-D7F15D6C7752}"/>
          </ac:spMkLst>
        </pc:spChg>
        <pc:picChg chg="add mod ord">
          <ac:chgData name="karan karle" userId="72fb8ac1467f7f94" providerId="LiveId" clId="{F945DADD-AD59-4A14-A300-8769B20BADDF}" dt="2021-08-15T15:12:13.419" v="3569" actId="1440"/>
          <ac:picMkLst>
            <pc:docMk/>
            <pc:sldMk cId="466517568" sldId="266"/>
            <ac:picMk id="6" creationId="{FF1E1F93-40AE-4401-B079-3EAF5985C2DA}"/>
          </ac:picMkLst>
        </pc:picChg>
      </pc:sldChg>
      <pc:sldChg chg="addSp delSp modSp new mod ord">
        <pc:chgData name="karan karle" userId="72fb8ac1467f7f94" providerId="LiveId" clId="{F945DADD-AD59-4A14-A300-8769B20BADDF}" dt="2021-08-15T21:03:28.070" v="6975" actId="207"/>
        <pc:sldMkLst>
          <pc:docMk/>
          <pc:sldMk cId="310627646" sldId="267"/>
        </pc:sldMkLst>
        <pc:spChg chg="mod">
          <ac:chgData name="karan karle" userId="72fb8ac1467f7f94" providerId="LiveId" clId="{F945DADD-AD59-4A14-A300-8769B20BADDF}" dt="2021-08-15T15:17:07.860" v="3623" actId="207"/>
          <ac:spMkLst>
            <pc:docMk/>
            <pc:sldMk cId="310627646" sldId="267"/>
            <ac:spMk id="2" creationId="{16E8B341-BBF7-495C-9CF2-593C77E61130}"/>
          </ac:spMkLst>
        </pc:spChg>
        <pc:spChg chg="del">
          <ac:chgData name="karan karle" userId="72fb8ac1467f7f94" providerId="LiveId" clId="{F945DADD-AD59-4A14-A300-8769B20BADDF}" dt="2021-08-15T15:17:21.073" v="3624" actId="931"/>
          <ac:spMkLst>
            <pc:docMk/>
            <pc:sldMk cId="310627646" sldId="267"/>
            <ac:spMk id="3" creationId="{8E9E3A79-A502-4C25-B04D-25A0A8AD7903}"/>
          </ac:spMkLst>
        </pc:spChg>
        <pc:spChg chg="mod">
          <ac:chgData name="karan karle" userId="72fb8ac1467f7f94" providerId="LiveId" clId="{F945DADD-AD59-4A14-A300-8769B20BADDF}" dt="2021-08-15T21:03:28.070" v="6975" actId="207"/>
          <ac:spMkLst>
            <pc:docMk/>
            <pc:sldMk cId="310627646" sldId="267"/>
            <ac:spMk id="4" creationId="{D6FE7D48-88D7-4AE4-9BB1-6D8E59E9C0FA}"/>
          </ac:spMkLst>
        </pc:spChg>
        <pc:spChg chg="add mod">
          <ac:chgData name="karan karle" userId="72fb8ac1467f7f94" providerId="LiveId" clId="{F945DADD-AD59-4A14-A300-8769B20BADDF}" dt="2021-08-15T18:49:57.884" v="4466" actId="208"/>
          <ac:spMkLst>
            <pc:docMk/>
            <pc:sldMk cId="310627646" sldId="267"/>
            <ac:spMk id="7" creationId="{31E8F276-1E1C-448B-B066-72B7623A05AC}"/>
          </ac:spMkLst>
        </pc:spChg>
        <pc:picChg chg="add mod ord">
          <ac:chgData name="karan karle" userId="72fb8ac1467f7f94" providerId="LiveId" clId="{F945DADD-AD59-4A14-A300-8769B20BADDF}" dt="2021-08-15T15:44:18.642" v="3967" actId="14100"/>
          <ac:picMkLst>
            <pc:docMk/>
            <pc:sldMk cId="310627646" sldId="267"/>
            <ac:picMk id="6" creationId="{4FBBE7B3-9A74-4B1A-81BC-D50AB3797573}"/>
          </ac:picMkLst>
        </pc:picChg>
      </pc:sldChg>
      <pc:sldChg chg="addSp delSp modSp new mod ord">
        <pc:chgData name="karan karle" userId="72fb8ac1467f7f94" providerId="LiveId" clId="{F945DADD-AD59-4A14-A300-8769B20BADDF}" dt="2021-08-15T21:30:25.959" v="7826" actId="20577"/>
        <pc:sldMkLst>
          <pc:docMk/>
          <pc:sldMk cId="1413849166" sldId="268"/>
        </pc:sldMkLst>
        <pc:spChg chg="mod">
          <ac:chgData name="karan karle" userId="72fb8ac1467f7f94" providerId="LiveId" clId="{F945DADD-AD59-4A14-A300-8769B20BADDF}" dt="2021-08-15T21:16:56.704" v="7403" actId="1076"/>
          <ac:spMkLst>
            <pc:docMk/>
            <pc:sldMk cId="1413849166" sldId="268"/>
            <ac:spMk id="2" creationId="{3E89787B-09C0-427A-A473-02D8F4787665}"/>
          </ac:spMkLst>
        </pc:spChg>
        <pc:spChg chg="del">
          <ac:chgData name="karan karle" userId="72fb8ac1467f7f94" providerId="LiveId" clId="{F945DADD-AD59-4A14-A300-8769B20BADDF}" dt="2021-08-15T15:26:20.480" v="3784" actId="931"/>
          <ac:spMkLst>
            <pc:docMk/>
            <pc:sldMk cId="1413849166" sldId="268"/>
            <ac:spMk id="3" creationId="{8150E418-B628-4D11-8D07-E7F014405D19}"/>
          </ac:spMkLst>
        </pc:spChg>
        <pc:spChg chg="mod">
          <ac:chgData name="karan karle" userId="72fb8ac1467f7f94" providerId="LiveId" clId="{F945DADD-AD59-4A14-A300-8769B20BADDF}" dt="2021-08-15T21:30:25.959" v="7826" actId="20577"/>
          <ac:spMkLst>
            <pc:docMk/>
            <pc:sldMk cId="1413849166" sldId="268"/>
            <ac:spMk id="4" creationId="{5B5F794B-EED8-4C4A-B518-6830C2380867}"/>
          </ac:spMkLst>
        </pc:spChg>
        <pc:spChg chg="add mod">
          <ac:chgData name="karan karle" userId="72fb8ac1467f7f94" providerId="LiveId" clId="{F945DADD-AD59-4A14-A300-8769B20BADDF}" dt="2021-08-15T20:36:51.016" v="6354" actId="208"/>
          <ac:spMkLst>
            <pc:docMk/>
            <pc:sldMk cId="1413849166" sldId="268"/>
            <ac:spMk id="14" creationId="{92419039-CABE-421E-9C56-656C55F55BBB}"/>
          </ac:spMkLst>
        </pc:spChg>
        <pc:spChg chg="add mod">
          <ac:chgData name="karan karle" userId="72fb8ac1467f7f94" providerId="LiveId" clId="{F945DADD-AD59-4A14-A300-8769B20BADDF}" dt="2021-08-15T21:16:16.460" v="7400" actId="208"/>
          <ac:spMkLst>
            <pc:docMk/>
            <pc:sldMk cId="1413849166" sldId="268"/>
            <ac:spMk id="15" creationId="{A6B6A4F5-2A31-4A4D-96D7-3579AAFC7221}"/>
          </ac:spMkLst>
        </pc:spChg>
        <pc:picChg chg="add mod ord">
          <ac:chgData name="karan karle" userId="72fb8ac1467f7f94" providerId="LiveId" clId="{F945DADD-AD59-4A14-A300-8769B20BADDF}" dt="2021-08-15T21:16:28.716" v="7401" actId="1076"/>
          <ac:picMkLst>
            <pc:docMk/>
            <pc:sldMk cId="1413849166" sldId="268"/>
            <ac:picMk id="6" creationId="{A31BC9DB-D3C4-4668-B0B8-1FAEC9CC4840}"/>
          </ac:picMkLst>
        </pc:picChg>
        <pc:cxnChg chg="add">
          <ac:chgData name="karan karle" userId="72fb8ac1467f7f94" providerId="LiveId" clId="{F945DADD-AD59-4A14-A300-8769B20BADDF}" dt="2021-08-15T15:34:09.747" v="3925" actId="11529"/>
          <ac:cxnSpMkLst>
            <pc:docMk/>
            <pc:sldMk cId="1413849166" sldId="268"/>
            <ac:cxnSpMk id="8" creationId="{F45130B3-ECC5-46D1-8C25-214343A92820}"/>
          </ac:cxnSpMkLst>
        </pc:cxnChg>
        <pc:cxnChg chg="add del mod">
          <ac:chgData name="karan karle" userId="72fb8ac1467f7f94" providerId="LiveId" clId="{F945DADD-AD59-4A14-A300-8769B20BADDF}" dt="2021-08-15T15:35:23.346" v="3929" actId="478"/>
          <ac:cxnSpMkLst>
            <pc:docMk/>
            <pc:sldMk cId="1413849166" sldId="268"/>
            <ac:cxnSpMk id="11" creationId="{26A42E65-827D-44A7-87FC-D53FD5B7078A}"/>
          </ac:cxnSpMkLst>
        </pc:cxnChg>
      </pc:sldChg>
      <pc:sldChg chg="new del">
        <pc:chgData name="karan karle" userId="72fb8ac1467f7f94" providerId="LiveId" clId="{F945DADD-AD59-4A14-A300-8769B20BADDF}" dt="2021-08-15T15:51:10.856" v="3970" actId="47"/>
        <pc:sldMkLst>
          <pc:docMk/>
          <pc:sldMk cId="2732412220" sldId="269"/>
        </pc:sldMkLst>
      </pc:sldChg>
      <pc:sldChg chg="addSp delSp modSp new mod addCm delCm">
        <pc:chgData name="karan karle" userId="72fb8ac1467f7f94" providerId="LiveId" clId="{F945DADD-AD59-4A14-A300-8769B20BADDF}" dt="2021-08-15T21:27:21.319" v="7765" actId="1076"/>
        <pc:sldMkLst>
          <pc:docMk/>
          <pc:sldMk cId="2040745946" sldId="270"/>
        </pc:sldMkLst>
        <pc:spChg chg="add mod">
          <ac:chgData name="karan karle" userId="72fb8ac1467f7f94" providerId="LiveId" clId="{F945DADD-AD59-4A14-A300-8769B20BADDF}" dt="2021-08-15T21:27:13.137" v="7764" actId="255"/>
          <ac:spMkLst>
            <pc:docMk/>
            <pc:sldMk cId="2040745946" sldId="270"/>
            <ac:spMk id="5" creationId="{BDA1D28A-730C-40DD-9882-A55BD96CCB5A}"/>
          </ac:spMkLst>
        </pc:spChg>
        <pc:spChg chg="add del mod">
          <ac:chgData name="karan karle" userId="72fb8ac1467f7f94" providerId="LiveId" clId="{F945DADD-AD59-4A14-A300-8769B20BADDF}" dt="2021-08-15T19:01:37.051" v="4572"/>
          <ac:spMkLst>
            <pc:docMk/>
            <pc:sldMk cId="2040745946" sldId="270"/>
            <ac:spMk id="16" creationId="{135AFA8A-9C8E-490A-9EDB-B05FDD6EF6D4}"/>
          </ac:spMkLst>
        </pc:spChg>
        <pc:spChg chg="add del mod">
          <ac:chgData name="karan karle" userId="72fb8ac1467f7f94" providerId="LiveId" clId="{F945DADD-AD59-4A14-A300-8769B20BADDF}" dt="2021-08-15T19:01:37.046" v="4570" actId="478"/>
          <ac:spMkLst>
            <pc:docMk/>
            <pc:sldMk cId="2040745946" sldId="270"/>
            <ac:spMk id="17" creationId="{886CFC9A-7E55-4467-887E-389F72ABD1C2}"/>
          </ac:spMkLst>
        </pc:spChg>
        <pc:spChg chg="add mod">
          <ac:chgData name="karan karle" userId="72fb8ac1467f7f94" providerId="LiveId" clId="{F945DADD-AD59-4A14-A300-8769B20BADDF}" dt="2021-08-15T21:27:21.319" v="7765" actId="1076"/>
          <ac:spMkLst>
            <pc:docMk/>
            <pc:sldMk cId="2040745946" sldId="270"/>
            <ac:spMk id="19" creationId="{501E94B8-1943-496C-9BD6-AE3F76602B59}"/>
          </ac:spMkLst>
        </pc:spChg>
        <pc:picChg chg="add mod ord">
          <ac:chgData name="karan karle" userId="72fb8ac1467f7f94" providerId="LiveId" clId="{F945DADD-AD59-4A14-A300-8769B20BADDF}" dt="2021-08-15T19:02:03.119" v="4574" actId="1076"/>
          <ac:picMkLst>
            <pc:docMk/>
            <pc:sldMk cId="2040745946" sldId="270"/>
            <ac:picMk id="3" creationId="{1C239F51-44DC-4F11-8EB5-268F72969635}"/>
          </ac:picMkLst>
        </pc:picChg>
        <pc:picChg chg="add del mod">
          <ac:chgData name="karan karle" userId="72fb8ac1467f7f94" providerId="LiveId" clId="{F945DADD-AD59-4A14-A300-8769B20BADDF}" dt="2021-08-15T15:55:25.318" v="4049" actId="478"/>
          <ac:picMkLst>
            <pc:docMk/>
            <pc:sldMk cId="2040745946" sldId="270"/>
            <ac:picMk id="10" creationId="{8A42DB7C-570F-466B-931E-C2D01379A0C7}"/>
          </ac:picMkLst>
        </pc:picChg>
        <pc:picChg chg="add del mod">
          <ac:chgData name="karan karle" userId="72fb8ac1467f7f94" providerId="LiveId" clId="{F945DADD-AD59-4A14-A300-8769B20BADDF}" dt="2021-08-15T15:57:16.630" v="4111" actId="478"/>
          <ac:picMkLst>
            <pc:docMk/>
            <pc:sldMk cId="2040745946" sldId="270"/>
            <ac:picMk id="11" creationId="{4B7806E1-F598-441B-BCA3-68C42B8A81B4}"/>
          </ac:picMkLst>
        </pc:picChg>
        <pc:cxnChg chg="add del mod">
          <ac:chgData name="karan karle" userId="72fb8ac1467f7f94" providerId="LiveId" clId="{F945DADD-AD59-4A14-A300-8769B20BADDF}" dt="2021-08-15T15:58:52.504" v="4116" actId="478"/>
          <ac:cxnSpMkLst>
            <pc:docMk/>
            <pc:sldMk cId="2040745946" sldId="270"/>
            <ac:cxnSpMk id="7" creationId="{73C8AC8B-9118-40DC-874B-650D292C3EB0}"/>
          </ac:cxnSpMkLst>
        </pc:cxnChg>
        <pc:cxnChg chg="add del mod">
          <ac:chgData name="karan karle" userId="72fb8ac1467f7f94" providerId="LiveId" clId="{F945DADD-AD59-4A14-A300-8769B20BADDF}" dt="2021-08-15T15:58:57.321" v="4117" actId="478"/>
          <ac:cxnSpMkLst>
            <pc:docMk/>
            <pc:sldMk cId="2040745946" sldId="270"/>
            <ac:cxnSpMk id="13" creationId="{265F49CF-3751-4E87-8354-ADA09C20CCBE}"/>
          </ac:cxnSpMkLst>
        </pc:cxnChg>
        <pc:cxnChg chg="add mod">
          <ac:chgData name="karan karle" userId="72fb8ac1467f7f94" providerId="LiveId" clId="{F945DADD-AD59-4A14-A300-8769B20BADDF}" dt="2021-08-15T21:06:05.880" v="7008" actId="1076"/>
          <ac:cxnSpMkLst>
            <pc:docMk/>
            <pc:sldMk cId="2040745946" sldId="270"/>
            <ac:cxnSpMk id="15" creationId="{9B74A05F-56C8-4E24-AF42-B2E78C4B3210}"/>
          </ac:cxnSpMkLst>
        </pc:cxnChg>
        <pc:cxnChg chg="add mod">
          <ac:chgData name="karan karle" userId="72fb8ac1467f7f94" providerId="LiveId" clId="{F945DADD-AD59-4A14-A300-8769B20BADDF}" dt="2021-08-15T21:05:57.015" v="7007" actId="1076"/>
          <ac:cxnSpMkLst>
            <pc:docMk/>
            <pc:sldMk cId="2040745946" sldId="270"/>
            <ac:cxnSpMk id="18" creationId="{21E3247B-D7A0-475B-8BC3-F22D48D12291}"/>
          </ac:cxnSpMkLst>
        </pc:cxnChg>
      </pc:sldChg>
      <pc:sldChg chg="addSp delSp modSp new del mod">
        <pc:chgData name="karan karle" userId="72fb8ac1467f7f94" providerId="LiveId" clId="{F945DADD-AD59-4A14-A300-8769B20BADDF}" dt="2021-08-15T15:37:12.303" v="3939" actId="47"/>
        <pc:sldMkLst>
          <pc:docMk/>
          <pc:sldMk cId="2485638721" sldId="270"/>
        </pc:sldMkLst>
        <pc:spChg chg="del">
          <ac:chgData name="karan karle" userId="72fb8ac1467f7f94" providerId="LiveId" clId="{F945DADD-AD59-4A14-A300-8769B20BADDF}" dt="2021-08-15T15:36:01.500" v="3931" actId="931"/>
          <ac:spMkLst>
            <pc:docMk/>
            <pc:sldMk cId="2485638721" sldId="270"/>
            <ac:spMk id="3" creationId="{FFE4C87E-DFCE-4935-A63F-E688601FBF20}"/>
          </ac:spMkLst>
        </pc:spChg>
        <pc:spChg chg="add del mod">
          <ac:chgData name="karan karle" userId="72fb8ac1467f7f94" providerId="LiveId" clId="{F945DADD-AD59-4A14-A300-8769B20BADDF}" dt="2021-08-15T15:36:29.939" v="3936" actId="931"/>
          <ac:spMkLst>
            <pc:docMk/>
            <pc:sldMk cId="2485638721" sldId="270"/>
            <ac:spMk id="8" creationId="{5909C6FF-D794-463C-A9CC-64DB3A57BC70}"/>
          </ac:spMkLst>
        </pc:spChg>
        <pc:spChg chg="add mod">
          <ac:chgData name="karan karle" userId="72fb8ac1467f7f94" providerId="LiveId" clId="{F945DADD-AD59-4A14-A300-8769B20BADDF}" dt="2021-08-15T15:37:05.268" v="3938" actId="478"/>
          <ac:spMkLst>
            <pc:docMk/>
            <pc:sldMk cId="2485638721" sldId="270"/>
            <ac:spMk id="12" creationId="{CBD08038-43C5-4668-B4B7-9596F5D00DAA}"/>
          </ac:spMkLst>
        </pc:spChg>
        <pc:picChg chg="add del mod ord modCrop">
          <ac:chgData name="karan karle" userId="72fb8ac1467f7f94" providerId="LiveId" clId="{F945DADD-AD59-4A14-A300-8769B20BADDF}" dt="2021-08-15T15:36:18.940" v="3935" actId="478"/>
          <ac:picMkLst>
            <pc:docMk/>
            <pc:sldMk cId="2485638721" sldId="270"/>
            <ac:picMk id="6" creationId="{ABC7F17C-763D-4C5C-90A5-5AE457CDB60A}"/>
          </ac:picMkLst>
        </pc:picChg>
        <pc:picChg chg="add del mod ord modCrop">
          <ac:chgData name="karan karle" userId="72fb8ac1467f7f94" providerId="LiveId" clId="{F945DADD-AD59-4A14-A300-8769B20BADDF}" dt="2021-08-15T15:37:05.268" v="3938" actId="478"/>
          <ac:picMkLst>
            <pc:docMk/>
            <pc:sldMk cId="2485638721" sldId="270"/>
            <ac:picMk id="10" creationId="{D66A8A52-51FC-44C7-B2FE-C2E8C9367294}"/>
          </ac:picMkLst>
        </pc:picChg>
      </pc:sldChg>
      <pc:sldChg chg="addSp delSp modSp new mod ord">
        <pc:chgData name="karan karle" userId="72fb8ac1467f7f94" providerId="LiveId" clId="{F945DADD-AD59-4A14-A300-8769B20BADDF}" dt="2021-08-15T21:31:14.676" v="7831" actId="255"/>
        <pc:sldMkLst>
          <pc:docMk/>
          <pc:sldMk cId="796275398" sldId="271"/>
        </pc:sldMkLst>
        <pc:spChg chg="mod">
          <ac:chgData name="karan karle" userId="72fb8ac1467f7f94" providerId="LiveId" clId="{F945DADD-AD59-4A14-A300-8769B20BADDF}" dt="2021-08-15T21:31:14.676" v="7831" actId="255"/>
          <ac:spMkLst>
            <pc:docMk/>
            <pc:sldMk cId="796275398" sldId="271"/>
            <ac:spMk id="2" creationId="{363DD0C3-0E6A-4A74-9874-19950722E176}"/>
          </ac:spMkLst>
        </pc:spChg>
        <pc:spChg chg="del">
          <ac:chgData name="karan karle" userId="72fb8ac1467f7f94" providerId="LiveId" clId="{F945DADD-AD59-4A14-A300-8769B20BADDF}" dt="2021-08-15T15:53:51.744" v="4040" actId="931"/>
          <ac:spMkLst>
            <pc:docMk/>
            <pc:sldMk cId="796275398" sldId="271"/>
            <ac:spMk id="3" creationId="{042D2FA1-1166-4445-A8E3-8FFC00E82146}"/>
          </ac:spMkLst>
        </pc:spChg>
        <pc:spChg chg="mod">
          <ac:chgData name="karan karle" userId="72fb8ac1467f7f94" providerId="LiveId" clId="{F945DADD-AD59-4A14-A300-8769B20BADDF}" dt="2021-08-15T21:19:57.567" v="7627" actId="207"/>
          <ac:spMkLst>
            <pc:docMk/>
            <pc:sldMk cId="796275398" sldId="271"/>
            <ac:spMk id="4" creationId="{9A6AF8E3-1EE3-4908-AFE8-AB61A7BF9F59}"/>
          </ac:spMkLst>
        </pc:spChg>
        <pc:spChg chg="add mod">
          <ac:chgData name="karan karle" userId="72fb8ac1467f7f94" providerId="LiveId" clId="{F945DADD-AD59-4A14-A300-8769B20BADDF}" dt="2021-08-15T16:02:42.829" v="4132" actId="14100"/>
          <ac:spMkLst>
            <pc:docMk/>
            <pc:sldMk cId="796275398" sldId="271"/>
            <ac:spMk id="7" creationId="{D2240E43-1C5E-4465-8D6E-990E71A25BD9}"/>
          </ac:spMkLst>
        </pc:spChg>
        <pc:picChg chg="add mod ord">
          <ac:chgData name="karan karle" userId="72fb8ac1467f7f94" providerId="LiveId" clId="{F945DADD-AD59-4A14-A300-8769B20BADDF}" dt="2021-08-15T16:00:44.880" v="4122" actId="1076"/>
          <ac:picMkLst>
            <pc:docMk/>
            <pc:sldMk cId="796275398" sldId="271"/>
            <ac:picMk id="6" creationId="{D72BC1DF-6F20-4E4D-95FC-432F448E2529}"/>
          </ac:picMkLst>
        </pc:picChg>
      </pc:sldChg>
      <pc:sldChg chg="addSp delSp modSp new mod">
        <pc:chgData name="karan karle" userId="72fb8ac1467f7f94" providerId="LiveId" clId="{F945DADD-AD59-4A14-A300-8769B20BADDF}" dt="2021-08-15T21:15:17.442" v="7395" actId="20577"/>
        <pc:sldMkLst>
          <pc:docMk/>
          <pc:sldMk cId="3113321746" sldId="272"/>
        </pc:sldMkLst>
        <pc:spChg chg="mod">
          <ac:chgData name="karan karle" userId="72fb8ac1467f7f94" providerId="LiveId" clId="{F945DADD-AD59-4A14-A300-8769B20BADDF}" dt="2021-08-15T20:00:49.987" v="5929" actId="27636"/>
          <ac:spMkLst>
            <pc:docMk/>
            <pc:sldMk cId="3113321746" sldId="272"/>
            <ac:spMk id="2" creationId="{387450DC-C082-461C-B9D0-AD9B3D271817}"/>
          </ac:spMkLst>
        </pc:spChg>
        <pc:spChg chg="mod">
          <ac:chgData name="karan karle" userId="72fb8ac1467f7f94" providerId="LiveId" clId="{F945DADD-AD59-4A14-A300-8769B20BADDF}" dt="2021-08-15T21:15:17.442" v="7395" actId="20577"/>
          <ac:spMkLst>
            <pc:docMk/>
            <pc:sldMk cId="3113321746" sldId="272"/>
            <ac:spMk id="3" creationId="{2BA55B86-827C-4650-91F7-D7D9CCDD0C77}"/>
          </ac:spMkLst>
        </pc:spChg>
        <pc:spChg chg="add mod">
          <ac:chgData name="karan karle" userId="72fb8ac1467f7f94" providerId="LiveId" clId="{F945DADD-AD59-4A14-A300-8769B20BADDF}" dt="2021-08-15T20:01:06.440" v="5931" actId="1076"/>
          <ac:spMkLst>
            <pc:docMk/>
            <pc:sldMk cId="3113321746" sldId="272"/>
            <ac:spMk id="8" creationId="{B6E84311-77FD-484C-9B6A-DC3E4251E7FF}"/>
          </ac:spMkLst>
        </pc:spChg>
        <pc:spChg chg="add del mod">
          <ac:chgData name="karan karle" userId="72fb8ac1467f7f94" providerId="LiveId" clId="{F945DADD-AD59-4A14-A300-8769B20BADDF}" dt="2021-08-15T20:03:47.997" v="5940" actId="478"/>
          <ac:spMkLst>
            <pc:docMk/>
            <pc:sldMk cId="3113321746" sldId="272"/>
            <ac:spMk id="10" creationId="{DAB7480C-E8A2-4355-8CA8-D7EA33E4CAD0}"/>
          </ac:spMkLst>
        </pc:spChg>
        <pc:graphicFrameChg chg="add del mod modGraphic">
          <ac:chgData name="karan karle" userId="72fb8ac1467f7f94" providerId="LiveId" clId="{F945DADD-AD59-4A14-A300-8769B20BADDF}" dt="2021-08-15T18:38:39.840" v="4340" actId="478"/>
          <ac:graphicFrameMkLst>
            <pc:docMk/>
            <pc:sldMk cId="3113321746" sldId="272"/>
            <ac:graphicFrameMk id="5" creationId="{05A1994B-BD75-4911-92E4-12FF6093F2D0}"/>
          </ac:graphicFrameMkLst>
        </pc:graphicFrameChg>
        <pc:picChg chg="add mod ord">
          <ac:chgData name="karan karle" userId="72fb8ac1467f7f94" providerId="LiveId" clId="{F945DADD-AD59-4A14-A300-8769B20BADDF}" dt="2021-08-15T20:03:21.615" v="5937" actId="166"/>
          <ac:picMkLst>
            <pc:docMk/>
            <pc:sldMk cId="3113321746" sldId="272"/>
            <ac:picMk id="7" creationId="{13D625D0-7500-4A08-BC90-DDB6484E24AE}"/>
          </ac:picMkLst>
        </pc:picChg>
        <pc:cxnChg chg="add del mod">
          <ac:chgData name="karan karle" userId="72fb8ac1467f7f94" providerId="LiveId" clId="{F945DADD-AD59-4A14-A300-8769B20BADDF}" dt="2021-08-15T16:06:24.084" v="4293" actId="478"/>
          <ac:cxnSpMkLst>
            <pc:docMk/>
            <pc:sldMk cId="3113321746" sldId="272"/>
            <ac:cxnSpMk id="4" creationId="{3143CC8C-DF20-4728-BF80-DF64BAD0588D}"/>
          </ac:cxnSpMkLst>
        </pc:cxnChg>
      </pc:sldChg>
      <pc:sldChg chg="modSp new del mod">
        <pc:chgData name="karan karle" userId="72fb8ac1467f7f94" providerId="LiveId" clId="{F945DADD-AD59-4A14-A300-8769B20BADDF}" dt="2021-08-15T19:59:41.410" v="5905" actId="47"/>
        <pc:sldMkLst>
          <pc:docMk/>
          <pc:sldMk cId="3126473161" sldId="273"/>
        </pc:sldMkLst>
        <pc:spChg chg="mod">
          <ac:chgData name="karan karle" userId="72fb8ac1467f7f94" providerId="LiveId" clId="{F945DADD-AD59-4A14-A300-8769B20BADDF}" dt="2021-08-15T19:59:35.200" v="5904" actId="20577"/>
          <ac:spMkLst>
            <pc:docMk/>
            <pc:sldMk cId="3126473161" sldId="273"/>
            <ac:spMk id="2" creationId="{26942A72-52BA-4763-804A-7428C2892C03}"/>
          </ac:spMkLst>
        </pc:spChg>
      </pc:sldChg>
      <pc:sldChg chg="delSp modSp new mod ord">
        <pc:chgData name="karan karle" userId="72fb8ac1467f7f94" providerId="LiveId" clId="{F945DADD-AD59-4A14-A300-8769B20BADDF}" dt="2021-08-15T20:00:19.633" v="5909" actId="478"/>
        <pc:sldMkLst>
          <pc:docMk/>
          <pc:sldMk cId="2204675246" sldId="274"/>
        </pc:sldMkLst>
        <pc:spChg chg="mod">
          <ac:chgData name="karan karle" userId="72fb8ac1467f7f94" providerId="LiveId" clId="{F945DADD-AD59-4A14-A300-8769B20BADDF}" dt="2021-08-15T19:59:46.091" v="5906"/>
          <ac:spMkLst>
            <pc:docMk/>
            <pc:sldMk cId="2204675246" sldId="274"/>
            <ac:spMk id="2" creationId="{40616307-17D1-420D-96B5-8D0A27F514FA}"/>
          </ac:spMkLst>
        </pc:spChg>
        <pc:spChg chg="del">
          <ac:chgData name="karan karle" userId="72fb8ac1467f7f94" providerId="LiveId" clId="{F945DADD-AD59-4A14-A300-8769B20BADDF}" dt="2021-08-15T20:00:19.633" v="5909" actId="478"/>
          <ac:spMkLst>
            <pc:docMk/>
            <pc:sldMk cId="2204675246" sldId="274"/>
            <ac:spMk id="3" creationId="{66C96C8B-B2B7-46AC-8C67-7DFF681637ED}"/>
          </ac:spMkLst>
        </pc:spChg>
      </pc:sldChg>
      <pc:sldChg chg="modSp new mod">
        <pc:chgData name="karan karle" userId="72fb8ac1467f7f94" providerId="LiveId" clId="{F945DADD-AD59-4A14-A300-8769B20BADDF}" dt="2021-08-15T20:19:57.747" v="6113" actId="20577"/>
        <pc:sldMkLst>
          <pc:docMk/>
          <pc:sldMk cId="3979379160" sldId="275"/>
        </pc:sldMkLst>
        <pc:spChg chg="mod">
          <ac:chgData name="karan karle" userId="72fb8ac1467f7f94" providerId="LiveId" clId="{F945DADD-AD59-4A14-A300-8769B20BADDF}" dt="2021-08-15T20:09:06.585" v="6012"/>
          <ac:spMkLst>
            <pc:docMk/>
            <pc:sldMk cId="3979379160" sldId="275"/>
            <ac:spMk id="2" creationId="{0597747A-080A-45D4-88DF-D9CBD08D8E03}"/>
          </ac:spMkLst>
        </pc:spChg>
        <pc:spChg chg="mod">
          <ac:chgData name="karan karle" userId="72fb8ac1467f7f94" providerId="LiveId" clId="{F945DADD-AD59-4A14-A300-8769B20BADDF}" dt="2021-08-15T20:19:57.747" v="6113" actId="20577"/>
          <ac:spMkLst>
            <pc:docMk/>
            <pc:sldMk cId="3979379160" sldId="275"/>
            <ac:spMk id="3" creationId="{D848065A-AF81-4F75-A411-D2B3AEE51731}"/>
          </ac:spMkLst>
        </pc:spChg>
        <pc:spChg chg="mod">
          <ac:chgData name="karan karle" userId="72fb8ac1467f7f94" providerId="LiveId" clId="{F945DADD-AD59-4A14-A300-8769B20BADDF}" dt="2021-08-15T20:13:26.368" v="6049" actId="207"/>
          <ac:spMkLst>
            <pc:docMk/>
            <pc:sldMk cId="3979379160" sldId="275"/>
            <ac:spMk id="4" creationId="{A0FC3737-70A4-4B7E-BCA4-62B4E7C27C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1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54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7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03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4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7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9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508F-BA70-49DC-B29C-1E24753FFC32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025495-8EF1-4FEB-8A7A-C17BE836B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pkart.com/vu-cinema-tv-action-series-138-cm-55-inch-ultra-hd-4k-led-smart-android-sound-jbl/p/itmc122174ee1ed5" TargetMode="External"/><Relationship Id="rId2" Type="http://schemas.openxmlformats.org/officeDocument/2006/relationships/hyperlink" Target="https://www.flipkart.com/motorola-zx-pro-127-cm-50-inch-ultra-hd-4k-led-smart-android-tv-wireless-gamepad/p/itmd9c52ec159a80?pid=TVSFUS299GWKCPSW&amp;lid=LSTTVSFUS299GWKCPSW8T93XD&amp;marketplace=FLIPKART&amp;store=ckf%2Fczl&amp;srno=b_1_1&amp;otracker=browse&amp;fm=organic&amp;iid=186380bc-36ec-44d8-aa3a-f042e382e943.TVSFUS299GWKCPSW.SEARCH&amp;ppt=None&amp;ppn=None&amp;ssid=dzfstpmzuo000000162905232766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040-0FD7-417D-B336-C0205BDD1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10585-19B1-44B2-A2A3-B6ACB7387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Web Scraping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With EDA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0509E-F01D-41D8-B69E-77AAA603F0D0}"/>
              </a:ext>
            </a:extLst>
          </p:cNvPr>
          <p:cNvSpPr txBox="1"/>
          <p:nvPr/>
        </p:nvSpPr>
        <p:spPr>
          <a:xfrm>
            <a:off x="4845699" y="6273225"/>
            <a:ext cx="3066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002060"/>
                </a:solidFill>
              </a:rPr>
              <a:t>           - </a:t>
            </a:r>
            <a:r>
              <a:rPr lang="en-US" sz="1600" u="sng" dirty="0">
                <a:solidFill>
                  <a:srgbClr val="002060"/>
                </a:solidFill>
              </a:rPr>
              <a:t>Karan K. Karle</a:t>
            </a:r>
          </a:p>
          <a:p>
            <a:r>
              <a:rPr lang="en-US" sz="1600" u="sng" dirty="0">
                <a:solidFill>
                  <a:srgbClr val="002060"/>
                </a:solidFill>
              </a:rPr>
              <a:t>            PCAI Feb 2021 Batch </a:t>
            </a:r>
            <a:endParaRPr lang="en-IN" sz="1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6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407-3B3C-4C9E-9A2D-6A7853FB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Barplot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10234-52D1-4EAD-8F49-CBFC38AC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832094"/>
            <a:ext cx="4513262" cy="48921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2FC8-9EFB-4096-A392-9BE4C53F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473" y="2777069"/>
            <a:ext cx="3869389" cy="2584449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Barplot</a:t>
            </a:r>
            <a:r>
              <a:rPr lang="en-US" dirty="0">
                <a:solidFill>
                  <a:srgbClr val="002060"/>
                </a:solidFill>
              </a:rPr>
              <a:t> of Price Distribution,</a:t>
            </a:r>
          </a:p>
          <a:p>
            <a:r>
              <a:rPr lang="en-US" dirty="0">
                <a:solidFill>
                  <a:srgbClr val="002060"/>
                </a:solidFill>
              </a:rPr>
              <a:t>Most of the TV set’s have our Desired price range 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2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B341-BBF7-495C-9CF2-593C77E6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Barplot</a:t>
            </a:r>
            <a:br>
              <a:rPr lang="en-US" sz="3600" dirty="0"/>
            </a:br>
            <a:r>
              <a:rPr lang="en-US" sz="2700" dirty="0"/>
              <a:t>Price Vs Screen Resolution</a:t>
            </a:r>
            <a:endParaRPr lang="en-IN" sz="2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7D48-88D7-4AE4-9BB1-6D8E59E9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Barplot</a:t>
            </a:r>
            <a:r>
              <a:rPr lang="en-US" dirty="0">
                <a:solidFill>
                  <a:srgbClr val="002060"/>
                </a:solidFill>
              </a:rPr>
              <a:t> showing Screen Resolutions (pixels) have Correlation with Price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8F276-1E1C-448B-B066-72B7623A05AC}"/>
              </a:ext>
            </a:extLst>
          </p:cNvPr>
          <p:cNvSpPr/>
          <p:nvPr/>
        </p:nvSpPr>
        <p:spPr>
          <a:xfrm>
            <a:off x="4587240" y="167640"/>
            <a:ext cx="4594860" cy="388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5B99CE-56F5-476E-A855-51C25249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979714"/>
            <a:ext cx="5159830" cy="438180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94924-1FE8-446B-9528-DC686C32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" y="3955916"/>
            <a:ext cx="426779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787B-09C0-427A-A473-02D8F478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5" y="1439069"/>
            <a:ext cx="3854528" cy="1278466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Barplot</a:t>
            </a:r>
            <a:br>
              <a:rPr lang="en-US" sz="2800" dirty="0"/>
            </a:br>
            <a:r>
              <a:rPr lang="en-US" sz="2400" dirty="0"/>
              <a:t>Price Vs Speaker Output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794B-EED8-4C4A-B518-6830C238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205" y="2788706"/>
            <a:ext cx="3854528" cy="25844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Here the Televisions within desired price range are having high Capacity Speaker Output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more clearance we should go with                   Screen Resolution Vs. Speaker Output Vs. Price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130B3-ECC5-46D1-8C25-214343A92820}"/>
              </a:ext>
            </a:extLst>
          </p:cNvPr>
          <p:cNvCxnSpPr/>
          <p:nvPr/>
        </p:nvCxnSpPr>
        <p:spPr>
          <a:xfrm>
            <a:off x="5952931" y="41987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9039-CABE-421E-9C56-656C55F55BBB}"/>
              </a:ext>
            </a:extLst>
          </p:cNvPr>
          <p:cNvSpPr/>
          <p:nvPr/>
        </p:nvSpPr>
        <p:spPr>
          <a:xfrm>
            <a:off x="4180114" y="531845"/>
            <a:ext cx="5225143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6A4F5-2A31-4A4D-96D7-3579AAFC7221}"/>
              </a:ext>
            </a:extLst>
          </p:cNvPr>
          <p:cNvSpPr/>
          <p:nvPr/>
        </p:nvSpPr>
        <p:spPr>
          <a:xfrm>
            <a:off x="4245429" y="457200"/>
            <a:ext cx="286433" cy="5626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3B2978-5B69-4A7E-961D-2747F9C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6" y="1361595"/>
            <a:ext cx="5521601" cy="4134810"/>
          </a:xfrm>
        </p:spPr>
      </p:pic>
    </p:spTree>
    <p:extLst>
      <p:ext uri="{BB962C8B-B14F-4D97-AF65-F5344CB8AC3E}">
        <p14:creationId xmlns:p14="http://schemas.microsoft.com/office/powerpoint/2010/main" val="141384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6325CD-2267-49DB-8490-DA02DA25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99" y="1125739"/>
            <a:ext cx="5420631" cy="41351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DD0C3-0E6A-4A74-9874-19950722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16" y="1199733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Barplot</a:t>
            </a:r>
            <a:br>
              <a:rPr lang="en-US" sz="2800" dirty="0"/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Price Vs Speaker Output </a:t>
            </a:r>
            <a:br>
              <a:rPr lang="en-US" sz="27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Vs Screen Resolution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F8E3-1EE3-4908-AFE8-AB61A7BF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214" y="2478199"/>
            <a:ext cx="3854528" cy="2584449"/>
          </a:xfrm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</a:rPr>
              <a:t>Here we can see 2 TVs which are within desired price Range having advanced Pixel Resolutions and nearly 100 </a:t>
            </a: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sz="1400" dirty="0">
                <a:solidFill>
                  <a:srgbClr val="002060"/>
                </a:solidFill>
              </a:rPr>
              <a:t>att </a:t>
            </a:r>
            <a:r>
              <a:rPr lang="en-US" dirty="0">
                <a:solidFill>
                  <a:srgbClr val="002060"/>
                </a:solidFill>
              </a:rPr>
              <a:t>Speaker Output Which are best in price range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40E43-1C5E-4465-8D6E-990E71A25BD9}"/>
              </a:ext>
            </a:extLst>
          </p:cNvPr>
          <p:cNvSpPr/>
          <p:nvPr/>
        </p:nvSpPr>
        <p:spPr>
          <a:xfrm>
            <a:off x="8758802" y="3429000"/>
            <a:ext cx="571500" cy="17588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3AD32-12AE-46FA-90CD-D839FA8EEA1E}"/>
              </a:ext>
            </a:extLst>
          </p:cNvPr>
          <p:cNvCxnSpPr/>
          <p:nvPr/>
        </p:nvCxnSpPr>
        <p:spPr>
          <a:xfrm flipH="1">
            <a:off x="4396413" y="4170784"/>
            <a:ext cx="5129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1D28A-730C-40DD-9882-A55BD96CCB5A}"/>
              </a:ext>
            </a:extLst>
          </p:cNvPr>
          <p:cNvSpPr txBox="1"/>
          <p:nvPr/>
        </p:nvSpPr>
        <p:spPr>
          <a:xfrm>
            <a:off x="0" y="765751"/>
            <a:ext cx="6099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Products</a:t>
            </a:r>
            <a:br>
              <a:rPr lang="en-US" sz="2400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Products having 100+ Watt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4K Resolutions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E94B8-1943-496C-9BD6-AE3F76602B59}"/>
              </a:ext>
            </a:extLst>
          </p:cNvPr>
          <p:cNvSpPr txBox="1"/>
          <p:nvPr/>
        </p:nvSpPr>
        <p:spPr>
          <a:xfrm>
            <a:off x="177281" y="1966080"/>
            <a:ext cx="34429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Here we can see those 3 products Brand names which having advanced Pixel Resolutions and high Watt Sound outputs with other advanced Features.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Differences in between those 3 TVs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1)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Vu Cinema TV Action Series 138 cm (</a:t>
            </a:r>
            <a:r>
              <a:rPr lang="en-US" sz="1400" b="1" i="0" u="sng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55 inch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) 4K Screen Resolution with </a:t>
            </a:r>
            <a:r>
              <a:rPr lang="en-US" sz="1400" b="1" i="0" u="sng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44%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discount and </a:t>
            </a:r>
            <a:r>
              <a:rPr lang="en-US" sz="1400" b="1" i="0" u="sng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100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Watt Speaker Output ,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2) Vu 126 cm (50 inch)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Screen Resolution with 36% discount and 100 Watt Speaker Output ,</a:t>
            </a:r>
          </a:p>
          <a:p>
            <a:r>
              <a:rPr lang="en-US" sz="1400" dirty="0">
                <a:solidFill>
                  <a:srgbClr val="002060"/>
                </a:solidFill>
              </a:rPr>
              <a:t>3) Hisense A73F Series 126 cm (50 inch)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Screen Resolution with 28% discount and 102 Watt Speaker Output.</a:t>
            </a:r>
          </a:p>
          <a:p>
            <a:endParaRPr lang="en-US" sz="14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So we can go with 1</a:t>
            </a:r>
            <a:r>
              <a:rPr lang="en-US" sz="1400" baseline="30000" dirty="0">
                <a:solidFill>
                  <a:srgbClr val="002060"/>
                </a:solidFill>
              </a:rPr>
              <a:t>st</a:t>
            </a:r>
            <a:r>
              <a:rPr lang="en-US" sz="1400" dirty="0">
                <a:solidFill>
                  <a:srgbClr val="002060"/>
                </a:solidFill>
              </a:rPr>
              <a:t> one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IN" sz="1400" dirty="0">
              <a:solidFill>
                <a:srgbClr val="002060"/>
              </a:solidFill>
            </a:endParaRPr>
          </a:p>
          <a:p>
            <a:endParaRPr lang="en-IN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0EE82-5B4D-4542-882E-A18AE640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79" y="382138"/>
            <a:ext cx="5775648" cy="321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BB267-5B72-4C45-BB30-C8A6C6B96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79" y="3592285"/>
            <a:ext cx="5997170" cy="18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6307-17D1-420D-96B5-8D0A27F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67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0DC-C082-461C-B9D0-AD9B3D27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5" y="308187"/>
            <a:ext cx="8596668" cy="122343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harter"/>
              </a:rPr>
              <a:t>Result 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5B86-827C-4650-91F7-D7D9CCDD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655" y="1276095"/>
            <a:ext cx="5091005" cy="30256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After all analysis we can conclude that Best final suggestion in Price range with all New Features is           </a:t>
            </a:r>
          </a:p>
          <a:p>
            <a:endParaRPr lang="en-IN" sz="1600" dirty="0">
              <a:solidFill>
                <a:srgbClr val="002060"/>
              </a:solidFill>
              <a:latin typeface="Roboto" panose="020B0604020202020204" pitchFamily="2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With 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Total</a:t>
            </a:r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 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Discount</a:t>
            </a:r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 of approx. 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44%*</a:t>
            </a:r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 on MRP ₹46999*                                              It has 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100 Watt Sound Output                                             </a:t>
            </a:r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and product having best 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Ratings 4.4 out of 5.0      </a:t>
            </a:r>
            <a:r>
              <a:rPr lang="en-IN" sz="1600" dirty="0">
                <a:solidFill>
                  <a:srgbClr val="002060"/>
                </a:solidFill>
                <a:latin typeface="Roboto" panose="020B0604020202020204" pitchFamily="2" charset="0"/>
              </a:rPr>
              <a:t>from E-Commerce website</a:t>
            </a:r>
            <a:r>
              <a:rPr lang="en-IN" sz="1600" b="1" dirty="0">
                <a:solidFill>
                  <a:srgbClr val="002060"/>
                </a:solidFill>
                <a:latin typeface="Roboto" panose="020B0604020202020204" pitchFamily="2" charset="0"/>
              </a:rPr>
              <a:t> Flipkart.com</a:t>
            </a:r>
          </a:p>
          <a:p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84311-77FD-484C-9B6A-DC3E4251E7FF}"/>
              </a:ext>
            </a:extLst>
          </p:cNvPr>
          <p:cNvSpPr txBox="1"/>
          <p:nvPr/>
        </p:nvSpPr>
        <p:spPr>
          <a:xfrm>
            <a:off x="320040" y="4431982"/>
            <a:ext cx="91668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 Direct Link to Product:- </a:t>
            </a:r>
            <a:r>
              <a:rPr lang="en-US" sz="1400" dirty="0">
                <a:solidFill>
                  <a:srgbClr val="002060"/>
                </a:solidFill>
                <a:latin typeface="Roboto" panose="02000000000000000000" pitchFamily="2" charset="0"/>
                <a:hlinkClick r:id="rId3"/>
              </a:rPr>
              <a:t>Vu Cinema TV Action Series 138 cm (55 inch) Ultra HD (4K) LED Smart Android TV with Sound by JBL  (55LX) Online at best Price In India on (Flipkart.com)</a:t>
            </a:r>
            <a:endParaRPr lang="en-US" sz="1400" dirty="0">
              <a:solidFill>
                <a:srgbClr val="002060"/>
              </a:solidFill>
            </a:endParaRPr>
          </a:p>
          <a:p>
            <a:endParaRPr lang="en-IN" sz="1400" dirty="0">
              <a:solidFill>
                <a:srgbClr val="99CA3C"/>
              </a:solidFill>
            </a:endParaRPr>
          </a:p>
          <a:p>
            <a:endParaRPr lang="en-IN" sz="1400" dirty="0">
              <a:solidFill>
                <a:srgbClr val="99CA3C"/>
              </a:solidFill>
            </a:endParaRPr>
          </a:p>
          <a:p>
            <a:r>
              <a:rPr lang="en-IN" sz="1400" i="1" u="sng" dirty="0">
                <a:solidFill>
                  <a:srgbClr val="002060"/>
                </a:solidFill>
              </a:rPr>
              <a:t># Press Ctrl and then Click on Link</a:t>
            </a:r>
          </a:p>
          <a:p>
            <a:r>
              <a:rPr lang="en-IN" sz="1050" i="1" u="sng" dirty="0">
                <a:solidFill>
                  <a:srgbClr val="002060"/>
                </a:solidFill>
              </a:rPr>
              <a:t>* Price and Discount may change time to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C2165-CEB7-469D-815A-5915707AD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90" y="687411"/>
            <a:ext cx="4225774" cy="37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2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47A-080A-45D4-88DF-D9CBD08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065A-AF81-4F75-A411-D2B3AEE51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334" y="3769360"/>
            <a:ext cx="8596669" cy="514248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</a:rPr>
              <a:t>Here Objectives of project has been successfully completed in provided requirements and Instructions of Capstone Project on Web Scraping.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3737-70A4-4B7E-BCA4-62B4E7C27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A95-B20B-4CE5-A1F2-7CC5FC44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Contents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F425-4C48-4F68-98F8-DE1906B2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>
                <a:solidFill>
                  <a:srgbClr val="002060"/>
                </a:solidFill>
              </a:rPr>
              <a:t>Objectives</a:t>
            </a:r>
          </a:p>
          <a:p>
            <a:r>
              <a:rPr lang="en-US" dirty="0">
                <a:solidFill>
                  <a:srgbClr val="002060"/>
                </a:solidFill>
              </a:rPr>
              <a:t>Python </a:t>
            </a:r>
            <a:r>
              <a:rPr lang="en-IN" dirty="0">
                <a:solidFill>
                  <a:srgbClr val="002060"/>
                </a:solidFill>
                <a:latin typeface="charter"/>
              </a:rPr>
              <a:t>Packages</a:t>
            </a:r>
          </a:p>
          <a:p>
            <a:r>
              <a:rPr lang="en-IN" dirty="0">
                <a:solidFill>
                  <a:srgbClr val="002060"/>
                </a:solidFill>
                <a:latin typeface="charter"/>
              </a:rPr>
              <a:t>Creating Data frame</a:t>
            </a:r>
          </a:p>
          <a:p>
            <a:r>
              <a:rPr lang="en-IN" dirty="0">
                <a:solidFill>
                  <a:srgbClr val="002060"/>
                </a:solidFill>
                <a:latin typeface="charter"/>
              </a:rPr>
              <a:t>Data Analysis</a:t>
            </a:r>
          </a:p>
          <a:p>
            <a:r>
              <a:rPr lang="en-IN" dirty="0">
                <a:solidFill>
                  <a:srgbClr val="002060"/>
                </a:solidFill>
                <a:latin typeface="charter"/>
              </a:rPr>
              <a:t>Result &amp; Conclusion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8CF5-6F5B-48D6-BA35-DE7AABC6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9771-4AC4-49E6-B724-5AEE1C10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harter"/>
              </a:rPr>
              <a:t>Web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 </a:t>
            </a:r>
            <a:r>
              <a:rPr lang="en-US" b="1" i="0" dirty="0">
                <a:solidFill>
                  <a:srgbClr val="002060"/>
                </a:solidFill>
                <a:effectLst/>
                <a:latin typeface="charter"/>
              </a:rPr>
              <a:t>Scraping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 is a technique to extract large amounts of data from the 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Web.</a:t>
            </a:r>
          </a:p>
          <a:p>
            <a:r>
              <a:rPr lang="en-US" dirty="0">
                <a:solidFill>
                  <a:srgbClr val="002060"/>
                </a:solidFill>
                <a:latin typeface="charter"/>
              </a:rPr>
              <a:t>T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his technique is mostly used in comparing Prices of same category products.</a:t>
            </a:r>
          </a:p>
          <a:p>
            <a:r>
              <a:rPr lang="en-US" dirty="0">
                <a:solidFill>
                  <a:srgbClr val="002060"/>
                </a:solidFill>
                <a:latin typeface="charter"/>
              </a:rPr>
              <a:t>Requests a </a:t>
            </a:r>
            <a:r>
              <a:rPr lang="en-IN" b="0" i="0" dirty="0">
                <a:solidFill>
                  <a:srgbClr val="002060"/>
                </a:solidFill>
                <a:effectLst/>
                <a:latin typeface="charter"/>
              </a:rPr>
              <a:t>library in Python used for making HTTP requests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 to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 allowing us to get HTML.</a:t>
            </a:r>
          </a:p>
          <a:p>
            <a:r>
              <a:rPr lang="en-US" dirty="0" err="1">
                <a:solidFill>
                  <a:srgbClr val="002060"/>
                </a:solidFill>
                <a:latin typeface="charter"/>
              </a:rPr>
              <a:t>BeautifulSoup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 </a:t>
            </a:r>
            <a:r>
              <a:rPr lang="en-IN" b="0" i="0" dirty="0">
                <a:solidFill>
                  <a:srgbClr val="002060"/>
                </a:solidFill>
                <a:effectLst/>
                <a:latin typeface="charter"/>
              </a:rPr>
              <a:t>library is used  to Parse 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t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he </a:t>
            </a:r>
            <a:r>
              <a:rPr lang="en-IN" b="0" i="0" dirty="0">
                <a:solidFill>
                  <a:srgbClr val="002060"/>
                </a:solidFill>
                <a:effectLst/>
                <a:latin typeface="charter"/>
              </a:rPr>
              <a:t>unstructured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 HTML or XML data.</a:t>
            </a:r>
          </a:p>
          <a:p>
            <a:r>
              <a:rPr lang="en-US" dirty="0" err="1">
                <a:solidFill>
                  <a:srgbClr val="002060"/>
                </a:solidFill>
                <a:latin typeface="charter"/>
              </a:rPr>
              <a:t>BeautifulSoup</a:t>
            </a:r>
            <a:r>
              <a:rPr lang="en-US" dirty="0">
                <a:solidFill>
                  <a:srgbClr val="002060"/>
                </a:solidFill>
                <a:latin typeface="charter"/>
              </a:rPr>
              <a:t> is t</a:t>
            </a:r>
            <a:r>
              <a:rPr lang="en-US" b="0" i="0" dirty="0">
                <a:solidFill>
                  <a:srgbClr val="002060"/>
                </a:solidFill>
                <a:effectLst/>
                <a:latin typeface="charter"/>
              </a:rPr>
              <a:t>he most common technique used for Scraping the data.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6192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6803-2DC7-4AAD-AFFB-75066E8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3328-3435-47AA-A509-C1EA61A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Objective of the project is to give the </a:t>
            </a:r>
            <a:r>
              <a:rPr lang="en-US" sz="1800" dirty="0">
                <a:solidFill>
                  <a:srgbClr val="002060"/>
                </a:solidFill>
              </a:rPr>
              <a:t>suggestion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of best Television in the price range of ₹40000 to ₹50000 with nearly 50-55 inch in size and with other good features like 4K Screen Resolution, with Best in Quality speakers Output.</a:t>
            </a:r>
          </a:p>
          <a:p>
            <a:r>
              <a:rPr lang="en-US" dirty="0">
                <a:solidFill>
                  <a:srgbClr val="002060"/>
                </a:solidFill>
              </a:rPr>
              <a:t>Select the Televisions which are Newly Launched from E-Commerce website i.e. Flipkart.com</a:t>
            </a:r>
          </a:p>
          <a:p>
            <a:r>
              <a:rPr lang="en-IN" dirty="0">
                <a:solidFill>
                  <a:srgbClr val="002060"/>
                </a:solidFill>
              </a:rPr>
              <a:t>Scrape details of Televisions from that website like Brand, Price &amp; Features of that particular </a:t>
            </a:r>
            <a:r>
              <a:rPr lang="en-US" dirty="0">
                <a:solidFill>
                  <a:srgbClr val="002060"/>
                </a:solidFill>
              </a:rPr>
              <a:t>Newly launched section</a:t>
            </a:r>
          </a:p>
          <a:p>
            <a:r>
              <a:rPr lang="en-US" dirty="0">
                <a:solidFill>
                  <a:srgbClr val="002060"/>
                </a:solidFill>
              </a:rPr>
              <a:t>Cleanup the extracted data.</a:t>
            </a:r>
          </a:p>
          <a:p>
            <a:r>
              <a:rPr lang="en-IN" dirty="0">
                <a:solidFill>
                  <a:srgbClr val="002060"/>
                </a:solidFill>
              </a:rPr>
              <a:t>Visualize &amp; Analyse the data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6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809-8ACF-4686-84F4-5E56DD4E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Python </a:t>
            </a:r>
            <a:r>
              <a:rPr lang="en-IN" sz="4000" dirty="0">
                <a:solidFill>
                  <a:srgbClr val="002060"/>
                </a:solidFill>
                <a:latin typeface="charter"/>
              </a:rPr>
              <a:t>Packages</a:t>
            </a:r>
            <a:br>
              <a:rPr lang="en-IN" dirty="0">
                <a:solidFill>
                  <a:srgbClr val="002060"/>
                </a:solidFill>
                <a:latin typeface="charter"/>
              </a:rPr>
            </a:br>
            <a:br>
              <a:rPr lang="en-IN" dirty="0">
                <a:solidFill>
                  <a:srgbClr val="00B050"/>
                </a:solidFill>
                <a:latin typeface="charter"/>
              </a:rPr>
            </a:br>
            <a:r>
              <a:rPr lang="en-US" sz="2200" dirty="0">
                <a:solidFill>
                  <a:srgbClr val="00B050"/>
                </a:solidFill>
              </a:rPr>
              <a:t>The </a:t>
            </a:r>
            <a:r>
              <a:rPr lang="en-IN" sz="2200" b="0" i="0" dirty="0">
                <a:solidFill>
                  <a:srgbClr val="00B050"/>
                </a:solidFill>
                <a:effectLst/>
                <a:latin typeface="charter"/>
              </a:rPr>
              <a:t>necessary Packages or libraries used in this Project</a:t>
            </a:r>
            <a:br>
              <a:rPr lang="en-IN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C717-62EA-4815-AAE4-93219D7A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harter"/>
              </a:rPr>
              <a:t>requests</a:t>
            </a:r>
          </a:p>
          <a:p>
            <a:r>
              <a:rPr lang="en-IN" dirty="0" err="1">
                <a:solidFill>
                  <a:srgbClr val="002060"/>
                </a:solidFill>
                <a:latin typeface="charter"/>
              </a:rPr>
              <a:t>BeautifulSoup</a:t>
            </a:r>
            <a:endParaRPr lang="en-IN" dirty="0">
              <a:solidFill>
                <a:srgbClr val="002060"/>
              </a:solidFill>
              <a:latin typeface="charter"/>
            </a:endParaRPr>
          </a:p>
          <a:p>
            <a:r>
              <a:rPr lang="en-IN" dirty="0">
                <a:solidFill>
                  <a:srgbClr val="002060"/>
                </a:solidFill>
                <a:latin typeface="charter"/>
              </a:rPr>
              <a:t>pandas </a:t>
            </a:r>
          </a:p>
          <a:p>
            <a:r>
              <a:rPr lang="en-IN" dirty="0" err="1">
                <a:solidFill>
                  <a:srgbClr val="002060"/>
                </a:solidFill>
              </a:rPr>
              <a:t>numpy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regex</a:t>
            </a:r>
          </a:p>
          <a:p>
            <a:r>
              <a:rPr lang="en-IN" dirty="0">
                <a:solidFill>
                  <a:srgbClr val="002060"/>
                </a:solidFill>
              </a:rPr>
              <a:t>seaborn</a:t>
            </a:r>
          </a:p>
          <a:p>
            <a:r>
              <a:rPr lang="en-IN" dirty="0">
                <a:solidFill>
                  <a:srgbClr val="002060"/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2647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0FB-D3DE-4F72-B071-0FA611B2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5" y="1470152"/>
            <a:ext cx="8596668" cy="1826581"/>
          </a:xfrm>
        </p:spPr>
        <p:txBody>
          <a:bodyPr/>
          <a:lstStyle/>
          <a:p>
            <a:r>
              <a:rPr lang="en-IN" sz="4800" dirty="0">
                <a:solidFill>
                  <a:srgbClr val="002060"/>
                </a:solidFill>
                <a:latin typeface="charter"/>
              </a:rPr>
              <a:t>Creating </a:t>
            </a:r>
            <a:r>
              <a:rPr lang="en-IN" sz="4800" dirty="0" err="1">
                <a:solidFill>
                  <a:srgbClr val="002060"/>
                </a:solidFill>
                <a:latin typeface="charter"/>
              </a:rPr>
              <a:t>Dataframe</a:t>
            </a:r>
            <a:br>
              <a:rPr lang="en-IN" dirty="0">
                <a:solidFill>
                  <a:srgbClr val="002060"/>
                </a:solidFill>
                <a:latin typeface="charter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4DEC-AC64-4A08-BCA2-AEB0D9493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After scraping &amp; parsing data, Cleanup the data to get attributes for creating a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6B4A-F467-49A2-B9C6-06E5C94D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Attributes in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D07B-9EF4-408B-B19F-5A9EF368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Name</a:t>
            </a:r>
          </a:p>
          <a:p>
            <a:r>
              <a:rPr lang="en-US" dirty="0">
                <a:solidFill>
                  <a:srgbClr val="002060"/>
                </a:solidFill>
              </a:rPr>
              <a:t>Price</a:t>
            </a:r>
          </a:p>
          <a:p>
            <a:r>
              <a:rPr lang="en-US" dirty="0">
                <a:solidFill>
                  <a:srgbClr val="002060"/>
                </a:solidFill>
              </a:rPr>
              <a:t>Total Discount</a:t>
            </a:r>
          </a:p>
          <a:p>
            <a:r>
              <a:rPr lang="en-US" dirty="0">
                <a:solidFill>
                  <a:srgbClr val="002060"/>
                </a:solidFill>
              </a:rPr>
              <a:t>Rating</a:t>
            </a:r>
          </a:p>
          <a:p>
            <a:r>
              <a:rPr lang="en-US" dirty="0">
                <a:solidFill>
                  <a:srgbClr val="002060"/>
                </a:solidFill>
              </a:rPr>
              <a:t>Screen Resolution</a:t>
            </a:r>
          </a:p>
          <a:p>
            <a:r>
              <a:rPr lang="en-US" dirty="0">
                <a:solidFill>
                  <a:srgbClr val="002060"/>
                </a:solidFill>
              </a:rPr>
              <a:t>Speaker Output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C0C74-C2B9-40AF-B5A3-A24C559D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8" y="1512596"/>
            <a:ext cx="6630264" cy="39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D30-2A6C-4214-956F-81E8C7C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charter"/>
              </a:rPr>
              <a:t>Data Analysis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1B0A-71D1-4251-B0A0-BB57A06D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Analysing Data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b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y using Heatmap &amp;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Barplot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2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796B-148E-4406-B1F6-B1A4A471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Heatmap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FE20C4-8816-44AE-AC24-7738022F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By using Heatmap we can Analyse the Correlation of between Data Attributes</a:t>
            </a:r>
          </a:p>
          <a:p>
            <a:r>
              <a:rPr lang="en-US" dirty="0">
                <a:solidFill>
                  <a:srgbClr val="002060"/>
                </a:solidFill>
              </a:rPr>
              <a:t>Here, Screen Resolution and Speaker Output are having impact on Price 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552424-D69F-4703-B0CE-C88D7C89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2" y="1542701"/>
            <a:ext cx="5318449" cy="3763564"/>
          </a:xfrm>
        </p:spPr>
      </p:pic>
    </p:spTree>
    <p:extLst>
      <p:ext uri="{BB962C8B-B14F-4D97-AF65-F5344CB8AC3E}">
        <p14:creationId xmlns:p14="http://schemas.microsoft.com/office/powerpoint/2010/main" val="2967829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15469</TotalTime>
  <Words>650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charter</vt:lpstr>
      <vt:lpstr>Roboto</vt:lpstr>
      <vt:lpstr>Trebuchet MS</vt:lpstr>
      <vt:lpstr>Wingdings 3</vt:lpstr>
      <vt:lpstr>Facet</vt:lpstr>
      <vt:lpstr>Capstone Project</vt:lpstr>
      <vt:lpstr>Contents</vt:lpstr>
      <vt:lpstr>Introduction</vt:lpstr>
      <vt:lpstr>Objectives</vt:lpstr>
      <vt:lpstr>Python Packages  The necessary Packages or libraries used in this Project </vt:lpstr>
      <vt:lpstr>Creating Dataframe </vt:lpstr>
      <vt:lpstr>Attributes in Dataframe</vt:lpstr>
      <vt:lpstr>Data Analysis</vt:lpstr>
      <vt:lpstr>Heatmap</vt:lpstr>
      <vt:lpstr>Barplot</vt:lpstr>
      <vt:lpstr>Barplot Price Vs Screen Resolution</vt:lpstr>
      <vt:lpstr>Barplot Price Vs Speaker Output</vt:lpstr>
      <vt:lpstr>Barplot Price Vs Speaker Output  Vs Screen Resolution    </vt:lpstr>
      <vt:lpstr>PowerPoint Presentation</vt:lpstr>
      <vt:lpstr>Result &amp; Conclusion</vt:lpstr>
      <vt:lpstr>Result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karan karle</dc:creator>
  <cp:lastModifiedBy>karan karle</cp:lastModifiedBy>
  <cp:revision>54</cp:revision>
  <dcterms:created xsi:type="dcterms:W3CDTF">2021-08-15T11:17:40Z</dcterms:created>
  <dcterms:modified xsi:type="dcterms:W3CDTF">2022-01-02T17:37:13Z</dcterms:modified>
</cp:coreProperties>
</file>