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3DC-EDBD-4656-B105-A96D96297BB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2B-62CF-4BE2-B7DA-03B90B4ABF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11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3DC-EDBD-4656-B105-A96D96297BB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2B-62CF-4BE2-B7DA-03B90B4A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4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3DC-EDBD-4656-B105-A96D96297BB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2B-62CF-4BE2-B7DA-03B90B4A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3DC-EDBD-4656-B105-A96D96297BB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2B-62CF-4BE2-B7DA-03B90B4A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7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3DC-EDBD-4656-B105-A96D96297BB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2B-62CF-4BE2-B7DA-03B90B4ABF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4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3DC-EDBD-4656-B105-A96D96297BB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2B-62CF-4BE2-B7DA-03B90B4A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3DC-EDBD-4656-B105-A96D96297BB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2B-62CF-4BE2-B7DA-03B90B4A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5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3DC-EDBD-4656-B105-A96D96297BB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2B-62CF-4BE2-B7DA-03B90B4A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5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3DC-EDBD-4656-B105-A96D96297BB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2B-62CF-4BE2-B7DA-03B90B4A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348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D13E3DC-EDBD-4656-B105-A96D96297BB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CEDC2B-62CF-4BE2-B7DA-03B90B4A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4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E3DC-EDBD-4656-B105-A96D96297BB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2B-62CF-4BE2-B7DA-03B90B4A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6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D13E3DC-EDBD-4656-B105-A96D96297BB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CEDC2B-62CF-4BE2-B7DA-03B90B4ABF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8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s.stanford.edu/~myasu/projects/scisumm_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5760-140A-21A8-D069-8A2ED7AC1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Xai and Summarization Research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68B43-B7F9-967A-C7E4-3784A7E68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Tehmina, Amjad</a:t>
            </a:r>
          </a:p>
          <a:p>
            <a:r>
              <a:rPr lang="en-US" dirty="0"/>
              <a:t>Kendre, Karan</a:t>
            </a:r>
          </a:p>
        </p:txBody>
      </p:sp>
      <p:pic>
        <p:nvPicPr>
          <p:cNvPr id="1034" name="Picture 10" descr="Primary logos - Brand Center">
            <a:extLst>
              <a:ext uri="{FF2B5EF4-FFF2-40B4-BE49-F238E27FC236}">
                <a16:creationId xmlns:a16="http://schemas.microsoft.com/office/drawing/2014/main" id="{F27C950E-BD19-A325-67FB-9DB1FAD3E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77" y="5729128"/>
            <a:ext cx="1914523" cy="5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9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89CD-5816-6DE4-271B-84A3B21D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Dataset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CCA1-EF92-99DD-0631-F07069EC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As Discussed in the Class, The dataset I’ll be using is </a:t>
            </a:r>
            <a:r>
              <a:rPr lang="en-US" b="1" dirty="0">
                <a:solidFill>
                  <a:schemeClr val="tx1"/>
                </a:solidFill>
              </a:rPr>
              <a:t>SciSummNet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This corpus  has 1000 Research Papers, with 10 citings per paper and a gold standard summary for each of them.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Though our work didn’t include citations previously, It would be an addition for our to produce richer and more useful summary beyond paper.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Saving us 600 hours of PhD Human 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Trustable large-scale corpus by Yale University.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link to the corpus and paper: </a:t>
            </a:r>
            <a:r>
              <a:rPr lang="en-US" dirty="0" err="1">
                <a:solidFill>
                  <a:srgbClr val="2998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scisumm_ne</a:t>
            </a:r>
            <a:r>
              <a:rPr lang="en-US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10" descr="Primary logos - Brand Center">
            <a:extLst>
              <a:ext uri="{FF2B5EF4-FFF2-40B4-BE49-F238E27FC236}">
                <a16:creationId xmlns:a16="http://schemas.microsoft.com/office/drawing/2014/main" id="{3FD3BB0F-1DF4-4F68-D3E3-FCC70D5B6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77" y="5729128"/>
            <a:ext cx="1914523" cy="5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03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90045-3F7D-168D-9578-1F9BEBB2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DF85-4D71-DD3E-6B80-2C4F19F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Hybrid-Model usage.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We would be using BigBird PEGASUS large </a:t>
            </a:r>
            <a:r>
              <a:rPr lang="en-US" dirty="0" err="1">
                <a:solidFill>
                  <a:schemeClr val="tx1"/>
                </a:solidFill>
              </a:rPr>
              <a:t>ArXiv</a:t>
            </a:r>
            <a:r>
              <a:rPr lang="en-US" dirty="0">
                <a:solidFill>
                  <a:schemeClr val="tx1"/>
                </a:solidFill>
              </a:rPr>
              <a:t> and LongT5.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This is proposed to overcome the complexity and computation offered by LongT5 even for RP with tokens &lt; 4000.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BigBird PEGASUS could be a good starting point to build up our pipeline as we progress forward in our project. (</a:t>
            </a:r>
            <a:r>
              <a:rPr lang="en-US" b="1" dirty="0">
                <a:solidFill>
                  <a:schemeClr val="tx1"/>
                </a:solidFill>
              </a:rPr>
              <a:t>MILESTONE 1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Parallelly, I could fine-tune longT5 to process RP with tokens &gt; 4000 and produce richer summary by extracting citations.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These models are subjected to change if I come across any other model or methodology that outperforms them.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10" descr="Primary logos - Brand Center">
            <a:extLst>
              <a:ext uri="{FF2B5EF4-FFF2-40B4-BE49-F238E27FC236}">
                <a16:creationId xmlns:a16="http://schemas.microsoft.com/office/drawing/2014/main" id="{83D07981-9B25-0359-C662-683EA45F9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77" y="5729128"/>
            <a:ext cx="1914523" cy="5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6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FC89C-BD4B-F441-54AD-6FCC0E0F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Explainability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17E95-7665-8EDD-E79F-F33640C1A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Leveraging multiple explainability techniques, we are going to use layer wise Explainability.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Explainability layer: </a:t>
            </a:r>
            <a:endParaRPr lang="en-IN" dirty="0">
              <a:solidFill>
                <a:schemeClr val="tx1"/>
              </a:solidFill>
            </a:endParaRPr>
          </a:p>
          <a:p>
            <a:pPr marL="749808" lvl="1" indent="-457200"/>
            <a:r>
              <a:rPr lang="en-IN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rimary: Attention visualization</a:t>
            </a:r>
            <a:endParaRPr lang="en-IN" dirty="0">
              <a:solidFill>
                <a:schemeClr val="tx1"/>
              </a:solidFill>
            </a:endParaRPr>
          </a:p>
          <a:p>
            <a:pPr marL="749808" lvl="1" indent="-457200"/>
            <a:r>
              <a:rPr lang="en-US" dirty="0">
                <a:solidFill>
                  <a:schemeClr val="tx1"/>
                </a:solidFill>
              </a:rPr>
              <a:t>Secondary: LRP for important/disputed claims</a:t>
            </a:r>
            <a:endParaRPr lang="en-IN" dirty="0">
              <a:solidFill>
                <a:schemeClr val="tx1"/>
              </a:solidFill>
            </a:endParaRPr>
          </a:p>
          <a:p>
            <a:pPr marL="749808" lvl="1" indent="-457200"/>
            <a:r>
              <a:rPr lang="en-US" dirty="0">
                <a:solidFill>
                  <a:schemeClr val="tx1"/>
                </a:solidFill>
              </a:rPr>
              <a:t>Tertiary: Extractive alignment 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How it works?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[🔍] Click for attention view - Shows which parts model focused on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[📊] Click for LRP analysis - Shows true contribution scores  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</a:rPr>
              <a:t>[✓] Click for validation - Shows extractive support</a:t>
            </a:r>
          </a:p>
          <a:p>
            <a:pPr marL="749808" lvl="1" indent="-45720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This part of the project is expected to change as I haven’t fully dived deeper into it.</a:t>
            </a:r>
          </a:p>
          <a:p>
            <a:pPr marL="749808" lvl="1" indent="-457200"/>
            <a:endParaRPr lang="en-US" i="1" dirty="0">
              <a:solidFill>
                <a:schemeClr val="tx1"/>
              </a:solidFill>
            </a:endParaRPr>
          </a:p>
        </p:txBody>
      </p:sp>
      <p:pic>
        <p:nvPicPr>
          <p:cNvPr id="4" name="Picture 10" descr="Primary logos - Brand Center">
            <a:extLst>
              <a:ext uri="{FF2B5EF4-FFF2-40B4-BE49-F238E27FC236}">
                <a16:creationId xmlns:a16="http://schemas.microsoft.com/office/drawing/2014/main" id="{EE771B3D-4D0A-6A6A-3944-D83069327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477" y="5729128"/>
            <a:ext cx="1914523" cy="59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615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</TotalTime>
  <Words>299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Retrospect</vt:lpstr>
      <vt:lpstr>Xai and Summarization Research Assistant</vt:lpstr>
      <vt:lpstr>Proposed Dataset </vt:lpstr>
      <vt:lpstr>Proposed Model</vt:lpstr>
      <vt:lpstr>Proposed Explainability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Kendre</dc:creator>
  <cp:lastModifiedBy>Karan Kendre</cp:lastModifiedBy>
  <cp:revision>2</cp:revision>
  <dcterms:created xsi:type="dcterms:W3CDTF">2025-09-15T16:15:18Z</dcterms:created>
  <dcterms:modified xsi:type="dcterms:W3CDTF">2025-09-15T16:42:02Z</dcterms:modified>
</cp:coreProperties>
</file>