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4"/>
  </p:notesMasterIdLst>
  <p:sldIdLst>
    <p:sldId id="256" r:id="rId2"/>
    <p:sldId id="257" r:id="rId3"/>
    <p:sldId id="286" r:id="rId4"/>
    <p:sldId id="269" r:id="rId5"/>
    <p:sldId id="289" r:id="rId6"/>
    <p:sldId id="284" r:id="rId7"/>
    <p:sldId id="290" r:id="rId8"/>
    <p:sldId id="285" r:id="rId9"/>
    <p:sldId id="291" r:id="rId10"/>
    <p:sldId id="293" r:id="rId11"/>
    <p:sldId id="283" r:id="rId12"/>
    <p:sldId id="292" r:id="rId13"/>
    <p:sldId id="282" r:id="rId14"/>
    <p:sldId id="294" r:id="rId15"/>
    <p:sldId id="300" r:id="rId16"/>
    <p:sldId id="281" r:id="rId17"/>
    <p:sldId id="297" r:id="rId18"/>
    <p:sldId id="298" r:id="rId19"/>
    <p:sldId id="280" r:id="rId20"/>
    <p:sldId id="296" r:id="rId21"/>
    <p:sldId id="278" r:id="rId22"/>
    <p:sldId id="273" r:id="rId23"/>
    <p:sldId id="264" r:id="rId24"/>
    <p:sldId id="275" r:id="rId25"/>
    <p:sldId id="276" r:id="rId26"/>
    <p:sldId id="277" r:id="rId27"/>
    <p:sldId id="288" r:id="rId28"/>
    <p:sldId id="279" r:id="rId29"/>
    <p:sldId id="274" r:id="rId30"/>
    <p:sldId id="287" r:id="rId31"/>
    <p:sldId id="271"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AC049-3A61-30EC-34D3-3A55E7C592D0}" v="10" dt="2024-04-17T22:27:24.499"/>
    <p1510:client id="{4599AA97-1CC4-0C0A-2481-413557A939F8}" v="190" dt="2024-04-17T21:58:43.121"/>
    <p1510:client id="{4DABCA3D-72BF-C390-A25A-4D4B948A8E09}" v="2202" dt="2024-04-16T18:37:45.999"/>
    <p1510:client id="{934804C7-FD50-64F8-5D0B-CF5D96329C61}" v="46" dt="2024-04-17T21:51:50.252"/>
    <p1510:client id="{B98B10A6-92E5-ED92-6048-5AF0012AD881}" v="1" dt="2024-04-16T18:39:28.004"/>
    <p1510:client id="{E8A3D388-F1DE-A086-6456-FAF9C3DBFE28}" v="264" dt="2024-04-16T23:14:27.448"/>
    <p1510:client id="{F3C9AB24-981A-668E-90B3-5BE162C4B6F4}" v="50" dt="2024-04-17T23:23:59.461"/>
    <p1510:client id="{FAEEF774-F1DB-967A-DD1C-4D0CE3EC32BD}" v="451" dt="2024-04-17T01:48:04.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Teixeira" userId="S::mteixeira12@umassd.edu::df8e8720-0b0e-4d3e-aa41-d65632050d7c" providerId="AD" clId="Web-{FA1307B6-9F63-99E6-2162-9D15622E0832}"/>
    <pc:docChg chg="addSld delSld modSld sldOrd">
      <pc:chgData name="Maria Teixeira" userId="S::mteixeira12@umassd.edu::df8e8720-0b0e-4d3e-aa41-d65632050d7c" providerId="AD" clId="Web-{FA1307B6-9F63-99E6-2162-9D15622E0832}" dt="2024-04-15T18:18:52.416" v="161" actId="20577"/>
      <pc:docMkLst>
        <pc:docMk/>
      </pc:docMkLst>
      <pc:sldChg chg="addSp delSp modSp add del">
        <pc:chgData name="Maria Teixeira" userId="S::mteixeira12@umassd.edu::df8e8720-0b0e-4d3e-aa41-d65632050d7c" providerId="AD" clId="Web-{FA1307B6-9F63-99E6-2162-9D15622E0832}" dt="2024-04-15T18:18:52.416" v="161" actId="20577"/>
        <pc:sldMkLst>
          <pc:docMk/>
          <pc:sldMk cId="3524714978" sldId="270"/>
        </pc:sldMkLst>
        <pc:spChg chg="mod">
          <ac:chgData name="Maria Teixeira" userId="S::mteixeira12@umassd.edu::df8e8720-0b0e-4d3e-aa41-d65632050d7c" providerId="AD" clId="Web-{FA1307B6-9F63-99E6-2162-9D15622E0832}" dt="2024-04-15T18:18:01.399" v="135" actId="1076"/>
          <ac:spMkLst>
            <pc:docMk/>
            <pc:sldMk cId="3524714978" sldId="270"/>
            <ac:spMk id="2" creationId="{549F4868-B63F-3ED7-3213-2AA6A527D9EF}"/>
          </ac:spMkLst>
        </pc:spChg>
        <pc:spChg chg="mod">
          <ac:chgData name="Maria Teixeira" userId="S::mteixeira12@umassd.edu::df8e8720-0b0e-4d3e-aa41-d65632050d7c" providerId="AD" clId="Web-{FA1307B6-9F63-99E6-2162-9D15622E0832}" dt="2024-04-15T18:18:52.416" v="161" actId="20577"/>
          <ac:spMkLst>
            <pc:docMk/>
            <pc:sldMk cId="3524714978" sldId="270"/>
            <ac:spMk id="3" creationId="{DF017FD1-E2BA-5D52-7B2B-B89E365D6EBA}"/>
          </ac:spMkLst>
        </pc:spChg>
        <pc:picChg chg="add del mod">
          <ac:chgData name="Maria Teixeira" userId="S::mteixeira12@umassd.edu::df8e8720-0b0e-4d3e-aa41-d65632050d7c" providerId="AD" clId="Web-{FA1307B6-9F63-99E6-2162-9D15622E0832}" dt="2024-04-15T18:09:03.038" v="1"/>
          <ac:picMkLst>
            <pc:docMk/>
            <pc:sldMk cId="3524714978" sldId="270"/>
            <ac:picMk id="4" creationId="{F954B8D3-77A2-62E2-11BE-DD3A71B96086}"/>
          </ac:picMkLst>
        </pc:picChg>
      </pc:sldChg>
      <pc:sldChg chg="modSp new">
        <pc:chgData name="Maria Teixeira" userId="S::mteixeira12@umassd.edu::df8e8720-0b0e-4d3e-aa41-d65632050d7c" providerId="AD" clId="Web-{FA1307B6-9F63-99E6-2162-9D15622E0832}" dt="2024-04-15T18:16:59.678" v="118" actId="20577"/>
        <pc:sldMkLst>
          <pc:docMk/>
          <pc:sldMk cId="1660546259" sldId="271"/>
        </pc:sldMkLst>
        <pc:spChg chg="mod">
          <ac:chgData name="Maria Teixeira" userId="S::mteixeira12@umassd.edu::df8e8720-0b0e-4d3e-aa41-d65632050d7c" providerId="AD" clId="Web-{FA1307B6-9F63-99E6-2162-9D15622E0832}" dt="2024-04-15T18:13:35.828" v="62" actId="20577"/>
          <ac:spMkLst>
            <pc:docMk/>
            <pc:sldMk cId="1660546259" sldId="271"/>
            <ac:spMk id="2" creationId="{09EE48EC-0BB9-1F2A-D186-40E64676B465}"/>
          </ac:spMkLst>
        </pc:spChg>
        <pc:spChg chg="mod">
          <ac:chgData name="Maria Teixeira" userId="S::mteixeira12@umassd.edu::df8e8720-0b0e-4d3e-aa41-d65632050d7c" providerId="AD" clId="Web-{FA1307B6-9F63-99E6-2162-9D15622E0832}" dt="2024-04-15T18:16:59.678" v="118" actId="20577"/>
          <ac:spMkLst>
            <pc:docMk/>
            <pc:sldMk cId="1660546259" sldId="271"/>
            <ac:spMk id="3" creationId="{BC6D6013-887C-1AEA-C285-E39541661C1C}"/>
          </ac:spMkLst>
        </pc:spChg>
      </pc:sldChg>
      <pc:sldChg chg="addSp modSp add mod ord setBg">
        <pc:chgData name="Maria Teixeira" userId="S::mteixeira12@umassd.edu::df8e8720-0b0e-4d3e-aa41-d65632050d7c" providerId="AD" clId="Web-{FA1307B6-9F63-99E6-2162-9D15622E0832}" dt="2024-04-15T18:13:10.514" v="58"/>
        <pc:sldMkLst>
          <pc:docMk/>
          <pc:sldMk cId="1152572145" sldId="272"/>
        </pc:sldMkLst>
        <pc:spChg chg="mod">
          <ac:chgData name="Maria Teixeira" userId="S::mteixeira12@umassd.edu::df8e8720-0b0e-4d3e-aa41-d65632050d7c" providerId="AD" clId="Web-{FA1307B6-9F63-99E6-2162-9D15622E0832}" dt="2024-04-15T18:12:52.311" v="55" actId="1076"/>
          <ac:spMkLst>
            <pc:docMk/>
            <pc:sldMk cId="1152572145" sldId="272"/>
            <ac:spMk id="2" creationId="{549F4868-B63F-3ED7-3213-2AA6A527D9EF}"/>
          </ac:spMkLst>
        </pc:spChg>
        <pc:spChg chg="mod">
          <ac:chgData name="Maria Teixeira" userId="S::mteixeira12@umassd.edu::df8e8720-0b0e-4d3e-aa41-d65632050d7c" providerId="AD" clId="Web-{FA1307B6-9F63-99E6-2162-9D15622E0832}" dt="2024-04-15T18:12:55.686" v="56" actId="1076"/>
          <ac:spMkLst>
            <pc:docMk/>
            <pc:sldMk cId="1152572145" sldId="272"/>
            <ac:spMk id="3" creationId="{DF017FD1-E2BA-5D52-7B2B-B89E365D6EBA}"/>
          </ac:spMkLst>
        </pc:spChg>
        <pc:spChg chg="add">
          <ac:chgData name="Maria Teixeira" userId="S::mteixeira12@umassd.edu::df8e8720-0b0e-4d3e-aa41-d65632050d7c" providerId="AD" clId="Web-{FA1307B6-9F63-99E6-2162-9D15622E0832}" dt="2024-04-15T18:10:38.494" v="7"/>
          <ac:spMkLst>
            <pc:docMk/>
            <pc:sldMk cId="1152572145" sldId="272"/>
            <ac:spMk id="9" creationId="{3A397E3E-B90C-4D82-BAAA-36F7AC6A4565}"/>
          </ac:spMkLst>
        </pc:spChg>
        <pc:spChg chg="add">
          <ac:chgData name="Maria Teixeira" userId="S::mteixeira12@umassd.edu::df8e8720-0b0e-4d3e-aa41-d65632050d7c" providerId="AD" clId="Web-{FA1307B6-9F63-99E6-2162-9D15622E0832}" dt="2024-04-15T18:10:38.494" v="7"/>
          <ac:spMkLst>
            <pc:docMk/>
            <pc:sldMk cId="1152572145" sldId="272"/>
            <ac:spMk id="11" creationId="{1EE8AD20-D46A-4CDA-ACE9-CDEE6F001164}"/>
          </ac:spMkLst>
        </pc:spChg>
        <pc:spChg chg="add">
          <ac:chgData name="Maria Teixeira" userId="S::mteixeira12@umassd.edu::df8e8720-0b0e-4d3e-aa41-d65632050d7c" providerId="AD" clId="Web-{FA1307B6-9F63-99E6-2162-9D15622E0832}" dt="2024-04-15T18:10:38.494" v="7"/>
          <ac:spMkLst>
            <pc:docMk/>
            <pc:sldMk cId="1152572145" sldId="272"/>
            <ac:spMk id="13" creationId="{9A19265B-5023-4F97-B3C5-6DC04937BDE4}"/>
          </ac:spMkLst>
        </pc:spChg>
        <pc:spChg chg="add">
          <ac:chgData name="Maria Teixeira" userId="S::mteixeira12@umassd.edu::df8e8720-0b0e-4d3e-aa41-d65632050d7c" providerId="AD" clId="Web-{FA1307B6-9F63-99E6-2162-9D15622E0832}" dt="2024-04-15T18:10:38.494" v="7"/>
          <ac:spMkLst>
            <pc:docMk/>
            <pc:sldMk cId="1152572145" sldId="272"/>
            <ac:spMk id="15" creationId="{E167761E-9A06-42D7-A1E1-99C836918D41}"/>
          </ac:spMkLst>
        </pc:spChg>
        <pc:spChg chg="add">
          <ac:chgData name="Maria Teixeira" userId="S::mteixeira12@umassd.edu::df8e8720-0b0e-4d3e-aa41-d65632050d7c" providerId="AD" clId="Web-{FA1307B6-9F63-99E6-2162-9D15622E0832}" dt="2024-04-15T18:10:38.494" v="7"/>
          <ac:spMkLst>
            <pc:docMk/>
            <pc:sldMk cId="1152572145" sldId="272"/>
            <ac:spMk id="17" creationId="{6E1810D1-939F-4DDF-9906-72FABD13604A}"/>
          </ac:spMkLst>
        </pc:spChg>
        <pc:spChg chg="add">
          <ac:chgData name="Maria Teixeira" userId="S::mteixeira12@umassd.edu::df8e8720-0b0e-4d3e-aa41-d65632050d7c" providerId="AD" clId="Web-{FA1307B6-9F63-99E6-2162-9D15622E0832}" dt="2024-04-15T18:10:38.494" v="7"/>
          <ac:spMkLst>
            <pc:docMk/>
            <pc:sldMk cId="1152572145" sldId="272"/>
            <ac:spMk id="19" creationId="{547FBA6C-82DB-4925-B184-33CC47C86D0F}"/>
          </ac:spMkLst>
        </pc:spChg>
        <pc:spChg chg="add">
          <ac:chgData name="Maria Teixeira" userId="S::mteixeira12@umassd.edu::df8e8720-0b0e-4d3e-aa41-d65632050d7c" providerId="AD" clId="Web-{FA1307B6-9F63-99E6-2162-9D15622E0832}" dt="2024-04-15T18:10:38.494" v="7"/>
          <ac:spMkLst>
            <pc:docMk/>
            <pc:sldMk cId="1152572145" sldId="272"/>
            <ac:spMk id="28" creationId="{98713B11-DA30-489D-95C2-E053A20672A2}"/>
          </ac:spMkLst>
        </pc:spChg>
        <pc:spChg chg="add">
          <ac:chgData name="Maria Teixeira" userId="S::mteixeira12@umassd.edu::df8e8720-0b0e-4d3e-aa41-d65632050d7c" providerId="AD" clId="Web-{FA1307B6-9F63-99E6-2162-9D15622E0832}" dt="2024-04-15T18:10:38.494" v="7"/>
          <ac:spMkLst>
            <pc:docMk/>
            <pc:sldMk cId="1152572145" sldId="272"/>
            <ac:spMk id="30" creationId="{533FDFCA-FA81-4883-8308-C418ED25B165}"/>
          </ac:spMkLst>
        </pc:spChg>
        <pc:spChg chg="add">
          <ac:chgData name="Maria Teixeira" userId="S::mteixeira12@umassd.edu::df8e8720-0b0e-4d3e-aa41-d65632050d7c" providerId="AD" clId="Web-{FA1307B6-9F63-99E6-2162-9D15622E0832}" dt="2024-04-15T18:10:38.494" v="7"/>
          <ac:spMkLst>
            <pc:docMk/>
            <pc:sldMk cId="1152572145" sldId="272"/>
            <ac:spMk id="32" creationId="{3B563765-A6D6-464C-BDA7-A0A2F40AF412}"/>
          </ac:spMkLst>
        </pc:spChg>
        <pc:spChg chg="add">
          <ac:chgData name="Maria Teixeira" userId="S::mteixeira12@umassd.edu::df8e8720-0b0e-4d3e-aa41-d65632050d7c" providerId="AD" clId="Web-{FA1307B6-9F63-99E6-2162-9D15622E0832}" dt="2024-04-15T18:10:38.494" v="7"/>
          <ac:spMkLst>
            <pc:docMk/>
            <pc:sldMk cId="1152572145" sldId="272"/>
            <ac:spMk id="34" creationId="{487CDD03-1100-46B3-B04A-D66410E5BF1A}"/>
          </ac:spMkLst>
        </pc:spChg>
        <pc:grpChg chg="add">
          <ac:chgData name="Maria Teixeira" userId="S::mteixeira12@umassd.edu::df8e8720-0b0e-4d3e-aa41-d65632050d7c" providerId="AD" clId="Web-{FA1307B6-9F63-99E6-2162-9D15622E0832}" dt="2024-04-15T18:10:38.494" v="7"/>
          <ac:grpSpMkLst>
            <pc:docMk/>
            <pc:sldMk cId="1152572145" sldId="272"/>
            <ac:grpSpMk id="21" creationId="{0ECF8052-C3DA-4816-AE5E-732CDCFFDDE0}"/>
          </ac:grpSpMkLst>
        </pc:grpChg>
        <pc:picChg chg="add mod">
          <ac:chgData name="Maria Teixeira" userId="S::mteixeira12@umassd.edu::df8e8720-0b0e-4d3e-aa41-d65632050d7c" providerId="AD" clId="Web-{FA1307B6-9F63-99E6-2162-9D15622E0832}" dt="2024-04-15T18:13:00.811" v="57" actId="14100"/>
          <ac:picMkLst>
            <pc:docMk/>
            <pc:sldMk cId="1152572145" sldId="272"/>
            <ac:picMk id="4" creationId="{4650FA38-781E-5875-FAC6-C7C3B94222E6}"/>
          </ac:picMkLst>
        </pc:picChg>
      </pc:sldChg>
    </pc:docChg>
  </pc:docChgLst>
  <pc:docChgLst>
    <pc:chgData name="Lily Pearl Poirier" userId="S::lpoirier2@umassd.edu::98b0063d-7091-4921-a15c-51c9513f3c0d" providerId="AD" clId="Web-{24B7B590-F7D4-50C7-39E5-0FF6112AE2D5}"/>
    <pc:docChg chg="addSld delSld modSld addMainMaster delMainMaster modMainMaster">
      <pc:chgData name="Lily Pearl Poirier" userId="S::lpoirier2@umassd.edu::98b0063d-7091-4921-a15c-51c9513f3c0d" providerId="AD" clId="Web-{24B7B590-F7D4-50C7-39E5-0FF6112AE2D5}" dt="2024-04-10T21:56:25.479" v="127" actId="20577"/>
      <pc:docMkLst>
        <pc:docMk/>
      </pc:docMkLst>
      <pc:sldChg chg="addSp delSp modSp mod modTransition setBg modClrScheme chgLayout">
        <pc:chgData name="Lily Pearl Poirier" userId="S::lpoirier2@umassd.edu::98b0063d-7091-4921-a15c-51c9513f3c0d" providerId="AD" clId="Web-{24B7B590-F7D4-50C7-39E5-0FF6112AE2D5}" dt="2024-04-10T21:53:53.203" v="94"/>
        <pc:sldMkLst>
          <pc:docMk/>
          <pc:sldMk cId="109857222" sldId="256"/>
        </pc:sldMkLst>
        <pc:spChg chg="mod">
          <ac:chgData name="Lily Pearl Poirier" userId="S::lpoirier2@umassd.edu::98b0063d-7091-4921-a15c-51c9513f3c0d" providerId="AD" clId="Web-{24B7B590-F7D4-50C7-39E5-0FF6112AE2D5}" dt="2024-04-10T21:46:59.985" v="12"/>
          <ac:spMkLst>
            <pc:docMk/>
            <pc:sldMk cId="109857222" sldId="256"/>
            <ac:spMk id="2" creationId="{00000000-0000-0000-0000-000000000000}"/>
          </ac:spMkLst>
        </pc:spChg>
        <pc:spChg chg="mod">
          <ac:chgData name="Lily Pearl Poirier" userId="S::lpoirier2@umassd.edu::98b0063d-7091-4921-a15c-51c9513f3c0d" providerId="AD" clId="Web-{24B7B590-F7D4-50C7-39E5-0FF6112AE2D5}" dt="2024-04-10T21:49:46.935" v="43" actId="14100"/>
          <ac:spMkLst>
            <pc:docMk/>
            <pc:sldMk cId="109857222" sldId="256"/>
            <ac:spMk id="3" creationId="{00000000-0000-0000-0000-000000000000}"/>
          </ac:spMkLst>
        </pc:spChg>
        <pc:spChg chg="add del">
          <ac:chgData name="Lily Pearl Poirier" userId="S::lpoirier2@umassd.edu::98b0063d-7091-4921-a15c-51c9513f3c0d" providerId="AD" clId="Web-{24B7B590-F7D4-50C7-39E5-0FF6112AE2D5}" dt="2024-04-10T21:46:59.954" v="11"/>
          <ac:spMkLst>
            <pc:docMk/>
            <pc:sldMk cId="109857222" sldId="256"/>
            <ac:spMk id="9" creationId="{47942995-B07F-4636-9A06-C6A104B260A8}"/>
          </ac:spMkLst>
        </pc:spChg>
        <pc:spChg chg="add">
          <ac:chgData name="Lily Pearl Poirier" userId="S::lpoirier2@umassd.edu::98b0063d-7091-4921-a15c-51c9513f3c0d" providerId="AD" clId="Web-{24B7B590-F7D4-50C7-39E5-0FF6112AE2D5}" dt="2024-04-10T21:46:59.985" v="12"/>
          <ac:spMkLst>
            <pc:docMk/>
            <pc:sldMk cId="109857222" sldId="256"/>
            <ac:spMk id="15" creationId="{8258443E-B333-44F4-8D49-1EAB1C1A4613}"/>
          </ac:spMkLst>
        </pc:spChg>
        <pc:spChg chg="add del">
          <ac:chgData name="Lily Pearl Poirier" userId="S::lpoirier2@umassd.edu::98b0063d-7091-4921-a15c-51c9513f3c0d" providerId="AD" clId="Web-{24B7B590-F7D4-50C7-39E5-0FF6112AE2D5}" dt="2024-04-10T21:46:59.954" v="11"/>
          <ac:spMkLst>
            <pc:docMk/>
            <pc:sldMk cId="109857222" sldId="256"/>
            <ac:spMk id="16" creationId="{B81933D1-5615-42C7-9C0B-4EB7105CCE2D}"/>
          </ac:spMkLst>
        </pc:spChg>
        <pc:spChg chg="add del">
          <ac:chgData name="Lily Pearl Poirier" userId="S::lpoirier2@umassd.edu::98b0063d-7091-4921-a15c-51c9513f3c0d" providerId="AD" clId="Web-{24B7B590-F7D4-50C7-39E5-0FF6112AE2D5}" dt="2024-04-10T21:46:59.954" v="11"/>
          <ac:spMkLst>
            <pc:docMk/>
            <pc:sldMk cId="109857222" sldId="256"/>
            <ac:spMk id="18" creationId="{19C9EAEA-39D0-4B0E-A0EB-51E7B26740B1}"/>
          </ac:spMkLst>
        </pc:spChg>
        <pc:spChg chg="add">
          <ac:chgData name="Lily Pearl Poirier" userId="S::lpoirier2@umassd.edu::98b0063d-7091-4921-a15c-51c9513f3c0d" providerId="AD" clId="Web-{24B7B590-F7D4-50C7-39E5-0FF6112AE2D5}" dt="2024-04-10T21:46:59.985" v="12"/>
          <ac:spMkLst>
            <pc:docMk/>
            <pc:sldMk cId="109857222" sldId="256"/>
            <ac:spMk id="23" creationId="{8B646C36-EEEC-4D52-8E8E-206F4CD8A3DA}"/>
          </ac:spMkLst>
        </pc:spChg>
        <pc:spChg chg="add">
          <ac:chgData name="Lily Pearl Poirier" userId="S::lpoirier2@umassd.edu::98b0063d-7091-4921-a15c-51c9513f3c0d" providerId="AD" clId="Web-{24B7B590-F7D4-50C7-39E5-0FF6112AE2D5}" dt="2024-04-10T21:46:59.985" v="12"/>
          <ac:spMkLst>
            <pc:docMk/>
            <pc:sldMk cId="109857222" sldId="256"/>
            <ac:spMk id="24" creationId="{4FB204DF-284E-45F6-A017-79A4DF57BCCB}"/>
          </ac:spMkLst>
        </pc:spChg>
        <pc:spChg chg="add">
          <ac:chgData name="Lily Pearl Poirier" userId="S::lpoirier2@umassd.edu::98b0063d-7091-4921-a15c-51c9513f3c0d" providerId="AD" clId="Web-{24B7B590-F7D4-50C7-39E5-0FF6112AE2D5}" dt="2024-04-10T21:46:59.985" v="12"/>
          <ac:spMkLst>
            <pc:docMk/>
            <pc:sldMk cId="109857222" sldId="256"/>
            <ac:spMk id="26" creationId="{EB8560A9-B281-46EB-A304-1E4A5A00D6A9}"/>
          </ac:spMkLst>
        </pc:spChg>
        <pc:spChg chg="add">
          <ac:chgData name="Lily Pearl Poirier" userId="S::lpoirier2@umassd.edu::98b0063d-7091-4921-a15c-51c9513f3c0d" providerId="AD" clId="Web-{24B7B590-F7D4-50C7-39E5-0FF6112AE2D5}" dt="2024-04-10T21:46:59.985" v="12"/>
          <ac:spMkLst>
            <pc:docMk/>
            <pc:sldMk cId="109857222" sldId="256"/>
            <ac:spMk id="28" creationId="{4D1A5E71-B6B6-486A-8CDC-C7ABD9B903F6}"/>
          </ac:spMkLst>
        </pc:spChg>
        <pc:spChg chg="add">
          <ac:chgData name="Lily Pearl Poirier" userId="S::lpoirier2@umassd.edu::98b0063d-7091-4921-a15c-51c9513f3c0d" providerId="AD" clId="Web-{24B7B590-F7D4-50C7-39E5-0FF6112AE2D5}" dt="2024-04-10T21:46:59.985" v="12"/>
          <ac:spMkLst>
            <pc:docMk/>
            <pc:sldMk cId="109857222" sldId="256"/>
            <ac:spMk id="30" creationId="{667882DD-56E8-460E-99D5-86E71982D5AB}"/>
          </ac:spMkLst>
        </pc:spChg>
        <pc:grpChg chg="add del">
          <ac:chgData name="Lily Pearl Poirier" userId="S::lpoirier2@umassd.edu::98b0063d-7091-4921-a15c-51c9513f3c0d" providerId="AD" clId="Web-{24B7B590-F7D4-50C7-39E5-0FF6112AE2D5}" dt="2024-04-10T21:46:59.954" v="11"/>
          <ac:grpSpMkLst>
            <pc:docMk/>
            <pc:sldMk cId="109857222" sldId="256"/>
            <ac:grpSpMk id="11" creationId="{032D8612-31EB-44CF-A1D0-14FD4C705424}"/>
          </ac:grpSpMkLst>
        </pc:grpChg>
        <pc:grpChg chg="add">
          <ac:chgData name="Lily Pearl Poirier" userId="S::lpoirier2@umassd.edu::98b0063d-7091-4921-a15c-51c9513f3c0d" providerId="AD" clId="Web-{24B7B590-F7D4-50C7-39E5-0FF6112AE2D5}" dt="2024-04-10T21:46:59.985" v="12"/>
          <ac:grpSpMkLst>
            <pc:docMk/>
            <pc:sldMk cId="109857222" sldId="256"/>
            <ac:grpSpMk id="17" creationId="{FB9739EB-7F66-433D-841F-AB3CD18700B7}"/>
          </ac:grpSpMkLst>
        </pc:grpChg>
        <pc:grpChg chg="add">
          <ac:chgData name="Lily Pearl Poirier" userId="S::lpoirier2@umassd.edu::98b0063d-7091-4921-a15c-51c9513f3c0d" providerId="AD" clId="Web-{24B7B590-F7D4-50C7-39E5-0FF6112AE2D5}" dt="2024-04-10T21:46:59.985" v="12"/>
          <ac:grpSpMkLst>
            <pc:docMk/>
            <pc:sldMk cId="109857222" sldId="256"/>
            <ac:grpSpMk id="25" creationId="{B2EBBF56-923D-48A7-9F8F-86E33CFA3EF9}"/>
          </ac:grpSpMkLst>
        </pc:grpChg>
        <pc:picChg chg="add mod">
          <ac:chgData name="Lily Pearl Poirier" userId="S::lpoirier2@umassd.edu::98b0063d-7091-4921-a15c-51c9513f3c0d" providerId="AD" clId="Web-{24B7B590-F7D4-50C7-39E5-0FF6112AE2D5}" dt="2024-04-10T21:46:59.985" v="12"/>
          <ac:picMkLst>
            <pc:docMk/>
            <pc:sldMk cId="109857222" sldId="256"/>
            <ac:picMk id="4" creationId="{190BB5DB-4069-714B-883E-F05B1CA627DC}"/>
          </ac:picMkLst>
        </pc:picChg>
      </pc:sldChg>
      <pc:sldChg chg="new modTransition">
        <pc:chgData name="Lily Pearl Poirier" userId="S::lpoirier2@umassd.edu::98b0063d-7091-4921-a15c-51c9513f3c0d" providerId="AD" clId="Web-{24B7B590-F7D4-50C7-39E5-0FF6112AE2D5}" dt="2024-04-10T21:53:53.203" v="94"/>
        <pc:sldMkLst>
          <pc:docMk/>
          <pc:sldMk cId="2897063000" sldId="257"/>
        </pc:sldMkLst>
      </pc:sldChg>
      <pc:sldChg chg="addSp delSp modSp modTransition">
        <pc:chgData name="Lily Pearl Poirier" userId="S::lpoirier2@umassd.edu::98b0063d-7091-4921-a15c-51c9513f3c0d" providerId="AD" clId="Web-{24B7B590-F7D4-50C7-39E5-0FF6112AE2D5}" dt="2024-04-10T21:56:25.479" v="127" actId="20577"/>
        <pc:sldMkLst>
          <pc:docMk/>
          <pc:sldMk cId="1741866774" sldId="258"/>
        </pc:sldMkLst>
        <pc:spChg chg="mod">
          <ac:chgData name="Lily Pearl Poirier" userId="S::lpoirier2@umassd.edu::98b0063d-7091-4921-a15c-51c9513f3c0d" providerId="AD" clId="Web-{24B7B590-F7D4-50C7-39E5-0FF6112AE2D5}" dt="2024-04-10T21:51:02.550" v="51" actId="20577"/>
          <ac:spMkLst>
            <pc:docMk/>
            <pc:sldMk cId="1741866774" sldId="258"/>
            <ac:spMk id="2" creationId="{AA152CC2-254A-265B-B9B5-AA85B8C26E99}"/>
          </ac:spMkLst>
        </pc:spChg>
        <pc:spChg chg="del">
          <ac:chgData name="Lily Pearl Poirier" userId="S::lpoirier2@umassd.edu::98b0063d-7091-4921-a15c-51c9513f3c0d" providerId="AD" clId="Web-{24B7B590-F7D4-50C7-39E5-0FF6112AE2D5}" dt="2024-04-10T21:51:07.019" v="52"/>
          <ac:spMkLst>
            <pc:docMk/>
            <pc:sldMk cId="1741866774" sldId="258"/>
            <ac:spMk id="3" creationId="{18D42B9C-869E-BB40-73A7-AE544D3ADAEE}"/>
          </ac:spMkLst>
        </pc:spChg>
        <pc:spChg chg="add mod">
          <ac:chgData name="Lily Pearl Poirier" userId="S::lpoirier2@umassd.edu::98b0063d-7091-4921-a15c-51c9513f3c0d" providerId="AD" clId="Web-{24B7B590-F7D4-50C7-39E5-0FF6112AE2D5}" dt="2024-04-10T21:56:25.479" v="127" actId="20577"/>
          <ac:spMkLst>
            <pc:docMk/>
            <pc:sldMk cId="1741866774" sldId="258"/>
            <ac:spMk id="4" creationId="{81EAD3AA-8AE1-7F2F-5CD1-3409CDE1FDED}"/>
          </ac:spMkLst>
        </pc:spChg>
      </pc:sldChg>
      <pc:sldChg chg="modSp add replId modTransition">
        <pc:chgData name="Lily Pearl Poirier" userId="S::lpoirier2@umassd.edu::98b0063d-7091-4921-a15c-51c9513f3c0d" providerId="AD" clId="Web-{24B7B590-F7D4-50C7-39E5-0FF6112AE2D5}" dt="2024-04-10T21:53:53.203" v="94"/>
        <pc:sldMkLst>
          <pc:docMk/>
          <pc:sldMk cId="1060799940" sldId="259"/>
        </pc:sldMkLst>
        <pc:spChg chg="mod">
          <ac:chgData name="Lily Pearl Poirier" userId="S::lpoirier2@umassd.edu::98b0063d-7091-4921-a15c-51c9513f3c0d" providerId="AD" clId="Web-{24B7B590-F7D4-50C7-39E5-0FF6112AE2D5}" dt="2024-04-10T21:51:22.082" v="55" actId="20577"/>
          <ac:spMkLst>
            <pc:docMk/>
            <pc:sldMk cId="1060799940" sldId="259"/>
            <ac:spMk id="2" creationId="{AA152CC2-254A-265B-B9B5-AA85B8C26E99}"/>
          </ac:spMkLst>
        </pc:spChg>
      </pc:sldChg>
      <pc:sldChg chg="modSp add replId modTransition">
        <pc:chgData name="Lily Pearl Poirier" userId="S::lpoirier2@umassd.edu::98b0063d-7091-4921-a15c-51c9513f3c0d" providerId="AD" clId="Web-{24B7B590-F7D4-50C7-39E5-0FF6112AE2D5}" dt="2024-04-10T21:53:53.203" v="94"/>
        <pc:sldMkLst>
          <pc:docMk/>
          <pc:sldMk cId="595681462" sldId="260"/>
        </pc:sldMkLst>
        <pc:spChg chg="mod">
          <ac:chgData name="Lily Pearl Poirier" userId="S::lpoirier2@umassd.edu::98b0063d-7091-4921-a15c-51c9513f3c0d" providerId="AD" clId="Web-{24B7B590-F7D4-50C7-39E5-0FF6112AE2D5}" dt="2024-04-10T21:51:31.380" v="58" actId="20577"/>
          <ac:spMkLst>
            <pc:docMk/>
            <pc:sldMk cId="595681462" sldId="260"/>
            <ac:spMk id="2" creationId="{AA152CC2-254A-265B-B9B5-AA85B8C26E99}"/>
          </ac:spMkLst>
        </pc:spChg>
      </pc:sldChg>
      <pc:sldChg chg="modSp add replId modTransition">
        <pc:chgData name="Lily Pearl Poirier" userId="S::lpoirier2@umassd.edu::98b0063d-7091-4921-a15c-51c9513f3c0d" providerId="AD" clId="Web-{24B7B590-F7D4-50C7-39E5-0FF6112AE2D5}" dt="2024-04-10T21:53:53.203" v="94"/>
        <pc:sldMkLst>
          <pc:docMk/>
          <pc:sldMk cId="1533891877" sldId="261"/>
        </pc:sldMkLst>
        <pc:spChg chg="mod">
          <ac:chgData name="Lily Pearl Poirier" userId="S::lpoirier2@umassd.edu::98b0063d-7091-4921-a15c-51c9513f3c0d" providerId="AD" clId="Web-{24B7B590-F7D4-50C7-39E5-0FF6112AE2D5}" dt="2024-04-10T21:51:42.834" v="60" actId="20577"/>
          <ac:spMkLst>
            <pc:docMk/>
            <pc:sldMk cId="1533891877" sldId="261"/>
            <ac:spMk id="2" creationId="{AA152CC2-254A-265B-B9B5-AA85B8C26E99}"/>
          </ac:spMkLst>
        </pc:spChg>
      </pc:sldChg>
      <pc:sldChg chg="modSp add replId modTransition">
        <pc:chgData name="Lily Pearl Poirier" userId="S::lpoirier2@umassd.edu::98b0063d-7091-4921-a15c-51c9513f3c0d" providerId="AD" clId="Web-{24B7B590-F7D4-50C7-39E5-0FF6112AE2D5}" dt="2024-04-10T21:53:53.203" v="94"/>
        <pc:sldMkLst>
          <pc:docMk/>
          <pc:sldMk cId="926228547" sldId="262"/>
        </pc:sldMkLst>
        <pc:spChg chg="mod">
          <ac:chgData name="Lily Pearl Poirier" userId="S::lpoirier2@umassd.edu::98b0063d-7091-4921-a15c-51c9513f3c0d" providerId="AD" clId="Web-{24B7B590-F7D4-50C7-39E5-0FF6112AE2D5}" dt="2024-04-10T21:52:19.508" v="72" actId="20577"/>
          <ac:spMkLst>
            <pc:docMk/>
            <pc:sldMk cId="926228547" sldId="262"/>
            <ac:spMk id="2" creationId="{AA152CC2-254A-265B-B9B5-AA85B8C26E99}"/>
          </ac:spMkLst>
        </pc:spChg>
      </pc:sldChg>
      <pc:sldChg chg="new del">
        <pc:chgData name="Lily Pearl Poirier" userId="S::lpoirier2@umassd.edu::98b0063d-7091-4921-a15c-51c9513f3c0d" providerId="AD" clId="Web-{24B7B590-F7D4-50C7-39E5-0FF6112AE2D5}" dt="2024-04-10T21:51:48.240" v="62"/>
        <pc:sldMkLst>
          <pc:docMk/>
          <pc:sldMk cId="2520641001" sldId="262"/>
        </pc:sldMkLst>
      </pc:sldChg>
      <pc:sldChg chg="new del">
        <pc:chgData name="Lily Pearl Poirier" userId="S::lpoirier2@umassd.edu::98b0063d-7091-4921-a15c-51c9513f3c0d" providerId="AD" clId="Web-{24B7B590-F7D4-50C7-39E5-0FF6112AE2D5}" dt="2024-04-10T21:52:02.835" v="67"/>
        <pc:sldMkLst>
          <pc:docMk/>
          <pc:sldMk cId="1380341923" sldId="263"/>
        </pc:sldMkLst>
      </pc:sldChg>
      <pc:sldChg chg="modSp add replId modTransition">
        <pc:chgData name="Lily Pearl Poirier" userId="S::lpoirier2@umassd.edu::98b0063d-7091-4921-a15c-51c9513f3c0d" providerId="AD" clId="Web-{24B7B590-F7D4-50C7-39E5-0FF6112AE2D5}" dt="2024-04-10T21:53:53.203" v="94"/>
        <pc:sldMkLst>
          <pc:docMk/>
          <pc:sldMk cId="3180330903" sldId="263"/>
        </pc:sldMkLst>
        <pc:spChg chg="mod">
          <ac:chgData name="Lily Pearl Poirier" userId="S::lpoirier2@umassd.edu::98b0063d-7091-4921-a15c-51c9513f3c0d" providerId="AD" clId="Web-{24B7B590-F7D4-50C7-39E5-0FF6112AE2D5}" dt="2024-04-10T21:52:23.962" v="73" actId="20577"/>
          <ac:spMkLst>
            <pc:docMk/>
            <pc:sldMk cId="3180330903" sldId="263"/>
            <ac:spMk id="2" creationId="{AA152CC2-254A-265B-B9B5-AA85B8C26E99}"/>
          </ac:spMkLst>
        </pc:spChg>
      </pc:sldChg>
      <pc:sldChg chg="modSp add replId modTransition">
        <pc:chgData name="Lily Pearl Poirier" userId="S::lpoirier2@umassd.edu::98b0063d-7091-4921-a15c-51c9513f3c0d" providerId="AD" clId="Web-{24B7B590-F7D4-50C7-39E5-0FF6112AE2D5}" dt="2024-04-10T21:53:53.203" v="94"/>
        <pc:sldMkLst>
          <pc:docMk/>
          <pc:sldMk cId="2231186179" sldId="264"/>
        </pc:sldMkLst>
        <pc:spChg chg="mod">
          <ac:chgData name="Lily Pearl Poirier" userId="S::lpoirier2@umassd.edu::98b0063d-7091-4921-a15c-51c9513f3c0d" providerId="AD" clId="Web-{24B7B590-F7D4-50C7-39E5-0FF6112AE2D5}" dt="2024-04-10T21:52:38.166" v="77" actId="20577"/>
          <ac:spMkLst>
            <pc:docMk/>
            <pc:sldMk cId="2231186179" sldId="264"/>
            <ac:spMk id="2" creationId="{AA152CC2-254A-265B-B9B5-AA85B8C26E99}"/>
          </ac:spMkLst>
        </pc:spChg>
      </pc:sldChg>
      <pc:sldChg chg="new del">
        <pc:chgData name="Lily Pearl Poirier" userId="S::lpoirier2@umassd.edu::98b0063d-7091-4921-a15c-51c9513f3c0d" providerId="AD" clId="Web-{24B7B590-F7D4-50C7-39E5-0FF6112AE2D5}" dt="2024-04-10T21:52:30.540" v="75"/>
        <pc:sldMkLst>
          <pc:docMk/>
          <pc:sldMk cId="3616976868" sldId="264"/>
        </pc:sldMkLst>
      </pc:sldChg>
      <pc:sldChg chg="new del">
        <pc:chgData name="Lily Pearl Poirier" userId="S::lpoirier2@umassd.edu::98b0063d-7091-4921-a15c-51c9513f3c0d" providerId="AD" clId="Web-{24B7B590-F7D4-50C7-39E5-0FF6112AE2D5}" dt="2024-04-10T21:52:42.885" v="79"/>
        <pc:sldMkLst>
          <pc:docMk/>
          <pc:sldMk cId="324690476" sldId="265"/>
        </pc:sldMkLst>
      </pc:sldChg>
      <pc:sldChg chg="modSp add replId modTransition">
        <pc:chgData name="Lily Pearl Poirier" userId="S::lpoirier2@umassd.edu::98b0063d-7091-4921-a15c-51c9513f3c0d" providerId="AD" clId="Web-{24B7B590-F7D4-50C7-39E5-0FF6112AE2D5}" dt="2024-04-10T21:53:53.203" v="94"/>
        <pc:sldMkLst>
          <pc:docMk/>
          <pc:sldMk cId="3232346805" sldId="265"/>
        </pc:sldMkLst>
        <pc:spChg chg="mod">
          <ac:chgData name="Lily Pearl Poirier" userId="S::lpoirier2@umassd.edu::98b0063d-7091-4921-a15c-51c9513f3c0d" providerId="AD" clId="Web-{24B7B590-F7D4-50C7-39E5-0FF6112AE2D5}" dt="2024-04-10T21:52:47.713" v="82" actId="20577"/>
          <ac:spMkLst>
            <pc:docMk/>
            <pc:sldMk cId="3232346805" sldId="265"/>
            <ac:spMk id="2" creationId="{AA152CC2-254A-265B-B9B5-AA85B8C26E99}"/>
          </ac:spMkLst>
        </pc:spChg>
      </pc:sldChg>
      <pc:sldChg chg="modSp add replId modTransition">
        <pc:chgData name="Lily Pearl Poirier" userId="S::lpoirier2@umassd.edu::98b0063d-7091-4921-a15c-51c9513f3c0d" providerId="AD" clId="Web-{24B7B590-F7D4-50C7-39E5-0FF6112AE2D5}" dt="2024-04-10T21:53:53.203" v="94"/>
        <pc:sldMkLst>
          <pc:docMk/>
          <pc:sldMk cId="3785937570" sldId="266"/>
        </pc:sldMkLst>
        <pc:spChg chg="mod">
          <ac:chgData name="Lily Pearl Poirier" userId="S::lpoirier2@umassd.edu::98b0063d-7091-4921-a15c-51c9513f3c0d" providerId="AD" clId="Web-{24B7B590-F7D4-50C7-39E5-0FF6112AE2D5}" dt="2024-04-10T21:53:02.636" v="90" actId="20577"/>
          <ac:spMkLst>
            <pc:docMk/>
            <pc:sldMk cId="3785937570" sldId="266"/>
            <ac:spMk id="2" creationId="{AA152CC2-254A-265B-B9B5-AA85B8C26E99}"/>
          </ac:spMkLst>
        </pc:spChg>
      </pc:sldChg>
      <pc:sldChg chg="modSp add replId">
        <pc:chgData name="Lily Pearl Poirier" userId="S::lpoirier2@umassd.edu::98b0063d-7091-4921-a15c-51c9513f3c0d" providerId="AD" clId="Web-{24B7B590-F7D4-50C7-39E5-0FF6112AE2D5}" dt="2024-04-10T21:54:21.720" v="97" actId="20577"/>
        <pc:sldMkLst>
          <pc:docMk/>
          <pc:sldMk cId="471777714" sldId="267"/>
        </pc:sldMkLst>
        <pc:spChg chg="mod">
          <ac:chgData name="Lily Pearl Poirier" userId="S::lpoirier2@umassd.edu::98b0063d-7091-4921-a15c-51c9513f3c0d" providerId="AD" clId="Web-{24B7B590-F7D4-50C7-39E5-0FF6112AE2D5}" dt="2024-04-10T21:54:21.720" v="97" actId="20577"/>
          <ac:spMkLst>
            <pc:docMk/>
            <pc:sldMk cId="471777714" sldId="267"/>
            <ac:spMk id="2" creationId="{AA152CC2-254A-265B-B9B5-AA85B8C26E99}"/>
          </ac:spMkLst>
        </pc:spChg>
      </pc:sldChg>
      <pc:sldMasterChg chg="del delSldLayout">
        <pc:chgData name="Lily Pearl Poirier" userId="S::lpoirier2@umassd.edu::98b0063d-7091-4921-a15c-51c9513f3c0d" providerId="AD" clId="Web-{24B7B590-F7D4-50C7-39E5-0FF6112AE2D5}" dt="2024-04-10T21:46:59.985" v="12"/>
        <pc:sldMasterMkLst>
          <pc:docMk/>
          <pc:sldMasterMk cId="2460954070" sldId="2147483660"/>
        </pc:sldMasterMkLst>
        <pc:sldLayoutChg chg="del">
          <pc:chgData name="Lily Pearl Poirier" userId="S::lpoirier2@umassd.edu::98b0063d-7091-4921-a15c-51c9513f3c0d" providerId="AD" clId="Web-{24B7B590-F7D4-50C7-39E5-0FF6112AE2D5}" dt="2024-04-10T21:46:59.985" v="12"/>
          <pc:sldLayoutMkLst>
            <pc:docMk/>
            <pc:sldMasterMk cId="2460954070" sldId="2147483660"/>
            <pc:sldLayoutMk cId="2385387890" sldId="2147483661"/>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949138452" sldId="2147483662"/>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2591524520" sldId="2147483663"/>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1203092039" sldId="2147483664"/>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3733172339" sldId="2147483665"/>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3210312558" sldId="2147483666"/>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3146388984" sldId="2147483667"/>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3171841454" sldId="2147483668"/>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1718958274" sldId="2147483669"/>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2202905451" sldId="2147483670"/>
          </pc:sldLayoutMkLst>
        </pc:sldLayoutChg>
        <pc:sldLayoutChg chg="del">
          <pc:chgData name="Lily Pearl Poirier" userId="S::lpoirier2@umassd.edu::98b0063d-7091-4921-a15c-51c9513f3c0d" providerId="AD" clId="Web-{24B7B590-F7D4-50C7-39E5-0FF6112AE2D5}" dt="2024-04-10T21:46:59.985" v="12"/>
          <pc:sldLayoutMkLst>
            <pc:docMk/>
            <pc:sldMasterMk cId="2460954070" sldId="2147483660"/>
            <pc:sldLayoutMk cId="3479445657" sldId="2147483671"/>
          </pc:sldLayoutMkLst>
        </pc:sldLayoutChg>
      </pc:sldMasterChg>
      <pc:sldMasterChg chg="add modTransition addSldLayout modSldLayout">
        <pc:chgData name="Lily Pearl Poirier" userId="S::lpoirier2@umassd.edu::98b0063d-7091-4921-a15c-51c9513f3c0d" providerId="AD" clId="Web-{24B7B590-F7D4-50C7-39E5-0FF6112AE2D5}" dt="2024-04-10T21:53:53.203" v="94"/>
        <pc:sldMasterMkLst>
          <pc:docMk/>
          <pc:sldMasterMk cId="1812650054" sldId="2147483750"/>
        </pc:sldMasterMkLst>
        <pc:sldLayoutChg chg="add modTransition">
          <pc:chgData name="Lily Pearl Poirier" userId="S::lpoirier2@umassd.edu::98b0063d-7091-4921-a15c-51c9513f3c0d" providerId="AD" clId="Web-{24B7B590-F7D4-50C7-39E5-0FF6112AE2D5}" dt="2024-04-10T21:53:53.203" v="94"/>
          <pc:sldLayoutMkLst>
            <pc:docMk/>
            <pc:sldMasterMk cId="1812650054" sldId="2147483750"/>
            <pc:sldLayoutMk cId="2524450272" sldId="2147483745"/>
          </pc:sldLayoutMkLst>
        </pc:sldLayoutChg>
      </pc:sldMasterChg>
    </pc:docChg>
  </pc:docChgLst>
  <pc:docChgLst>
    <pc:chgData name="Lily Pearl Poirier" userId="S::lpoirier2@umassd.edu::98b0063d-7091-4921-a15c-51c9513f3c0d" providerId="AD" clId="Web-{05B75E2B-F5F9-56CA-FAD4-E41CB0CB90AC}"/>
    <pc:docChg chg="addSld modSld">
      <pc:chgData name="Lily Pearl Poirier" userId="S::lpoirier2@umassd.edu::98b0063d-7091-4921-a15c-51c9513f3c0d" providerId="AD" clId="Web-{05B75E2B-F5F9-56CA-FAD4-E41CB0CB90AC}" dt="2024-04-10T23:48:32.297" v="124"/>
      <pc:docMkLst>
        <pc:docMk/>
      </pc:docMkLst>
      <pc:sldChg chg="delSp modSp">
        <pc:chgData name="Lily Pearl Poirier" userId="S::lpoirier2@umassd.edu::98b0063d-7091-4921-a15c-51c9513f3c0d" providerId="AD" clId="Web-{05B75E2B-F5F9-56CA-FAD4-E41CB0CB90AC}" dt="2024-04-10T22:27:28.634" v="123"/>
        <pc:sldMkLst>
          <pc:docMk/>
          <pc:sldMk cId="2897063000" sldId="257"/>
        </pc:sldMkLst>
        <pc:spChg chg="mod">
          <ac:chgData name="Lily Pearl Poirier" userId="S::lpoirier2@umassd.edu::98b0063d-7091-4921-a15c-51c9513f3c0d" providerId="AD" clId="Web-{05B75E2B-F5F9-56CA-FAD4-E41CB0CB90AC}" dt="2024-04-10T22:06:39.872" v="122" actId="20577"/>
          <ac:spMkLst>
            <pc:docMk/>
            <pc:sldMk cId="2897063000" sldId="257"/>
            <ac:spMk id="3" creationId="{45A91A04-5991-3EE4-D7D8-7E2849DEDC50}"/>
          </ac:spMkLst>
        </pc:spChg>
        <pc:spChg chg="del">
          <ac:chgData name="Lily Pearl Poirier" userId="S::lpoirier2@umassd.edu::98b0063d-7091-4921-a15c-51c9513f3c0d" providerId="AD" clId="Web-{05B75E2B-F5F9-56CA-FAD4-E41CB0CB90AC}" dt="2024-04-10T22:27:28.634" v="123"/>
          <ac:spMkLst>
            <pc:docMk/>
            <pc:sldMk cId="2897063000" sldId="257"/>
            <ac:spMk id="9" creationId="{7936829B-458F-4ACC-2334-33BAE932FA39}"/>
          </ac:spMkLst>
        </pc:spChg>
      </pc:sldChg>
      <pc:sldChg chg="modSp">
        <pc:chgData name="Lily Pearl Poirier" userId="S::lpoirier2@umassd.edu::98b0063d-7091-4921-a15c-51c9513f3c0d" providerId="AD" clId="Web-{05B75E2B-F5F9-56CA-FAD4-E41CB0CB90AC}" dt="2024-04-10T21:56:53.397" v="0" actId="1076"/>
        <pc:sldMkLst>
          <pc:docMk/>
          <pc:sldMk cId="1741866774" sldId="258"/>
        </pc:sldMkLst>
        <pc:spChg chg="mod">
          <ac:chgData name="Lily Pearl Poirier" userId="S::lpoirier2@umassd.edu::98b0063d-7091-4921-a15c-51c9513f3c0d" providerId="AD" clId="Web-{05B75E2B-F5F9-56CA-FAD4-E41CB0CB90AC}" dt="2024-04-10T21:56:53.397" v="0" actId="1076"/>
          <ac:spMkLst>
            <pc:docMk/>
            <pc:sldMk cId="1741866774" sldId="258"/>
            <ac:spMk id="4" creationId="{81EAD3AA-8AE1-7F2F-5CD1-3409CDE1FDED}"/>
          </ac:spMkLst>
        </pc:spChg>
      </pc:sldChg>
      <pc:sldChg chg="addSp modSp">
        <pc:chgData name="Lily Pearl Poirier" userId="S::lpoirier2@umassd.edu::98b0063d-7091-4921-a15c-51c9513f3c0d" providerId="AD" clId="Web-{05B75E2B-F5F9-56CA-FAD4-E41CB0CB90AC}" dt="2024-04-10T21:58:01.398" v="16" actId="20577"/>
        <pc:sldMkLst>
          <pc:docMk/>
          <pc:sldMk cId="1060799940" sldId="259"/>
        </pc:sldMkLst>
        <pc:spChg chg="mod">
          <ac:chgData name="Lily Pearl Poirier" userId="S::lpoirier2@umassd.edu::98b0063d-7091-4921-a15c-51c9513f3c0d" providerId="AD" clId="Web-{05B75E2B-F5F9-56CA-FAD4-E41CB0CB90AC}" dt="2024-04-10T21:57:32.929" v="3" actId="20577"/>
          <ac:spMkLst>
            <pc:docMk/>
            <pc:sldMk cId="1060799940" sldId="259"/>
            <ac:spMk id="2" creationId="{AA152CC2-254A-265B-B9B5-AA85B8C26E99}"/>
          </ac:spMkLst>
        </pc:spChg>
        <pc:spChg chg="add mod">
          <ac:chgData name="Lily Pearl Poirier" userId="S::lpoirier2@umassd.edu::98b0063d-7091-4921-a15c-51c9513f3c0d" providerId="AD" clId="Web-{05B75E2B-F5F9-56CA-FAD4-E41CB0CB90AC}" dt="2024-04-10T21:58:01.398" v="16" actId="20577"/>
          <ac:spMkLst>
            <pc:docMk/>
            <pc:sldMk cId="1060799940" sldId="259"/>
            <ac:spMk id="4" creationId="{6201B565-9F9B-0C2C-47AB-484BB8892001}"/>
          </ac:spMkLst>
        </pc:spChg>
      </pc:sldChg>
      <pc:sldChg chg="addSp delSp modSp">
        <pc:chgData name="Lily Pearl Poirier" userId="S::lpoirier2@umassd.edu::98b0063d-7091-4921-a15c-51c9513f3c0d" providerId="AD" clId="Web-{05B75E2B-F5F9-56CA-FAD4-E41CB0CB90AC}" dt="2024-04-10T22:00:30.915" v="45"/>
        <pc:sldMkLst>
          <pc:docMk/>
          <pc:sldMk cId="595681462" sldId="260"/>
        </pc:sldMkLst>
        <pc:spChg chg="add del mod">
          <ac:chgData name="Lily Pearl Poirier" userId="S::lpoirier2@umassd.edu::98b0063d-7091-4921-a15c-51c9513f3c0d" providerId="AD" clId="Web-{05B75E2B-F5F9-56CA-FAD4-E41CB0CB90AC}" dt="2024-04-10T22:00:30.915" v="45"/>
          <ac:spMkLst>
            <pc:docMk/>
            <pc:sldMk cId="595681462" sldId="260"/>
            <ac:spMk id="3" creationId="{1D259EF5-A980-706B-ABDF-096F1D2660A9}"/>
          </ac:spMkLst>
        </pc:spChg>
        <pc:spChg chg="add mod">
          <ac:chgData name="Lily Pearl Poirier" userId="S::lpoirier2@umassd.edu::98b0063d-7091-4921-a15c-51c9513f3c0d" providerId="AD" clId="Web-{05B75E2B-F5F9-56CA-FAD4-E41CB0CB90AC}" dt="2024-04-10T22:00:27.180" v="43" actId="20577"/>
          <ac:spMkLst>
            <pc:docMk/>
            <pc:sldMk cId="595681462" sldId="260"/>
            <ac:spMk id="5" creationId="{162AE4E5-237C-3ACE-57F8-BB66FF8E8B4E}"/>
          </ac:spMkLst>
        </pc:spChg>
      </pc:sldChg>
      <pc:sldChg chg="addSp modSp">
        <pc:chgData name="Lily Pearl Poirier" userId="S::lpoirier2@umassd.edu::98b0063d-7091-4921-a15c-51c9513f3c0d" providerId="AD" clId="Web-{05B75E2B-F5F9-56CA-FAD4-E41CB0CB90AC}" dt="2024-04-10T22:01:03.259" v="52" actId="20577"/>
        <pc:sldMkLst>
          <pc:docMk/>
          <pc:sldMk cId="1533891877" sldId="261"/>
        </pc:sldMkLst>
        <pc:spChg chg="add mod">
          <ac:chgData name="Lily Pearl Poirier" userId="S::lpoirier2@umassd.edu::98b0063d-7091-4921-a15c-51c9513f3c0d" providerId="AD" clId="Web-{05B75E2B-F5F9-56CA-FAD4-E41CB0CB90AC}" dt="2024-04-10T22:01:03.259" v="52" actId="20577"/>
          <ac:spMkLst>
            <pc:docMk/>
            <pc:sldMk cId="1533891877" sldId="261"/>
            <ac:spMk id="4" creationId="{BC015D19-C86A-565E-6224-8F22FEF05933}"/>
          </ac:spMkLst>
        </pc:spChg>
      </pc:sldChg>
      <pc:sldChg chg="addSp modSp">
        <pc:chgData name="Lily Pearl Poirier" userId="S::lpoirier2@umassd.edu::98b0063d-7091-4921-a15c-51c9513f3c0d" providerId="AD" clId="Web-{05B75E2B-F5F9-56CA-FAD4-E41CB0CB90AC}" dt="2024-04-10T22:01:53.994" v="65" actId="20577"/>
        <pc:sldMkLst>
          <pc:docMk/>
          <pc:sldMk cId="926228547" sldId="262"/>
        </pc:sldMkLst>
        <pc:spChg chg="add mod">
          <ac:chgData name="Lily Pearl Poirier" userId="S::lpoirier2@umassd.edu::98b0063d-7091-4921-a15c-51c9513f3c0d" providerId="AD" clId="Web-{05B75E2B-F5F9-56CA-FAD4-E41CB0CB90AC}" dt="2024-04-10T22:01:53.994" v="65" actId="20577"/>
          <ac:spMkLst>
            <pc:docMk/>
            <pc:sldMk cId="926228547" sldId="262"/>
            <ac:spMk id="4" creationId="{BCB953AB-046D-360B-724F-30DC72388E57}"/>
          </ac:spMkLst>
        </pc:spChg>
      </pc:sldChg>
      <pc:sldChg chg="addSp delSp modSp">
        <pc:chgData name="Lily Pearl Poirier" userId="S::lpoirier2@umassd.edu::98b0063d-7091-4921-a15c-51c9513f3c0d" providerId="AD" clId="Web-{05B75E2B-F5F9-56CA-FAD4-E41CB0CB90AC}" dt="2024-04-10T22:02:34.510" v="78"/>
        <pc:sldMkLst>
          <pc:docMk/>
          <pc:sldMk cId="3180330903" sldId="263"/>
        </pc:sldMkLst>
        <pc:spChg chg="add del mod">
          <ac:chgData name="Lily Pearl Poirier" userId="S::lpoirier2@umassd.edu::98b0063d-7091-4921-a15c-51c9513f3c0d" providerId="AD" clId="Web-{05B75E2B-F5F9-56CA-FAD4-E41CB0CB90AC}" dt="2024-04-10T22:02:34.510" v="78"/>
          <ac:spMkLst>
            <pc:docMk/>
            <pc:sldMk cId="3180330903" sldId="263"/>
            <ac:spMk id="3" creationId="{F03A0139-3B57-D6C7-1DE8-22D680345D0F}"/>
          </ac:spMkLst>
        </pc:spChg>
        <pc:spChg chg="add mod">
          <ac:chgData name="Lily Pearl Poirier" userId="S::lpoirier2@umassd.edu::98b0063d-7091-4921-a15c-51c9513f3c0d" providerId="AD" clId="Web-{05B75E2B-F5F9-56CA-FAD4-E41CB0CB90AC}" dt="2024-04-10T22:02:30.369" v="77" actId="20577"/>
          <ac:spMkLst>
            <pc:docMk/>
            <pc:sldMk cId="3180330903" sldId="263"/>
            <ac:spMk id="5" creationId="{E3E578FB-8C39-881D-AFFE-A63E9D42E5BB}"/>
          </ac:spMkLst>
        </pc:spChg>
      </pc:sldChg>
      <pc:sldChg chg="addSp delSp modSp">
        <pc:chgData name="Lily Pearl Poirier" userId="S::lpoirier2@umassd.edu::98b0063d-7091-4921-a15c-51c9513f3c0d" providerId="AD" clId="Web-{05B75E2B-F5F9-56CA-FAD4-E41CB0CB90AC}" dt="2024-04-10T22:03:18.479" v="91"/>
        <pc:sldMkLst>
          <pc:docMk/>
          <pc:sldMk cId="2231186179" sldId="264"/>
        </pc:sldMkLst>
        <pc:spChg chg="add del mod">
          <ac:chgData name="Lily Pearl Poirier" userId="S::lpoirier2@umassd.edu::98b0063d-7091-4921-a15c-51c9513f3c0d" providerId="AD" clId="Web-{05B75E2B-F5F9-56CA-FAD4-E41CB0CB90AC}" dt="2024-04-10T22:03:18.479" v="91"/>
          <ac:spMkLst>
            <pc:docMk/>
            <pc:sldMk cId="2231186179" sldId="264"/>
            <ac:spMk id="3" creationId="{97508AB3-CC18-BEF1-0697-65F8AD2BEC21}"/>
          </ac:spMkLst>
        </pc:spChg>
        <pc:spChg chg="add mod">
          <ac:chgData name="Lily Pearl Poirier" userId="S::lpoirier2@umassd.edu::98b0063d-7091-4921-a15c-51c9513f3c0d" providerId="AD" clId="Web-{05B75E2B-F5F9-56CA-FAD4-E41CB0CB90AC}" dt="2024-04-10T22:03:16.041" v="90" actId="20577"/>
          <ac:spMkLst>
            <pc:docMk/>
            <pc:sldMk cId="2231186179" sldId="264"/>
            <ac:spMk id="5" creationId="{E6F7A36F-D50B-422C-03F2-6285D0A52D6F}"/>
          </ac:spMkLst>
        </pc:spChg>
      </pc:sldChg>
      <pc:sldChg chg="addSp delSp modSp">
        <pc:chgData name="Lily Pearl Poirier" userId="S::lpoirier2@umassd.edu::98b0063d-7091-4921-a15c-51c9513f3c0d" providerId="AD" clId="Web-{05B75E2B-F5F9-56CA-FAD4-E41CB0CB90AC}" dt="2024-04-10T22:04:42.417" v="104"/>
        <pc:sldMkLst>
          <pc:docMk/>
          <pc:sldMk cId="3232346805" sldId="265"/>
        </pc:sldMkLst>
        <pc:spChg chg="add mod">
          <ac:chgData name="Lily Pearl Poirier" userId="S::lpoirier2@umassd.edu::98b0063d-7091-4921-a15c-51c9513f3c0d" providerId="AD" clId="Web-{05B75E2B-F5F9-56CA-FAD4-E41CB0CB90AC}" dt="2024-04-10T22:04:39.808" v="103" actId="20577"/>
          <ac:spMkLst>
            <pc:docMk/>
            <pc:sldMk cId="3232346805" sldId="265"/>
            <ac:spMk id="4" creationId="{845187A0-BFF0-EB30-4DBD-332C3B6B67F9}"/>
          </ac:spMkLst>
        </pc:spChg>
        <pc:spChg chg="add del mod">
          <ac:chgData name="Lily Pearl Poirier" userId="S::lpoirier2@umassd.edu::98b0063d-7091-4921-a15c-51c9513f3c0d" providerId="AD" clId="Web-{05B75E2B-F5F9-56CA-FAD4-E41CB0CB90AC}" dt="2024-04-10T22:04:42.417" v="104"/>
          <ac:spMkLst>
            <pc:docMk/>
            <pc:sldMk cId="3232346805" sldId="265"/>
            <ac:spMk id="5" creationId="{44E48FF1-902B-4BFC-66B0-D8CD0C8CCBC2}"/>
          </ac:spMkLst>
        </pc:spChg>
      </pc:sldChg>
      <pc:sldChg chg="addSp delSp modSp">
        <pc:chgData name="Lily Pearl Poirier" userId="S::lpoirier2@umassd.edu::98b0063d-7091-4921-a15c-51c9513f3c0d" providerId="AD" clId="Web-{05B75E2B-F5F9-56CA-FAD4-E41CB0CB90AC}" dt="2024-04-10T22:05:39.371" v="119" actId="20577"/>
        <pc:sldMkLst>
          <pc:docMk/>
          <pc:sldMk cId="3785937570" sldId="266"/>
        </pc:sldMkLst>
        <pc:spChg chg="add del mod">
          <ac:chgData name="Lily Pearl Poirier" userId="S::lpoirier2@umassd.edu::98b0063d-7091-4921-a15c-51c9513f3c0d" providerId="AD" clId="Web-{05B75E2B-F5F9-56CA-FAD4-E41CB0CB90AC}" dt="2024-04-10T22:05:24.418" v="114"/>
          <ac:spMkLst>
            <pc:docMk/>
            <pc:sldMk cId="3785937570" sldId="266"/>
            <ac:spMk id="3" creationId="{74D4E2E0-A118-EDAA-BB4C-6A8153CEB02D}"/>
          </ac:spMkLst>
        </pc:spChg>
        <pc:spChg chg="add mod">
          <ac:chgData name="Lily Pearl Poirier" userId="S::lpoirier2@umassd.edu::98b0063d-7091-4921-a15c-51c9513f3c0d" providerId="AD" clId="Web-{05B75E2B-F5F9-56CA-FAD4-E41CB0CB90AC}" dt="2024-04-10T22:05:39.371" v="119" actId="20577"/>
          <ac:spMkLst>
            <pc:docMk/>
            <pc:sldMk cId="3785937570" sldId="266"/>
            <ac:spMk id="5" creationId="{CE5CCD35-A221-75F8-0C25-031C718DE264}"/>
          </ac:spMkLst>
        </pc:spChg>
      </pc:sldChg>
      <pc:sldChg chg="addSp modSp">
        <pc:chgData name="Lily Pearl Poirier" userId="S::lpoirier2@umassd.edu::98b0063d-7091-4921-a15c-51c9513f3c0d" providerId="AD" clId="Web-{05B75E2B-F5F9-56CA-FAD4-E41CB0CB90AC}" dt="2024-04-10T21:58:58.617" v="30" actId="20577"/>
        <pc:sldMkLst>
          <pc:docMk/>
          <pc:sldMk cId="471777714" sldId="267"/>
        </pc:sldMkLst>
        <pc:spChg chg="add mod">
          <ac:chgData name="Lily Pearl Poirier" userId="S::lpoirier2@umassd.edu::98b0063d-7091-4921-a15c-51c9513f3c0d" providerId="AD" clId="Web-{05B75E2B-F5F9-56CA-FAD4-E41CB0CB90AC}" dt="2024-04-10T21:58:58.617" v="30" actId="20577"/>
          <ac:spMkLst>
            <pc:docMk/>
            <pc:sldMk cId="471777714" sldId="267"/>
            <ac:spMk id="4" creationId="{A14E845A-85EE-8EB7-E09C-39792C7EF471}"/>
          </ac:spMkLst>
        </pc:spChg>
      </pc:sldChg>
      <pc:sldChg chg="modSp add replId">
        <pc:chgData name="Lily Pearl Poirier" userId="S::lpoirier2@umassd.edu::98b0063d-7091-4921-a15c-51c9513f3c0d" providerId="AD" clId="Web-{05B75E2B-F5F9-56CA-FAD4-E41CB0CB90AC}" dt="2024-04-10T21:58:24.117" v="23" actId="20577"/>
        <pc:sldMkLst>
          <pc:docMk/>
          <pc:sldMk cId="1502592475" sldId="268"/>
        </pc:sldMkLst>
        <pc:spChg chg="mod">
          <ac:chgData name="Lily Pearl Poirier" userId="S::lpoirier2@umassd.edu::98b0063d-7091-4921-a15c-51c9513f3c0d" providerId="AD" clId="Web-{05B75E2B-F5F9-56CA-FAD4-E41CB0CB90AC}" dt="2024-04-10T21:57:36.507" v="4" actId="20577"/>
          <ac:spMkLst>
            <pc:docMk/>
            <pc:sldMk cId="1502592475" sldId="268"/>
            <ac:spMk id="2" creationId="{AA152CC2-254A-265B-B9B5-AA85B8C26E99}"/>
          </ac:spMkLst>
        </pc:spChg>
        <pc:spChg chg="mod">
          <ac:chgData name="Lily Pearl Poirier" userId="S::lpoirier2@umassd.edu::98b0063d-7091-4921-a15c-51c9513f3c0d" providerId="AD" clId="Web-{05B75E2B-F5F9-56CA-FAD4-E41CB0CB90AC}" dt="2024-04-10T21:58:24.117" v="23" actId="20577"/>
          <ac:spMkLst>
            <pc:docMk/>
            <pc:sldMk cId="1502592475" sldId="268"/>
            <ac:spMk id="4" creationId="{6201B565-9F9B-0C2C-47AB-484BB8892001}"/>
          </ac:spMkLst>
        </pc:spChg>
      </pc:sldChg>
      <pc:sldChg chg="new">
        <pc:chgData name="Lily Pearl Poirier" userId="S::lpoirier2@umassd.edu::98b0063d-7091-4921-a15c-51c9513f3c0d" providerId="AD" clId="Web-{05B75E2B-F5F9-56CA-FAD4-E41CB0CB90AC}" dt="2024-04-10T23:48:32.297" v="124"/>
        <pc:sldMkLst>
          <pc:docMk/>
          <pc:sldMk cId="2324886840" sldId="269"/>
        </pc:sldMkLst>
      </pc:sldChg>
    </pc:docChg>
  </pc:docChgLst>
  <pc:docChgLst>
    <pc:chgData name="Lily Pearl Poirier" userId="S::lpoirier2@umassd.edu::98b0063d-7091-4921-a15c-51c9513f3c0d" providerId="AD" clId="Web-{F3C9AB24-981A-668E-90B3-5BE162C4B6F4}"/>
    <pc:docChg chg="delSld modSld">
      <pc:chgData name="Lily Pearl Poirier" userId="S::lpoirier2@umassd.edu::98b0063d-7091-4921-a15c-51c9513f3c0d" providerId="AD" clId="Web-{F3C9AB24-981A-668E-90B3-5BE162C4B6F4}" dt="2024-04-17T23:23:59.461" v="40"/>
      <pc:docMkLst>
        <pc:docMk/>
      </pc:docMkLst>
      <pc:sldChg chg="modSp">
        <pc:chgData name="Lily Pearl Poirier" userId="S::lpoirier2@umassd.edu::98b0063d-7091-4921-a15c-51c9513f3c0d" providerId="AD" clId="Web-{F3C9AB24-981A-668E-90B3-5BE162C4B6F4}" dt="2024-04-17T22:02:21.568" v="25" actId="20577"/>
        <pc:sldMkLst>
          <pc:docMk/>
          <pc:sldMk cId="2324886840" sldId="269"/>
        </pc:sldMkLst>
        <pc:spChg chg="mod">
          <ac:chgData name="Lily Pearl Poirier" userId="S::lpoirier2@umassd.edu::98b0063d-7091-4921-a15c-51c9513f3c0d" providerId="AD" clId="Web-{F3C9AB24-981A-668E-90B3-5BE162C4B6F4}" dt="2024-04-17T22:02:21.568" v="25" actId="20577"/>
          <ac:spMkLst>
            <pc:docMk/>
            <pc:sldMk cId="2324886840" sldId="269"/>
            <ac:spMk id="3" creationId="{40BA1AB6-8B59-FBF4-F12A-C374EA947ACF}"/>
          </ac:spMkLst>
        </pc:spChg>
      </pc:sldChg>
      <pc:sldChg chg="modSp">
        <pc:chgData name="Lily Pearl Poirier" userId="S::lpoirier2@umassd.edu::98b0063d-7091-4921-a15c-51c9513f3c0d" providerId="AD" clId="Web-{F3C9AB24-981A-668E-90B3-5BE162C4B6F4}" dt="2024-04-17T21:59:59.346" v="7" actId="20577"/>
        <pc:sldMkLst>
          <pc:docMk/>
          <pc:sldMk cId="3524714978" sldId="270"/>
        </pc:sldMkLst>
        <pc:spChg chg="mod">
          <ac:chgData name="Lily Pearl Poirier" userId="S::lpoirier2@umassd.edu::98b0063d-7091-4921-a15c-51c9513f3c0d" providerId="AD" clId="Web-{F3C9AB24-981A-668E-90B3-5BE162C4B6F4}" dt="2024-04-17T21:59:59.346" v="7" actId="20577"/>
          <ac:spMkLst>
            <pc:docMk/>
            <pc:sldMk cId="3524714978" sldId="270"/>
            <ac:spMk id="2" creationId="{549F4868-B63F-3ED7-3213-2AA6A527D9EF}"/>
          </ac:spMkLst>
        </pc:spChg>
      </pc:sldChg>
      <pc:sldChg chg="addSp modSp">
        <pc:chgData name="Lily Pearl Poirier" userId="S::lpoirier2@umassd.edu::98b0063d-7091-4921-a15c-51c9513f3c0d" providerId="AD" clId="Web-{F3C9AB24-981A-668E-90B3-5BE162C4B6F4}" dt="2024-04-17T22:00:10.300" v="17" actId="1076"/>
        <pc:sldMkLst>
          <pc:docMk/>
          <pc:sldMk cId="1660546259" sldId="271"/>
        </pc:sldMkLst>
        <pc:spChg chg="add mod">
          <ac:chgData name="Lily Pearl Poirier" userId="S::lpoirier2@umassd.edu::98b0063d-7091-4921-a15c-51c9513f3c0d" providerId="AD" clId="Web-{F3C9AB24-981A-668E-90B3-5BE162C4B6F4}" dt="2024-04-17T22:00:10.300" v="17" actId="1076"/>
          <ac:spMkLst>
            <pc:docMk/>
            <pc:sldMk cId="1660546259" sldId="271"/>
            <ac:spMk id="6" creationId="{C95D7292-908F-EC0C-C0D3-903A0EEF92AF}"/>
          </ac:spMkLst>
        </pc:spChg>
      </pc:sldChg>
      <pc:sldChg chg="modSp">
        <pc:chgData name="Lily Pearl Poirier" userId="S::lpoirier2@umassd.edu::98b0063d-7091-4921-a15c-51c9513f3c0d" providerId="AD" clId="Web-{F3C9AB24-981A-668E-90B3-5BE162C4B6F4}" dt="2024-04-17T22:02:47.319" v="39" actId="20577"/>
        <pc:sldMkLst>
          <pc:docMk/>
          <pc:sldMk cId="978129911" sldId="292"/>
        </pc:sldMkLst>
        <pc:spChg chg="mod">
          <ac:chgData name="Lily Pearl Poirier" userId="S::lpoirier2@umassd.edu::98b0063d-7091-4921-a15c-51c9513f3c0d" providerId="AD" clId="Web-{F3C9AB24-981A-668E-90B3-5BE162C4B6F4}" dt="2024-04-17T22:02:47.319" v="39" actId="20577"/>
          <ac:spMkLst>
            <pc:docMk/>
            <pc:sldMk cId="978129911" sldId="292"/>
            <ac:spMk id="3" creationId="{40BA1AB6-8B59-FBF4-F12A-C374EA947ACF}"/>
          </ac:spMkLst>
        </pc:spChg>
      </pc:sldChg>
      <pc:sldChg chg="del">
        <pc:chgData name="Lily Pearl Poirier" userId="S::lpoirier2@umassd.edu::98b0063d-7091-4921-a15c-51c9513f3c0d" providerId="AD" clId="Web-{F3C9AB24-981A-668E-90B3-5BE162C4B6F4}" dt="2024-04-17T23:23:59.461" v="40"/>
        <pc:sldMkLst>
          <pc:docMk/>
          <pc:sldMk cId="578284789" sldId="299"/>
        </pc:sldMkLst>
      </pc:sldChg>
    </pc:docChg>
  </pc:docChgLst>
  <pc:docChgLst>
    <pc:chgData name="KaranManoj Kirpalani" userId="S::kkirpalani@umassd.edu::4bcf1c85-a9c6-4c22-8258-9bdcbd565244" providerId="AD" clId="Web-{31CAC049-3A61-30EC-34D3-3A55E7C592D0}"/>
    <pc:docChg chg="modSld">
      <pc:chgData name="KaranManoj Kirpalani" userId="S::kkirpalani@umassd.edu::4bcf1c85-a9c6-4c22-8258-9bdcbd565244" providerId="AD" clId="Web-{31CAC049-3A61-30EC-34D3-3A55E7C592D0}" dt="2024-04-17T22:26:57.390" v="8" actId="20577"/>
      <pc:docMkLst>
        <pc:docMk/>
      </pc:docMkLst>
      <pc:sldChg chg="modSp">
        <pc:chgData name="KaranManoj Kirpalani" userId="S::kkirpalani@umassd.edu::4bcf1c85-a9c6-4c22-8258-9bdcbd565244" providerId="AD" clId="Web-{31CAC049-3A61-30EC-34D3-3A55E7C592D0}" dt="2024-04-17T22:26:57.390" v="8" actId="20577"/>
        <pc:sldMkLst>
          <pc:docMk/>
          <pc:sldMk cId="1889991733" sldId="300"/>
        </pc:sldMkLst>
        <pc:spChg chg="mod">
          <ac:chgData name="KaranManoj Kirpalani" userId="S::kkirpalani@umassd.edu::4bcf1c85-a9c6-4c22-8258-9bdcbd565244" providerId="AD" clId="Web-{31CAC049-3A61-30EC-34D3-3A55E7C592D0}" dt="2024-04-17T22:26:57.390" v="8" actId="20577"/>
          <ac:spMkLst>
            <pc:docMk/>
            <pc:sldMk cId="1889991733" sldId="300"/>
            <ac:spMk id="3" creationId="{0F7B8AF8-665E-2F4A-96B3-E7A766EB247A}"/>
          </ac:spMkLst>
        </pc:spChg>
      </pc:sldChg>
    </pc:docChg>
  </pc:docChgLst>
  <pc:docChgLst>
    <pc:chgData name="KaranManoj Kirpalani" userId="S::kkirpalani@umassd.edu::4bcf1c85-a9c6-4c22-8258-9bdcbd565244" providerId="AD" clId="Web-{934804C7-FD50-64F8-5D0B-CF5D96329C61}"/>
    <pc:docChg chg="addSld modSld">
      <pc:chgData name="KaranManoj Kirpalani" userId="S::kkirpalani@umassd.edu::4bcf1c85-a9c6-4c22-8258-9bdcbd565244" providerId="AD" clId="Web-{934804C7-FD50-64F8-5D0B-CF5D96329C61}" dt="2024-04-17T21:51:50.252" v="47" actId="14100"/>
      <pc:docMkLst>
        <pc:docMk/>
      </pc:docMkLst>
      <pc:sldChg chg="modSp">
        <pc:chgData name="KaranManoj Kirpalani" userId="S::kkirpalani@umassd.edu::4bcf1c85-a9c6-4c22-8258-9bdcbd565244" providerId="AD" clId="Web-{934804C7-FD50-64F8-5D0B-CF5D96329C61}" dt="2024-04-17T21:45:55.913" v="29" actId="14100"/>
        <pc:sldMkLst>
          <pc:docMk/>
          <pc:sldMk cId="2272393020" sldId="294"/>
        </pc:sldMkLst>
        <pc:spChg chg="mod">
          <ac:chgData name="KaranManoj Kirpalani" userId="S::kkirpalani@umassd.edu::4bcf1c85-a9c6-4c22-8258-9bdcbd565244" providerId="AD" clId="Web-{934804C7-FD50-64F8-5D0B-CF5D96329C61}" dt="2024-04-17T21:43:25.596" v="18" actId="14100"/>
          <ac:spMkLst>
            <pc:docMk/>
            <pc:sldMk cId="2272393020" sldId="294"/>
            <ac:spMk id="2" creationId="{067BA498-661C-4E5F-8635-F9EB6777E04A}"/>
          </ac:spMkLst>
        </pc:spChg>
        <pc:spChg chg="mod">
          <ac:chgData name="KaranManoj Kirpalani" userId="S::kkirpalani@umassd.edu::4bcf1c85-a9c6-4c22-8258-9bdcbd565244" providerId="AD" clId="Web-{934804C7-FD50-64F8-5D0B-CF5D96329C61}" dt="2024-04-17T21:45:55.913" v="29" actId="14100"/>
          <ac:spMkLst>
            <pc:docMk/>
            <pc:sldMk cId="2272393020" sldId="294"/>
            <ac:spMk id="3" creationId="{3CF48446-3CE6-EC8F-C3C8-F4A31FD2EC1D}"/>
          </ac:spMkLst>
        </pc:spChg>
      </pc:sldChg>
      <pc:sldChg chg="addSp delSp modSp new">
        <pc:chgData name="KaranManoj Kirpalani" userId="S::kkirpalani@umassd.edu::4bcf1c85-a9c6-4c22-8258-9bdcbd565244" providerId="AD" clId="Web-{934804C7-FD50-64F8-5D0B-CF5D96329C61}" dt="2024-04-17T21:51:50.252" v="47" actId="14100"/>
        <pc:sldMkLst>
          <pc:docMk/>
          <pc:sldMk cId="1889991733" sldId="300"/>
        </pc:sldMkLst>
        <pc:spChg chg="del">
          <ac:chgData name="KaranManoj Kirpalani" userId="S::kkirpalani@umassd.edu::4bcf1c85-a9c6-4c22-8258-9bdcbd565244" providerId="AD" clId="Web-{934804C7-FD50-64F8-5D0B-CF5D96329C61}" dt="2024-04-17T21:48:38.246" v="31"/>
          <ac:spMkLst>
            <pc:docMk/>
            <pc:sldMk cId="1889991733" sldId="300"/>
            <ac:spMk id="2" creationId="{85AB0B3A-C8E3-46F5-4092-0E3AA45BDA8A}"/>
          </ac:spMkLst>
        </pc:spChg>
        <pc:spChg chg="mod">
          <ac:chgData name="KaranManoj Kirpalani" userId="S::kkirpalani@umassd.edu::4bcf1c85-a9c6-4c22-8258-9bdcbd565244" providerId="AD" clId="Web-{934804C7-FD50-64F8-5D0B-CF5D96329C61}" dt="2024-04-17T21:51:50.252" v="47" actId="14100"/>
          <ac:spMkLst>
            <pc:docMk/>
            <pc:sldMk cId="1889991733" sldId="300"/>
            <ac:spMk id="3" creationId="{0F7B8AF8-665E-2F4A-96B3-E7A766EB247A}"/>
          </ac:spMkLst>
        </pc:spChg>
        <pc:picChg chg="add mod">
          <ac:chgData name="KaranManoj Kirpalani" userId="S::kkirpalani@umassd.edu::4bcf1c85-a9c6-4c22-8258-9bdcbd565244" providerId="AD" clId="Web-{934804C7-FD50-64F8-5D0B-CF5D96329C61}" dt="2024-04-17T21:51:13.375" v="43" actId="1076"/>
          <ac:picMkLst>
            <pc:docMk/>
            <pc:sldMk cId="1889991733" sldId="300"/>
            <ac:picMk id="4" creationId="{4EE4EE20-C3DB-A2E7-A27B-793DBDD0BFD6}"/>
          </ac:picMkLst>
        </pc:picChg>
      </pc:sldChg>
    </pc:docChg>
  </pc:docChgLst>
  <pc:docChgLst>
    <pc:chgData name="Maria Teixeira" userId="S::mteixeira12@umassd.edu::df8e8720-0b0e-4d3e-aa41-d65632050d7c" providerId="AD" clId="Web-{00B1C077-0FD8-E56E-52B2-2EB4FA49203F}"/>
    <pc:docChg chg="addSld">
      <pc:chgData name="Maria Teixeira" userId="S::mteixeira12@umassd.edu::df8e8720-0b0e-4d3e-aa41-d65632050d7c" providerId="AD" clId="Web-{00B1C077-0FD8-E56E-52B2-2EB4FA49203F}" dt="2024-04-12T19:50:52.095" v="0"/>
      <pc:docMkLst>
        <pc:docMk/>
      </pc:docMkLst>
      <pc:sldChg chg="new">
        <pc:chgData name="Maria Teixeira" userId="S::mteixeira12@umassd.edu::df8e8720-0b0e-4d3e-aa41-d65632050d7c" providerId="AD" clId="Web-{00B1C077-0FD8-E56E-52B2-2EB4FA49203F}" dt="2024-04-12T19:50:52.095" v="0"/>
        <pc:sldMkLst>
          <pc:docMk/>
          <pc:sldMk cId="3524714978" sldId="270"/>
        </pc:sldMkLst>
      </pc:sldChg>
    </pc:docChg>
  </pc:docChgLst>
  <pc:docChgLst>
    <pc:chgData name="Lily Pearl Poirier" userId="S::lpoirier2@umassd.edu::98b0063d-7091-4921-a15c-51c9513f3c0d" providerId="AD" clId="Web-{4599AA97-1CC4-0C0A-2481-413557A939F8}"/>
    <pc:docChg chg="addSld delSld modSld">
      <pc:chgData name="Lily Pearl Poirier" userId="S::lpoirier2@umassd.edu::98b0063d-7091-4921-a15c-51c9513f3c0d" providerId="AD" clId="Web-{4599AA97-1CC4-0C0A-2481-413557A939F8}" dt="2024-04-17T21:58:43.121" v="179" actId="20577"/>
      <pc:docMkLst>
        <pc:docMk/>
      </pc:docMkLst>
      <pc:sldChg chg="modSp">
        <pc:chgData name="Lily Pearl Poirier" userId="S::lpoirier2@umassd.edu::98b0063d-7091-4921-a15c-51c9513f3c0d" providerId="AD" clId="Web-{4599AA97-1CC4-0C0A-2481-413557A939F8}" dt="2024-04-17T14:45:34.755" v="20" actId="20577"/>
        <pc:sldMkLst>
          <pc:docMk/>
          <pc:sldMk cId="3524714978" sldId="270"/>
        </pc:sldMkLst>
        <pc:spChg chg="mod">
          <ac:chgData name="Lily Pearl Poirier" userId="S::lpoirier2@umassd.edu::98b0063d-7091-4921-a15c-51c9513f3c0d" providerId="AD" clId="Web-{4599AA97-1CC4-0C0A-2481-413557A939F8}" dt="2024-04-17T14:45:34.755" v="20" actId="20577"/>
          <ac:spMkLst>
            <pc:docMk/>
            <pc:sldMk cId="3524714978" sldId="270"/>
            <ac:spMk id="3" creationId="{DF017FD1-E2BA-5D52-7B2B-B89E365D6EBA}"/>
          </ac:spMkLst>
        </pc:spChg>
      </pc:sldChg>
      <pc:sldChg chg="addSp delSp modSp">
        <pc:chgData name="Lily Pearl Poirier" userId="S::lpoirier2@umassd.edu::98b0063d-7091-4921-a15c-51c9513f3c0d" providerId="AD" clId="Web-{4599AA97-1CC4-0C0A-2481-413557A939F8}" dt="2024-04-17T21:58:43.121" v="179" actId="20577"/>
        <pc:sldMkLst>
          <pc:docMk/>
          <pc:sldMk cId="1660546259" sldId="271"/>
        </pc:sldMkLst>
        <pc:spChg chg="mod">
          <ac:chgData name="Lily Pearl Poirier" userId="S::lpoirier2@umassd.edu::98b0063d-7091-4921-a15c-51c9513f3c0d" providerId="AD" clId="Web-{4599AA97-1CC4-0C0A-2481-413557A939F8}" dt="2024-04-17T21:58:43.121" v="179" actId="20577"/>
          <ac:spMkLst>
            <pc:docMk/>
            <pc:sldMk cId="1660546259" sldId="271"/>
            <ac:spMk id="2" creationId="{09EE48EC-0BB9-1F2A-D186-40E64676B465}"/>
          </ac:spMkLst>
        </pc:spChg>
        <pc:spChg chg="mod">
          <ac:chgData name="Lily Pearl Poirier" userId="S::lpoirier2@umassd.edu::98b0063d-7091-4921-a15c-51c9513f3c0d" providerId="AD" clId="Web-{4599AA97-1CC4-0C0A-2481-413557A939F8}" dt="2024-04-17T14:45:17.802" v="18" actId="20577"/>
          <ac:spMkLst>
            <pc:docMk/>
            <pc:sldMk cId="1660546259" sldId="271"/>
            <ac:spMk id="3" creationId="{BC6D6013-887C-1AEA-C285-E39541661C1C}"/>
          </ac:spMkLst>
        </pc:spChg>
        <pc:picChg chg="add mod">
          <ac:chgData name="Lily Pearl Poirier" userId="S::lpoirier2@umassd.edu::98b0063d-7091-4921-a15c-51c9513f3c0d" providerId="AD" clId="Web-{4599AA97-1CC4-0C0A-2481-413557A939F8}" dt="2024-04-17T14:44:52.145" v="9" actId="1076"/>
          <ac:picMkLst>
            <pc:docMk/>
            <pc:sldMk cId="1660546259" sldId="271"/>
            <ac:picMk id="4" creationId="{0F6E3F42-873F-4B3F-BA23-C21BC0FA72EA}"/>
          </ac:picMkLst>
        </pc:picChg>
        <pc:picChg chg="mod">
          <ac:chgData name="Lily Pearl Poirier" userId="S::lpoirier2@umassd.edu::98b0063d-7091-4921-a15c-51c9513f3c0d" providerId="AD" clId="Web-{4599AA97-1CC4-0C0A-2481-413557A939F8}" dt="2024-04-17T14:44:45.833" v="8" actId="1076"/>
          <ac:picMkLst>
            <pc:docMk/>
            <pc:sldMk cId="1660546259" sldId="271"/>
            <ac:picMk id="5" creationId="{0C6A3E7A-E72D-9C4D-F617-4A801EEF144F}"/>
          </ac:picMkLst>
        </pc:picChg>
        <pc:picChg chg="del">
          <ac:chgData name="Lily Pearl Poirier" userId="S::lpoirier2@umassd.edu::98b0063d-7091-4921-a15c-51c9513f3c0d" providerId="AD" clId="Web-{4599AA97-1CC4-0C0A-2481-413557A939F8}" dt="2024-04-17T14:44:03.442" v="3"/>
          <ac:picMkLst>
            <pc:docMk/>
            <pc:sldMk cId="1660546259" sldId="271"/>
            <ac:picMk id="6" creationId="{8DEFCB1C-B112-2F56-D524-DC89696F8F52}"/>
          </ac:picMkLst>
        </pc:picChg>
      </pc:sldChg>
      <pc:sldChg chg="new">
        <pc:chgData name="Lily Pearl Poirier" userId="S::lpoirier2@umassd.edu::98b0063d-7091-4921-a15c-51c9513f3c0d" providerId="AD" clId="Web-{4599AA97-1CC4-0C0A-2481-413557A939F8}" dt="2024-04-17T14:43:23.769" v="0"/>
        <pc:sldMkLst>
          <pc:docMk/>
          <pc:sldMk cId="2272393020" sldId="294"/>
        </pc:sldMkLst>
      </pc:sldChg>
      <pc:sldChg chg="new del">
        <pc:chgData name="Lily Pearl Poirier" userId="S::lpoirier2@umassd.edu::98b0063d-7091-4921-a15c-51c9513f3c0d" providerId="AD" clId="Web-{4599AA97-1CC4-0C0A-2481-413557A939F8}" dt="2024-04-17T20:10:28.658" v="21"/>
        <pc:sldMkLst>
          <pc:docMk/>
          <pc:sldMk cId="854880970" sldId="295"/>
        </pc:sldMkLst>
      </pc:sldChg>
      <pc:sldChg chg="addSp delSp modSp new">
        <pc:chgData name="Lily Pearl Poirier" userId="S::lpoirier2@umassd.edu::98b0063d-7091-4921-a15c-51c9513f3c0d" providerId="AD" clId="Web-{4599AA97-1CC4-0C0A-2481-413557A939F8}" dt="2024-04-17T20:24:05.640" v="171" actId="1076"/>
        <pc:sldMkLst>
          <pc:docMk/>
          <pc:sldMk cId="1619670074" sldId="296"/>
        </pc:sldMkLst>
        <pc:spChg chg="del">
          <ac:chgData name="Lily Pearl Poirier" userId="S::lpoirier2@umassd.edu::98b0063d-7091-4921-a15c-51c9513f3c0d" providerId="AD" clId="Web-{4599AA97-1CC4-0C0A-2481-413557A939F8}" dt="2024-04-17T20:23:41.686" v="166"/>
          <ac:spMkLst>
            <pc:docMk/>
            <pc:sldMk cId="1619670074" sldId="296"/>
            <ac:spMk id="2" creationId="{3D71062A-D641-E6C0-E294-B07C75B48873}"/>
          </ac:spMkLst>
        </pc:spChg>
        <pc:spChg chg="del">
          <ac:chgData name="Lily Pearl Poirier" userId="S::lpoirier2@umassd.edu::98b0063d-7091-4921-a15c-51c9513f3c0d" providerId="AD" clId="Web-{4599AA97-1CC4-0C0A-2481-413557A939F8}" dt="2024-04-17T20:23:45.999" v="167"/>
          <ac:spMkLst>
            <pc:docMk/>
            <pc:sldMk cId="1619670074" sldId="296"/>
            <ac:spMk id="3" creationId="{70FBB154-BF4C-22DB-EFBE-B9C9212881B3}"/>
          </ac:spMkLst>
        </pc:spChg>
        <pc:picChg chg="add mod">
          <ac:chgData name="Lily Pearl Poirier" userId="S::lpoirier2@umassd.edu::98b0063d-7091-4921-a15c-51c9513f3c0d" providerId="AD" clId="Web-{4599AA97-1CC4-0C0A-2481-413557A939F8}" dt="2024-04-17T20:24:05.640" v="171" actId="1076"/>
          <ac:picMkLst>
            <pc:docMk/>
            <pc:sldMk cId="1619670074" sldId="296"/>
            <ac:picMk id="4" creationId="{3340AB2B-3E21-BB1C-6C95-41A4142BB46E}"/>
          </ac:picMkLst>
        </pc:picChg>
        <pc:picChg chg="add mod">
          <ac:chgData name="Lily Pearl Poirier" userId="S::lpoirier2@umassd.edu::98b0063d-7091-4921-a15c-51c9513f3c0d" providerId="AD" clId="Web-{4599AA97-1CC4-0C0A-2481-413557A939F8}" dt="2024-04-17T20:24:00.827" v="170" actId="1076"/>
          <ac:picMkLst>
            <pc:docMk/>
            <pc:sldMk cId="1619670074" sldId="296"/>
            <ac:picMk id="5" creationId="{963B9690-19B1-03E7-7986-17F538A340CE}"/>
          </ac:picMkLst>
        </pc:picChg>
      </pc:sldChg>
      <pc:sldChg chg="addSp delSp modSp add replId">
        <pc:chgData name="Lily Pearl Poirier" userId="S::lpoirier2@umassd.edu::98b0063d-7091-4921-a15c-51c9513f3c0d" providerId="AD" clId="Web-{4599AA97-1CC4-0C0A-2481-413557A939F8}" dt="2024-04-17T20:12:14.115" v="93" actId="20577"/>
        <pc:sldMkLst>
          <pc:docMk/>
          <pc:sldMk cId="37953676" sldId="297"/>
        </pc:sldMkLst>
        <pc:spChg chg="mod">
          <ac:chgData name="Lily Pearl Poirier" userId="S::lpoirier2@umassd.edu::98b0063d-7091-4921-a15c-51c9513f3c0d" providerId="AD" clId="Web-{4599AA97-1CC4-0C0A-2481-413557A939F8}" dt="2024-04-17T20:12:14.115" v="93" actId="20577"/>
          <ac:spMkLst>
            <pc:docMk/>
            <pc:sldMk cId="37953676" sldId="297"/>
            <ac:spMk id="2" creationId="{A7842B00-2C99-7F2E-5083-524CDBC65850}"/>
          </ac:spMkLst>
        </pc:spChg>
        <pc:spChg chg="del">
          <ac:chgData name="Lily Pearl Poirier" userId="S::lpoirier2@umassd.edu::98b0063d-7091-4921-a15c-51c9513f3c0d" providerId="AD" clId="Web-{4599AA97-1CC4-0C0A-2481-413557A939F8}" dt="2024-04-17T20:11:26.942" v="83"/>
          <ac:spMkLst>
            <pc:docMk/>
            <pc:sldMk cId="37953676" sldId="297"/>
            <ac:spMk id="6" creationId="{31033EED-3CA5-0D01-C160-62AF18241A84}"/>
          </ac:spMkLst>
        </pc:spChg>
        <pc:spChg chg="del">
          <ac:chgData name="Lily Pearl Poirier" userId="S::lpoirier2@umassd.edu::98b0063d-7091-4921-a15c-51c9513f3c0d" providerId="AD" clId="Web-{4599AA97-1CC4-0C0A-2481-413557A939F8}" dt="2024-04-17T20:11:29.004" v="84"/>
          <ac:spMkLst>
            <pc:docMk/>
            <pc:sldMk cId="37953676" sldId="297"/>
            <ac:spMk id="7" creationId="{DCD285B3-6788-AAC2-06BE-EFFEF89CA9F1}"/>
          </ac:spMkLst>
        </pc:spChg>
        <pc:picChg chg="add mod">
          <ac:chgData name="Lily Pearl Poirier" userId="S::lpoirier2@umassd.edu::98b0063d-7091-4921-a15c-51c9513f3c0d" providerId="AD" clId="Web-{4599AA97-1CC4-0C0A-2481-413557A939F8}" dt="2024-04-17T20:12:05.115" v="91" actId="1076"/>
          <ac:picMkLst>
            <pc:docMk/>
            <pc:sldMk cId="37953676" sldId="297"/>
            <ac:picMk id="3" creationId="{14DED52C-44DA-9034-5E43-7B969CEEE3FD}"/>
          </ac:picMkLst>
        </pc:picChg>
        <pc:picChg chg="del">
          <ac:chgData name="Lily Pearl Poirier" userId="S::lpoirier2@umassd.edu::98b0063d-7091-4921-a15c-51c9513f3c0d" providerId="AD" clId="Web-{4599AA97-1CC4-0C0A-2481-413557A939F8}" dt="2024-04-17T20:11:21.160" v="80"/>
          <ac:picMkLst>
            <pc:docMk/>
            <pc:sldMk cId="37953676" sldId="297"/>
            <ac:picMk id="4" creationId="{212DDE6F-5A8C-AFC1-78AD-22F2C7264573}"/>
          </ac:picMkLst>
        </pc:picChg>
        <pc:picChg chg="del">
          <ac:chgData name="Lily Pearl Poirier" userId="S::lpoirier2@umassd.edu::98b0063d-7091-4921-a15c-51c9513f3c0d" providerId="AD" clId="Web-{4599AA97-1CC4-0C0A-2481-413557A939F8}" dt="2024-04-17T20:11:24.098" v="82"/>
          <ac:picMkLst>
            <pc:docMk/>
            <pc:sldMk cId="37953676" sldId="297"/>
            <ac:picMk id="9" creationId="{7852FDDC-C2C4-B300-B8FA-DB7FD87FB8AC}"/>
          </ac:picMkLst>
        </pc:picChg>
        <pc:picChg chg="del">
          <ac:chgData name="Lily Pearl Poirier" userId="S::lpoirier2@umassd.edu::98b0063d-7091-4921-a15c-51c9513f3c0d" providerId="AD" clId="Web-{4599AA97-1CC4-0C0A-2481-413557A939F8}" dt="2024-04-17T20:11:22.926" v="81"/>
          <ac:picMkLst>
            <pc:docMk/>
            <pc:sldMk cId="37953676" sldId="297"/>
            <ac:picMk id="10" creationId="{7E50F446-A467-F835-40E7-046C2147E853}"/>
          </ac:picMkLst>
        </pc:picChg>
        <pc:picChg chg="del">
          <ac:chgData name="Lily Pearl Poirier" userId="S::lpoirier2@umassd.edu::98b0063d-7091-4921-a15c-51c9513f3c0d" providerId="AD" clId="Web-{4599AA97-1CC4-0C0A-2481-413557A939F8}" dt="2024-04-17T20:11:31.317" v="86"/>
          <ac:picMkLst>
            <pc:docMk/>
            <pc:sldMk cId="37953676" sldId="297"/>
            <ac:picMk id="11" creationId="{D5E685F2-6923-1C4D-62D6-09D184E6D726}"/>
          </ac:picMkLst>
        </pc:picChg>
        <pc:picChg chg="del">
          <ac:chgData name="Lily Pearl Poirier" userId="S::lpoirier2@umassd.edu::98b0063d-7091-4921-a15c-51c9513f3c0d" providerId="AD" clId="Web-{4599AA97-1CC4-0C0A-2481-413557A939F8}" dt="2024-04-17T20:11:30.410" v="85"/>
          <ac:picMkLst>
            <pc:docMk/>
            <pc:sldMk cId="37953676" sldId="297"/>
            <ac:picMk id="12" creationId="{82451D0A-3432-74D1-EB33-45C7EC0A4B74}"/>
          </ac:picMkLst>
        </pc:picChg>
      </pc:sldChg>
      <pc:sldChg chg="addSp delSp modSp add replId">
        <pc:chgData name="Lily Pearl Poirier" userId="S::lpoirier2@umassd.edu::98b0063d-7091-4921-a15c-51c9513f3c0d" providerId="AD" clId="Web-{4599AA97-1CC4-0C0A-2481-413557A939F8}" dt="2024-04-17T20:14:26.963" v="107" actId="1076"/>
        <pc:sldMkLst>
          <pc:docMk/>
          <pc:sldMk cId="353576384" sldId="298"/>
        </pc:sldMkLst>
        <pc:spChg chg="del mod">
          <ac:chgData name="Lily Pearl Poirier" userId="S::lpoirier2@umassd.edu::98b0063d-7091-4921-a15c-51c9513f3c0d" providerId="AD" clId="Web-{4599AA97-1CC4-0C0A-2481-413557A939F8}" dt="2024-04-17T20:13:32.633" v="103"/>
          <ac:spMkLst>
            <pc:docMk/>
            <pc:sldMk cId="353576384" sldId="298"/>
            <ac:spMk id="2" creationId="{A7842B00-2C99-7F2E-5083-524CDBC65850}"/>
          </ac:spMkLst>
        </pc:spChg>
        <pc:spChg chg="add del mod">
          <ac:chgData name="Lily Pearl Poirier" userId="S::lpoirier2@umassd.edu::98b0063d-7091-4921-a15c-51c9513f3c0d" providerId="AD" clId="Web-{4599AA97-1CC4-0C0A-2481-413557A939F8}" dt="2024-04-17T20:13:36.290" v="104"/>
          <ac:spMkLst>
            <pc:docMk/>
            <pc:sldMk cId="353576384" sldId="298"/>
            <ac:spMk id="6" creationId="{0D657BC8-A6C3-3E17-D8C4-024FB74BBFE6}"/>
          </ac:spMkLst>
        </pc:spChg>
        <pc:picChg chg="del">
          <ac:chgData name="Lily Pearl Poirier" userId="S::lpoirier2@umassd.edu::98b0063d-7091-4921-a15c-51c9513f3c0d" providerId="AD" clId="Web-{4599AA97-1CC4-0C0A-2481-413557A939F8}" dt="2024-04-17T20:12:46.335" v="100"/>
          <ac:picMkLst>
            <pc:docMk/>
            <pc:sldMk cId="353576384" sldId="298"/>
            <ac:picMk id="3" creationId="{14DED52C-44DA-9034-5E43-7B969CEEE3FD}"/>
          </ac:picMkLst>
        </pc:picChg>
        <pc:picChg chg="add mod">
          <ac:chgData name="Lily Pearl Poirier" userId="S::lpoirier2@umassd.edu::98b0063d-7091-4921-a15c-51c9513f3c0d" providerId="AD" clId="Web-{4599AA97-1CC4-0C0A-2481-413557A939F8}" dt="2024-04-17T20:13:29.836" v="102" actId="1076"/>
          <ac:picMkLst>
            <pc:docMk/>
            <pc:sldMk cId="353576384" sldId="298"/>
            <ac:picMk id="4" creationId="{E3D9B67C-87B6-BD7F-0588-48576F6CDF2D}"/>
          </ac:picMkLst>
        </pc:picChg>
        <pc:picChg chg="add mod">
          <ac:chgData name="Lily Pearl Poirier" userId="S::lpoirier2@umassd.edu::98b0063d-7091-4921-a15c-51c9513f3c0d" providerId="AD" clId="Web-{4599AA97-1CC4-0C0A-2481-413557A939F8}" dt="2024-04-17T20:14:26.963" v="107" actId="1076"/>
          <ac:picMkLst>
            <pc:docMk/>
            <pc:sldMk cId="353576384" sldId="298"/>
            <ac:picMk id="7" creationId="{E5CB8E79-943B-4EFB-CE48-A05E264A3C6A}"/>
          </ac:picMkLst>
        </pc:picChg>
      </pc:sldChg>
      <pc:sldChg chg="addSp delSp modSp add replId">
        <pc:chgData name="Lily Pearl Poirier" userId="S::lpoirier2@umassd.edu::98b0063d-7091-4921-a15c-51c9513f3c0d" providerId="AD" clId="Web-{4599AA97-1CC4-0C0A-2481-413557A939F8}" dt="2024-04-17T20:23:19.107" v="164" actId="1076"/>
        <pc:sldMkLst>
          <pc:docMk/>
          <pc:sldMk cId="578284789" sldId="299"/>
        </pc:sldMkLst>
        <pc:spChg chg="add del mod">
          <ac:chgData name="Lily Pearl Poirier" userId="S::lpoirier2@umassd.edu::98b0063d-7091-4921-a15c-51c9513f3c0d" providerId="AD" clId="Web-{4599AA97-1CC4-0C0A-2481-413557A939F8}" dt="2024-04-17T20:21:21.181" v="148"/>
          <ac:spMkLst>
            <pc:docMk/>
            <pc:sldMk cId="578284789" sldId="299"/>
            <ac:spMk id="2" creationId="{33F4C882-F4D1-A898-850E-5B0D52C51B19}"/>
          </ac:spMkLst>
        </pc:spChg>
        <pc:spChg chg="add mod">
          <ac:chgData name="Lily Pearl Poirier" userId="S::lpoirier2@umassd.edu::98b0063d-7091-4921-a15c-51c9513f3c0d" providerId="AD" clId="Web-{4599AA97-1CC4-0C0A-2481-413557A939F8}" dt="2024-04-17T20:23:19.107" v="164" actId="1076"/>
          <ac:spMkLst>
            <pc:docMk/>
            <pc:sldMk cId="578284789" sldId="299"/>
            <ac:spMk id="5" creationId="{A2157C26-10AB-9E61-9DDF-1F34A12211B7}"/>
          </ac:spMkLst>
        </pc:spChg>
        <pc:spChg chg="add mod">
          <ac:chgData name="Lily Pearl Poirier" userId="S::lpoirier2@umassd.edu::98b0063d-7091-4921-a15c-51c9513f3c0d" providerId="AD" clId="Web-{4599AA97-1CC4-0C0A-2481-413557A939F8}" dt="2024-04-17T20:22:16.964" v="155" actId="1076"/>
          <ac:spMkLst>
            <pc:docMk/>
            <pc:sldMk cId="578284789" sldId="299"/>
            <ac:spMk id="8" creationId="{388608D9-2844-31D2-646A-C0861E46A8A6}"/>
          </ac:spMkLst>
        </pc:spChg>
        <pc:spChg chg="add mod">
          <ac:chgData name="Lily Pearl Poirier" userId="S::lpoirier2@umassd.edu::98b0063d-7091-4921-a15c-51c9513f3c0d" providerId="AD" clId="Web-{4599AA97-1CC4-0C0A-2481-413557A939F8}" dt="2024-04-17T20:22:26.762" v="157" actId="1076"/>
          <ac:spMkLst>
            <pc:docMk/>
            <pc:sldMk cId="578284789" sldId="299"/>
            <ac:spMk id="9" creationId="{1A423596-3719-3B72-1C06-EACEFDE30D94}"/>
          </ac:spMkLst>
        </pc:spChg>
        <pc:spChg chg="add mod">
          <ac:chgData name="Lily Pearl Poirier" userId="S::lpoirier2@umassd.edu::98b0063d-7091-4921-a15c-51c9513f3c0d" providerId="AD" clId="Web-{4599AA97-1CC4-0C0A-2481-413557A939F8}" dt="2024-04-17T20:22:39.418" v="159" actId="1076"/>
          <ac:spMkLst>
            <pc:docMk/>
            <pc:sldMk cId="578284789" sldId="299"/>
            <ac:spMk id="10" creationId="{EBE3D619-F6AE-D444-5AAB-26FB13CD2B79}"/>
          </ac:spMkLst>
        </pc:spChg>
        <pc:spChg chg="add mod">
          <ac:chgData name="Lily Pearl Poirier" userId="S::lpoirier2@umassd.edu::98b0063d-7091-4921-a15c-51c9513f3c0d" providerId="AD" clId="Web-{4599AA97-1CC4-0C0A-2481-413557A939F8}" dt="2024-04-17T20:22:49.794" v="161" actId="1076"/>
          <ac:spMkLst>
            <pc:docMk/>
            <pc:sldMk cId="578284789" sldId="299"/>
            <ac:spMk id="11" creationId="{059BCD3F-1366-498E-D6B3-E5D263DF7CCA}"/>
          </ac:spMkLst>
        </pc:spChg>
        <pc:spChg chg="add mod">
          <ac:chgData name="Lily Pearl Poirier" userId="S::lpoirier2@umassd.edu::98b0063d-7091-4921-a15c-51c9513f3c0d" providerId="AD" clId="Web-{4599AA97-1CC4-0C0A-2481-413557A939F8}" dt="2024-04-17T20:23:02.935" v="163" actId="1076"/>
          <ac:spMkLst>
            <pc:docMk/>
            <pc:sldMk cId="578284789" sldId="299"/>
            <ac:spMk id="12" creationId="{402318FF-CDC9-9F4B-98FF-95734F8A12F2}"/>
          </ac:spMkLst>
        </pc:spChg>
        <pc:picChg chg="del">
          <ac:chgData name="Lily Pearl Poirier" userId="S::lpoirier2@umassd.edu::98b0063d-7091-4921-a15c-51c9513f3c0d" providerId="AD" clId="Web-{4599AA97-1CC4-0C0A-2481-413557A939F8}" dt="2024-04-17T20:20:10.960" v="109"/>
          <ac:picMkLst>
            <pc:docMk/>
            <pc:sldMk cId="578284789" sldId="299"/>
            <ac:picMk id="4" creationId="{E3D9B67C-87B6-BD7F-0588-48576F6CDF2D}"/>
          </ac:picMkLst>
        </pc:picChg>
        <pc:picChg chg="add mod modCrop">
          <ac:chgData name="Lily Pearl Poirier" userId="S::lpoirier2@umassd.edu::98b0063d-7091-4921-a15c-51c9513f3c0d" providerId="AD" clId="Web-{4599AA97-1CC4-0C0A-2481-413557A939F8}" dt="2024-04-17T20:22:03.323" v="153" actId="1076"/>
          <ac:picMkLst>
            <pc:docMk/>
            <pc:sldMk cId="578284789" sldId="299"/>
            <ac:picMk id="6" creationId="{11A6CE1E-80B9-B383-28FB-A110CEFEBDB2}"/>
          </ac:picMkLst>
        </pc:picChg>
        <pc:picChg chg="del">
          <ac:chgData name="Lily Pearl Poirier" userId="S::lpoirier2@umassd.edu::98b0063d-7091-4921-a15c-51c9513f3c0d" providerId="AD" clId="Web-{4599AA97-1CC4-0C0A-2481-413557A939F8}" dt="2024-04-17T20:20:13.304" v="110"/>
          <ac:picMkLst>
            <pc:docMk/>
            <pc:sldMk cId="578284789" sldId="299"/>
            <ac:picMk id="7" creationId="{E5CB8E79-943B-4EFB-CE48-A05E264A3C6A}"/>
          </ac:picMkLst>
        </pc:picChg>
      </pc:sldChg>
    </pc:docChg>
  </pc:docChgLst>
  <pc:docChgLst>
    <pc:chgData name="Maria Teixeira" userId="S::mteixeira12@umassd.edu::df8e8720-0b0e-4d3e-aa41-d65632050d7c" providerId="AD" clId="Web-{31404659-D66D-1250-5F7A-C9FC8E6D807B}"/>
    <pc:docChg chg="addSld modSld">
      <pc:chgData name="Maria Teixeira" userId="S::mteixeira12@umassd.edu::df8e8720-0b0e-4d3e-aa41-d65632050d7c" providerId="AD" clId="Web-{31404659-D66D-1250-5F7A-C9FC8E6D807B}" dt="2024-04-10T22:27:37.773" v="415" actId="1076"/>
      <pc:docMkLst>
        <pc:docMk/>
      </pc:docMkLst>
      <pc:sldChg chg="addSp delSp modSp mod setBg">
        <pc:chgData name="Maria Teixeira" userId="S::mteixeira12@umassd.edu::df8e8720-0b0e-4d3e-aa41-d65632050d7c" providerId="AD" clId="Web-{31404659-D66D-1250-5F7A-C9FC8E6D807B}" dt="2024-04-10T22:27:37.773" v="415" actId="1076"/>
        <pc:sldMkLst>
          <pc:docMk/>
          <pc:sldMk cId="2897063000" sldId="257"/>
        </pc:sldMkLst>
        <pc:spChg chg="mod">
          <ac:chgData name="Maria Teixeira" userId="S::mteixeira12@umassd.edu::df8e8720-0b0e-4d3e-aa41-d65632050d7c" providerId="AD" clId="Web-{31404659-D66D-1250-5F7A-C9FC8E6D807B}" dt="2024-04-10T22:11:05.150" v="367" actId="14100"/>
          <ac:spMkLst>
            <pc:docMk/>
            <pc:sldMk cId="2897063000" sldId="257"/>
            <ac:spMk id="2" creationId="{0331EFDA-F76E-61B5-AC7E-D2E4E65FBFCF}"/>
          </ac:spMkLst>
        </pc:spChg>
        <pc:spChg chg="mod">
          <ac:chgData name="Maria Teixeira" userId="S::mteixeira12@umassd.edu::df8e8720-0b0e-4d3e-aa41-d65632050d7c" providerId="AD" clId="Web-{31404659-D66D-1250-5F7A-C9FC8E6D807B}" dt="2024-04-10T22:24:44.380" v="403" actId="14100"/>
          <ac:spMkLst>
            <pc:docMk/>
            <pc:sldMk cId="2897063000" sldId="257"/>
            <ac:spMk id="3" creationId="{45A91A04-5991-3EE4-D7D8-7E2849DEDC50}"/>
          </ac:spMkLst>
        </pc:spChg>
        <pc:spChg chg="add del mod">
          <ac:chgData name="Maria Teixeira" userId="S::mteixeira12@umassd.edu::df8e8720-0b0e-4d3e-aa41-d65632050d7c" providerId="AD" clId="Web-{31404659-D66D-1250-5F7A-C9FC8E6D807B}" dt="2024-04-10T21:59:26.499" v="261"/>
          <ac:spMkLst>
            <pc:docMk/>
            <pc:sldMk cId="2897063000" sldId="257"/>
            <ac:spMk id="6" creationId="{F3309424-96AE-8615-2001-287F3DB906B8}"/>
          </ac:spMkLst>
        </pc:spChg>
        <pc:spChg chg="add mod">
          <ac:chgData name="Maria Teixeira" userId="S::mteixeira12@umassd.edu::df8e8720-0b0e-4d3e-aa41-d65632050d7c" providerId="AD" clId="Web-{31404659-D66D-1250-5F7A-C9FC8E6D807B}" dt="2024-04-10T22:04:40.238" v="350"/>
          <ac:spMkLst>
            <pc:docMk/>
            <pc:sldMk cId="2897063000" sldId="257"/>
            <ac:spMk id="9" creationId="{7936829B-458F-4ACC-2334-33BAE932FA39}"/>
          </ac:spMkLst>
        </pc:spChg>
        <pc:spChg chg="add del">
          <ac:chgData name="Maria Teixeira" userId="S::mteixeira12@umassd.edu::df8e8720-0b0e-4d3e-aa41-d65632050d7c" providerId="AD" clId="Web-{31404659-D66D-1250-5F7A-C9FC8E6D807B}" dt="2024-04-10T22:04:40.238" v="350"/>
          <ac:spMkLst>
            <pc:docMk/>
            <pc:sldMk cId="2897063000" sldId="257"/>
            <ac:spMk id="19" creationId="{104332FF-8349-42A5-B5C8-5EE3825CE252}"/>
          </ac:spMkLst>
        </pc:spChg>
        <pc:spChg chg="add del">
          <ac:chgData name="Maria Teixeira" userId="S::mteixeira12@umassd.edu::df8e8720-0b0e-4d3e-aa41-d65632050d7c" providerId="AD" clId="Web-{31404659-D66D-1250-5F7A-C9FC8E6D807B}" dt="2024-04-10T22:04:40.238" v="350"/>
          <ac:spMkLst>
            <pc:docMk/>
            <pc:sldMk cId="2897063000" sldId="257"/>
            <ac:spMk id="21" creationId="{5A0118C5-4F8D-4CF4-BADD-53FEACC6C42A}"/>
          </ac:spMkLst>
        </pc:spChg>
        <pc:spChg chg="add del">
          <ac:chgData name="Maria Teixeira" userId="S::mteixeira12@umassd.edu::df8e8720-0b0e-4d3e-aa41-d65632050d7c" providerId="AD" clId="Web-{31404659-D66D-1250-5F7A-C9FC8E6D807B}" dt="2024-04-10T22:04:40.238" v="350"/>
          <ac:spMkLst>
            <pc:docMk/>
            <pc:sldMk cId="2897063000" sldId="257"/>
            <ac:spMk id="23" creationId="{3C1D1FA3-6212-4B97-9B1E-C7F81247C2B9}"/>
          </ac:spMkLst>
        </pc:spChg>
        <pc:spChg chg="add del">
          <ac:chgData name="Maria Teixeira" userId="S::mteixeira12@umassd.edu::df8e8720-0b0e-4d3e-aa41-d65632050d7c" providerId="AD" clId="Web-{31404659-D66D-1250-5F7A-C9FC8E6D807B}" dt="2024-04-10T22:04:40.238" v="350"/>
          <ac:spMkLst>
            <pc:docMk/>
            <pc:sldMk cId="2897063000" sldId="257"/>
            <ac:spMk id="25" creationId="{11C51958-04D4-4687-95A2-95DCDCF47464}"/>
          </ac:spMkLst>
        </pc:spChg>
        <pc:spChg chg="add del">
          <ac:chgData name="Maria Teixeira" userId="S::mteixeira12@umassd.edu::df8e8720-0b0e-4d3e-aa41-d65632050d7c" providerId="AD" clId="Web-{31404659-D66D-1250-5F7A-C9FC8E6D807B}" dt="2024-04-10T22:04:40.238" v="350"/>
          <ac:spMkLst>
            <pc:docMk/>
            <pc:sldMk cId="2897063000" sldId="257"/>
            <ac:spMk id="27" creationId="{79AFCB35-9C04-4524-A0B1-57FF6865D013}"/>
          </ac:spMkLst>
        </pc:spChg>
        <pc:spChg chg="add del">
          <ac:chgData name="Maria Teixeira" userId="S::mteixeira12@umassd.edu::df8e8720-0b0e-4d3e-aa41-d65632050d7c" providerId="AD" clId="Web-{31404659-D66D-1250-5F7A-C9FC8E6D807B}" dt="2024-04-10T22:04:40.238" v="350"/>
          <ac:spMkLst>
            <pc:docMk/>
            <pc:sldMk cId="2897063000" sldId="257"/>
            <ac:spMk id="29" creationId="{D11AD2AD-0BA0-4DD3-8EEA-84686A0E718C}"/>
          </ac:spMkLst>
        </pc:spChg>
        <pc:spChg chg="add">
          <ac:chgData name="Maria Teixeira" userId="S::mteixeira12@umassd.edu::df8e8720-0b0e-4d3e-aa41-d65632050d7c" providerId="AD" clId="Web-{31404659-D66D-1250-5F7A-C9FC8E6D807B}" dt="2024-04-10T22:04:40.238" v="350"/>
          <ac:spMkLst>
            <pc:docMk/>
            <pc:sldMk cId="2897063000" sldId="257"/>
            <ac:spMk id="48" creationId="{104332FF-8349-42A5-B5C8-5EE3825CE252}"/>
          </ac:spMkLst>
        </pc:spChg>
        <pc:spChg chg="add">
          <ac:chgData name="Maria Teixeira" userId="S::mteixeira12@umassd.edu::df8e8720-0b0e-4d3e-aa41-d65632050d7c" providerId="AD" clId="Web-{31404659-D66D-1250-5F7A-C9FC8E6D807B}" dt="2024-04-10T22:04:40.238" v="350"/>
          <ac:spMkLst>
            <pc:docMk/>
            <pc:sldMk cId="2897063000" sldId="257"/>
            <ac:spMk id="50" creationId="{5A0118C5-4F8D-4CF4-BADD-53FEACC6C42A}"/>
          </ac:spMkLst>
        </pc:spChg>
        <pc:grpChg chg="add del">
          <ac:chgData name="Maria Teixeira" userId="S::mteixeira12@umassd.edu::df8e8720-0b0e-4d3e-aa41-d65632050d7c" providerId="AD" clId="Web-{31404659-D66D-1250-5F7A-C9FC8E6D807B}" dt="2024-04-10T22:04:40.238" v="350"/>
          <ac:grpSpMkLst>
            <pc:docMk/>
            <pc:sldMk cId="2897063000" sldId="257"/>
            <ac:grpSpMk id="12" creationId="{8997F1B7-1EE7-4EA5-A5A4-866F9A810C9F}"/>
          </ac:grpSpMkLst>
        </pc:grpChg>
        <pc:grpChg chg="add del">
          <ac:chgData name="Maria Teixeira" userId="S::mteixeira12@umassd.edu::df8e8720-0b0e-4d3e-aa41-d65632050d7c" providerId="AD" clId="Web-{31404659-D66D-1250-5F7A-C9FC8E6D807B}" dt="2024-04-10T22:04:40.238" v="350"/>
          <ac:grpSpMkLst>
            <pc:docMk/>
            <pc:sldMk cId="2897063000" sldId="257"/>
            <ac:grpSpMk id="31" creationId="{0C156BF8-7FF7-440F-BE2B-417DFFE8BFA5}"/>
          </ac:grpSpMkLst>
        </pc:grpChg>
        <pc:grpChg chg="add">
          <ac:chgData name="Maria Teixeira" userId="S::mteixeira12@umassd.edu::df8e8720-0b0e-4d3e-aa41-d65632050d7c" providerId="AD" clId="Web-{31404659-D66D-1250-5F7A-C9FC8E6D807B}" dt="2024-04-10T22:04:40.238" v="350"/>
          <ac:grpSpMkLst>
            <pc:docMk/>
            <pc:sldMk cId="2897063000" sldId="257"/>
            <ac:grpSpMk id="41" creationId="{8997F1B7-1EE7-4EA5-A5A4-866F9A810C9F}"/>
          </ac:grpSpMkLst>
        </pc:grpChg>
        <pc:grpChg chg="add">
          <ac:chgData name="Maria Teixeira" userId="S::mteixeira12@umassd.edu::df8e8720-0b0e-4d3e-aa41-d65632050d7c" providerId="AD" clId="Web-{31404659-D66D-1250-5F7A-C9FC8E6D807B}" dt="2024-04-10T22:04:40.238" v="350"/>
          <ac:grpSpMkLst>
            <pc:docMk/>
            <pc:sldMk cId="2897063000" sldId="257"/>
            <ac:grpSpMk id="52" creationId="{0E01B404-974F-4AE2-B624-17BB796E4C84}"/>
          </ac:grpSpMkLst>
        </pc:grpChg>
        <pc:grpChg chg="add">
          <ac:chgData name="Maria Teixeira" userId="S::mteixeira12@umassd.edu::df8e8720-0b0e-4d3e-aa41-d65632050d7c" providerId="AD" clId="Web-{31404659-D66D-1250-5F7A-C9FC8E6D807B}" dt="2024-04-10T22:04:40.238" v="350"/>
          <ac:grpSpMkLst>
            <pc:docMk/>
            <pc:sldMk cId="2897063000" sldId="257"/>
            <ac:grpSpMk id="56" creationId="{4B298437-9289-4DEE-A22A-B50B8E0C5783}"/>
          </ac:grpSpMkLst>
        </pc:grpChg>
        <pc:grpChg chg="add">
          <ac:chgData name="Maria Teixeira" userId="S::mteixeira12@umassd.edu::df8e8720-0b0e-4d3e-aa41-d65632050d7c" providerId="AD" clId="Web-{31404659-D66D-1250-5F7A-C9FC8E6D807B}" dt="2024-04-10T22:04:40.238" v="350"/>
          <ac:grpSpMkLst>
            <pc:docMk/>
            <pc:sldMk cId="2897063000" sldId="257"/>
            <ac:grpSpMk id="60" creationId="{0A8BC7D6-3432-421F-90E8-E5BF9B9D3932}"/>
          </ac:grpSpMkLst>
        </pc:grpChg>
        <pc:graphicFrameChg chg="add del mod">
          <ac:chgData name="Maria Teixeira" userId="S::mteixeira12@umassd.edu::df8e8720-0b0e-4d3e-aa41-d65632050d7c" providerId="AD" clId="Web-{31404659-D66D-1250-5F7A-C9FC8E6D807B}" dt="2024-04-10T21:59:26.499" v="262"/>
          <ac:graphicFrameMkLst>
            <pc:docMk/>
            <pc:sldMk cId="2897063000" sldId="257"/>
            <ac:graphicFrameMk id="5" creationId="{54D1B51F-6410-FE2C-C696-04F7A07B78EF}"/>
          </ac:graphicFrameMkLst>
        </pc:graphicFrameChg>
        <pc:picChg chg="add mod ord">
          <ac:chgData name="Maria Teixeira" userId="S::mteixeira12@umassd.edu::df8e8720-0b0e-4d3e-aa41-d65632050d7c" providerId="AD" clId="Web-{31404659-D66D-1250-5F7A-C9FC8E6D807B}" dt="2024-04-10T22:27:37.773" v="415" actId="1076"/>
          <ac:picMkLst>
            <pc:docMk/>
            <pc:sldMk cId="2897063000" sldId="257"/>
            <ac:picMk id="7" creationId="{658EFBF9-365A-C98E-0B87-46157318AAC9}"/>
          </ac:picMkLst>
        </pc:picChg>
        <pc:picChg chg="add mod">
          <ac:chgData name="Maria Teixeira" userId="S::mteixeira12@umassd.edu::df8e8720-0b0e-4d3e-aa41-d65632050d7c" providerId="AD" clId="Web-{31404659-D66D-1250-5F7A-C9FC8E6D807B}" dt="2024-04-10T22:27:30.992" v="412" actId="1076"/>
          <ac:picMkLst>
            <pc:docMk/>
            <pc:sldMk cId="2897063000" sldId="257"/>
            <ac:picMk id="8" creationId="{75EEA20E-590D-B89E-E702-95A584F256A9}"/>
          </ac:picMkLst>
        </pc:picChg>
      </pc:sldChg>
      <pc:sldChg chg="new">
        <pc:chgData name="Maria Teixeira" userId="S::mteixeira12@umassd.edu::df8e8720-0b0e-4d3e-aa41-d65632050d7c" providerId="AD" clId="Web-{31404659-D66D-1250-5F7A-C9FC8E6D807B}" dt="2024-04-10T21:50:31.975" v="0"/>
        <pc:sldMkLst>
          <pc:docMk/>
          <pc:sldMk cId="1741866774" sldId="258"/>
        </pc:sldMkLst>
      </pc:sldChg>
    </pc:docChg>
  </pc:docChgLst>
  <pc:docChgLst>
    <pc:chgData name="Maria Teixeira" userId="S::mteixeira12@umassd.edu::df8e8720-0b0e-4d3e-aa41-d65632050d7c" providerId="AD" clId="Web-{FAEEF774-F1DB-967A-DD1C-4D0CE3EC32BD}"/>
    <pc:docChg chg="addSld delSld modSld">
      <pc:chgData name="Maria Teixeira" userId="S::mteixeira12@umassd.edu::df8e8720-0b0e-4d3e-aa41-d65632050d7c" providerId="AD" clId="Web-{FAEEF774-F1DB-967A-DD1C-4D0CE3EC32BD}" dt="2024-04-17T01:48:04.529" v="446" actId="20577"/>
      <pc:docMkLst>
        <pc:docMk/>
      </pc:docMkLst>
      <pc:sldChg chg="modSp">
        <pc:chgData name="Maria Teixeira" userId="S::mteixeira12@umassd.edu::df8e8720-0b0e-4d3e-aa41-d65632050d7c" providerId="AD" clId="Web-{FAEEF774-F1DB-967A-DD1C-4D0CE3EC32BD}" dt="2024-04-17T01:42:52.018" v="299" actId="20577"/>
        <pc:sldMkLst>
          <pc:docMk/>
          <pc:sldMk cId="3524714978" sldId="270"/>
        </pc:sldMkLst>
        <pc:spChg chg="mod">
          <ac:chgData name="Maria Teixeira" userId="S::mteixeira12@umassd.edu::df8e8720-0b0e-4d3e-aa41-d65632050d7c" providerId="AD" clId="Web-{FAEEF774-F1DB-967A-DD1C-4D0CE3EC32BD}" dt="2024-04-17T01:42:31.721" v="296" actId="1076"/>
          <ac:spMkLst>
            <pc:docMk/>
            <pc:sldMk cId="3524714978" sldId="270"/>
            <ac:spMk id="2" creationId="{549F4868-B63F-3ED7-3213-2AA6A527D9EF}"/>
          </ac:spMkLst>
        </pc:spChg>
        <pc:spChg chg="mod">
          <ac:chgData name="Maria Teixeira" userId="S::mteixeira12@umassd.edu::df8e8720-0b0e-4d3e-aa41-d65632050d7c" providerId="AD" clId="Web-{FAEEF774-F1DB-967A-DD1C-4D0CE3EC32BD}" dt="2024-04-17T01:42:52.018" v="299" actId="20577"/>
          <ac:spMkLst>
            <pc:docMk/>
            <pc:sldMk cId="3524714978" sldId="270"/>
            <ac:spMk id="3" creationId="{DF017FD1-E2BA-5D52-7B2B-B89E365D6EBA}"/>
          </ac:spMkLst>
        </pc:spChg>
      </pc:sldChg>
      <pc:sldChg chg="addSp delSp modSp mod setBg">
        <pc:chgData name="Maria Teixeira" userId="S::mteixeira12@umassd.edu::df8e8720-0b0e-4d3e-aa41-d65632050d7c" providerId="AD" clId="Web-{FAEEF774-F1DB-967A-DD1C-4D0CE3EC32BD}" dt="2024-04-17T01:48:04.529" v="446" actId="20577"/>
        <pc:sldMkLst>
          <pc:docMk/>
          <pc:sldMk cId="1660546259" sldId="271"/>
        </pc:sldMkLst>
        <pc:spChg chg="mod">
          <ac:chgData name="Maria Teixeira" userId="S::mteixeira12@umassd.edu::df8e8720-0b0e-4d3e-aa41-d65632050d7c" providerId="AD" clId="Web-{FAEEF774-F1DB-967A-DD1C-4D0CE3EC32BD}" dt="2024-04-16T23:43:43.035" v="66" actId="14100"/>
          <ac:spMkLst>
            <pc:docMk/>
            <pc:sldMk cId="1660546259" sldId="271"/>
            <ac:spMk id="2" creationId="{09EE48EC-0BB9-1F2A-D186-40E64676B465}"/>
          </ac:spMkLst>
        </pc:spChg>
        <pc:spChg chg="mod ord">
          <ac:chgData name="Maria Teixeira" userId="S::mteixeira12@umassd.edu::df8e8720-0b0e-4d3e-aa41-d65632050d7c" providerId="AD" clId="Web-{FAEEF774-F1DB-967A-DD1C-4D0CE3EC32BD}" dt="2024-04-17T01:48:04.529" v="446" actId="20577"/>
          <ac:spMkLst>
            <pc:docMk/>
            <pc:sldMk cId="1660546259" sldId="271"/>
            <ac:spMk id="3" creationId="{BC6D6013-887C-1AEA-C285-E39541661C1C}"/>
          </ac:spMkLst>
        </pc:spChg>
        <pc:spChg chg="add del">
          <ac:chgData name="Maria Teixeira" userId="S::mteixeira12@umassd.edu::df8e8720-0b0e-4d3e-aa41-d65632050d7c" providerId="AD" clId="Web-{FAEEF774-F1DB-967A-DD1C-4D0CE3EC32BD}" dt="2024-04-16T23:42:28.455" v="50"/>
          <ac:spMkLst>
            <pc:docMk/>
            <pc:sldMk cId="1660546259" sldId="271"/>
            <ac:spMk id="18" creationId="{104332FF-8349-42A5-B5C8-5EE3825CE252}"/>
          </ac:spMkLst>
        </pc:spChg>
        <pc:spChg chg="add del">
          <ac:chgData name="Maria Teixeira" userId="S::mteixeira12@umassd.edu::df8e8720-0b0e-4d3e-aa41-d65632050d7c" providerId="AD" clId="Web-{FAEEF774-F1DB-967A-DD1C-4D0CE3EC32BD}" dt="2024-04-16T23:42:28.455" v="50"/>
          <ac:spMkLst>
            <pc:docMk/>
            <pc:sldMk cId="1660546259" sldId="271"/>
            <ac:spMk id="20" creationId="{5A0118C5-4F8D-4CF4-BADD-53FEACC6C42A}"/>
          </ac:spMkLst>
        </pc:spChg>
        <pc:spChg chg="add del">
          <ac:chgData name="Maria Teixeira" userId="S::mteixeira12@umassd.edu::df8e8720-0b0e-4d3e-aa41-d65632050d7c" providerId="AD" clId="Web-{FAEEF774-F1DB-967A-DD1C-4D0CE3EC32BD}" dt="2024-04-16T23:42:28.455" v="50"/>
          <ac:spMkLst>
            <pc:docMk/>
            <pc:sldMk cId="1660546259" sldId="271"/>
            <ac:spMk id="30" creationId="{EAED1919-54A1-41C9-B30B-A3FF3F58E38B}"/>
          </ac:spMkLst>
        </pc:spChg>
        <pc:spChg chg="add del">
          <ac:chgData name="Maria Teixeira" userId="S::mteixeira12@umassd.edu::df8e8720-0b0e-4d3e-aa41-d65632050d7c" providerId="AD" clId="Web-{FAEEF774-F1DB-967A-DD1C-4D0CE3EC32BD}" dt="2024-04-16T23:42:28.455" v="50"/>
          <ac:spMkLst>
            <pc:docMk/>
            <pc:sldMk cId="1660546259" sldId="271"/>
            <ac:spMk id="36" creationId="{FFFEB18F-F81F-4CED-BE64-EB888A77C3B8}"/>
          </ac:spMkLst>
        </pc:spChg>
        <pc:spChg chg="add del">
          <ac:chgData name="Maria Teixeira" userId="S::mteixeira12@umassd.edu::df8e8720-0b0e-4d3e-aa41-d65632050d7c" providerId="AD" clId="Web-{FAEEF774-F1DB-967A-DD1C-4D0CE3EC32BD}" dt="2024-04-16T23:42:41.112" v="53"/>
          <ac:spMkLst>
            <pc:docMk/>
            <pc:sldMk cId="1660546259" sldId="271"/>
            <ac:spMk id="210" creationId="{104332FF-8349-42A5-B5C8-5EE3825CE252}"/>
          </ac:spMkLst>
        </pc:spChg>
        <pc:spChg chg="add del">
          <ac:chgData name="Maria Teixeira" userId="S::mteixeira12@umassd.edu::df8e8720-0b0e-4d3e-aa41-d65632050d7c" providerId="AD" clId="Web-{FAEEF774-F1DB-967A-DD1C-4D0CE3EC32BD}" dt="2024-04-16T23:42:41.112" v="53"/>
          <ac:spMkLst>
            <pc:docMk/>
            <pc:sldMk cId="1660546259" sldId="271"/>
            <ac:spMk id="211" creationId="{5A0118C5-4F8D-4CF4-BADD-53FEACC6C42A}"/>
          </ac:spMkLst>
        </pc:spChg>
        <pc:spChg chg="add">
          <ac:chgData name="Maria Teixeira" userId="S::mteixeira12@umassd.edu::df8e8720-0b0e-4d3e-aa41-d65632050d7c" providerId="AD" clId="Web-{FAEEF774-F1DB-967A-DD1C-4D0CE3EC32BD}" dt="2024-04-16T23:42:41.112" v="53"/>
          <ac:spMkLst>
            <pc:docMk/>
            <pc:sldMk cId="1660546259" sldId="271"/>
            <ac:spMk id="222" creationId="{8B646C36-EEEC-4D52-8E8E-206F4CD8A3DA}"/>
          </ac:spMkLst>
        </pc:spChg>
        <pc:spChg chg="add">
          <ac:chgData name="Maria Teixeira" userId="S::mteixeira12@umassd.edu::df8e8720-0b0e-4d3e-aa41-d65632050d7c" providerId="AD" clId="Web-{FAEEF774-F1DB-967A-DD1C-4D0CE3EC32BD}" dt="2024-04-16T23:42:41.112" v="53"/>
          <ac:spMkLst>
            <pc:docMk/>
            <pc:sldMk cId="1660546259" sldId="271"/>
            <ac:spMk id="224" creationId="{8258443E-B333-44F4-8D49-1EAB1C1A4613}"/>
          </ac:spMkLst>
        </pc:spChg>
        <pc:spChg chg="add">
          <ac:chgData name="Maria Teixeira" userId="S::mteixeira12@umassd.edu::df8e8720-0b0e-4d3e-aa41-d65632050d7c" providerId="AD" clId="Web-{FAEEF774-F1DB-967A-DD1C-4D0CE3EC32BD}" dt="2024-04-16T23:42:41.112" v="53"/>
          <ac:spMkLst>
            <pc:docMk/>
            <pc:sldMk cId="1660546259" sldId="271"/>
            <ac:spMk id="233" creationId="{A0569933-2A1F-487D-A657-990AFACA28B9}"/>
          </ac:spMkLst>
        </pc:spChg>
        <pc:spChg chg="add">
          <ac:chgData name="Maria Teixeira" userId="S::mteixeira12@umassd.edu::df8e8720-0b0e-4d3e-aa41-d65632050d7c" providerId="AD" clId="Web-{FAEEF774-F1DB-967A-DD1C-4D0CE3EC32BD}" dt="2024-04-16T23:42:41.112" v="53"/>
          <ac:spMkLst>
            <pc:docMk/>
            <pc:sldMk cId="1660546259" sldId="271"/>
            <ac:spMk id="235" creationId="{41A44955-0622-4C9F-BFD2-55277314EB95}"/>
          </ac:spMkLst>
        </pc:spChg>
        <pc:spChg chg="add">
          <ac:chgData name="Maria Teixeira" userId="S::mteixeira12@umassd.edu::df8e8720-0b0e-4d3e-aa41-d65632050d7c" providerId="AD" clId="Web-{FAEEF774-F1DB-967A-DD1C-4D0CE3EC32BD}" dt="2024-04-16T23:42:41.112" v="53"/>
          <ac:spMkLst>
            <pc:docMk/>
            <pc:sldMk cId="1660546259" sldId="271"/>
            <ac:spMk id="237" creationId="{D6BF5730-CE16-498B-B11C-000E7F587D21}"/>
          </ac:spMkLst>
        </pc:spChg>
        <pc:spChg chg="add">
          <ac:chgData name="Maria Teixeira" userId="S::mteixeira12@umassd.edu::df8e8720-0b0e-4d3e-aa41-d65632050d7c" providerId="AD" clId="Web-{FAEEF774-F1DB-967A-DD1C-4D0CE3EC32BD}" dt="2024-04-16T23:42:41.112" v="53"/>
          <ac:spMkLst>
            <pc:docMk/>
            <pc:sldMk cId="1660546259" sldId="271"/>
            <ac:spMk id="239" creationId="{93284B67-6F50-4C2E-904F-0054381456EE}"/>
          </ac:spMkLst>
        </pc:spChg>
        <pc:grpChg chg="add del">
          <ac:chgData name="Maria Teixeira" userId="S::mteixeira12@umassd.edu::df8e8720-0b0e-4d3e-aa41-d65632050d7c" providerId="AD" clId="Web-{FAEEF774-F1DB-967A-DD1C-4D0CE3EC32BD}" dt="2024-04-16T23:42:28.455" v="50"/>
          <ac:grpSpMkLst>
            <pc:docMk/>
            <pc:sldMk cId="1660546259" sldId="271"/>
            <ac:grpSpMk id="11" creationId="{8997F1B7-1EE7-4EA5-A5A4-866F9A810C9F}"/>
          </ac:grpSpMkLst>
        </pc:grpChg>
        <pc:grpChg chg="add del">
          <ac:chgData name="Maria Teixeira" userId="S::mteixeira12@umassd.edu::df8e8720-0b0e-4d3e-aa41-d65632050d7c" providerId="AD" clId="Web-{FAEEF774-F1DB-967A-DD1C-4D0CE3EC32BD}" dt="2024-04-16T23:42:28.455" v="50"/>
          <ac:grpSpMkLst>
            <pc:docMk/>
            <pc:sldMk cId="1660546259" sldId="271"/>
            <ac:grpSpMk id="22" creationId="{00C7DD97-49DC-4BFD-951D-CFF51B976DE9}"/>
          </ac:grpSpMkLst>
        </pc:grpChg>
        <pc:grpChg chg="add del">
          <ac:chgData name="Maria Teixeira" userId="S::mteixeira12@umassd.edu::df8e8720-0b0e-4d3e-aa41-d65632050d7c" providerId="AD" clId="Web-{FAEEF774-F1DB-967A-DD1C-4D0CE3EC32BD}" dt="2024-04-16T23:42:28.455" v="50"/>
          <ac:grpSpMkLst>
            <pc:docMk/>
            <pc:sldMk cId="1660546259" sldId="271"/>
            <ac:grpSpMk id="26" creationId="{176786CF-68E6-476D-909E-8522718B7BE0}"/>
          </ac:grpSpMkLst>
        </pc:grpChg>
        <pc:grpChg chg="add del">
          <ac:chgData name="Maria Teixeira" userId="S::mteixeira12@umassd.edu::df8e8720-0b0e-4d3e-aa41-d65632050d7c" providerId="AD" clId="Web-{FAEEF774-F1DB-967A-DD1C-4D0CE3EC32BD}" dt="2024-04-16T23:42:28.455" v="50"/>
          <ac:grpSpMkLst>
            <pc:docMk/>
            <pc:sldMk cId="1660546259" sldId="271"/>
            <ac:grpSpMk id="32" creationId="{00E015F5-1A99-4E40-BC3D-7707802996B5}"/>
          </ac:grpSpMkLst>
        </pc:grpChg>
        <pc:grpChg chg="add del">
          <ac:chgData name="Maria Teixeira" userId="S::mteixeira12@umassd.edu::df8e8720-0b0e-4d3e-aa41-d65632050d7c" providerId="AD" clId="Web-{FAEEF774-F1DB-967A-DD1C-4D0CE3EC32BD}" dt="2024-04-16T23:42:28.455" v="50"/>
          <ac:grpSpMkLst>
            <pc:docMk/>
            <pc:sldMk cId="1660546259" sldId="271"/>
            <ac:grpSpMk id="38" creationId="{A04977CB-3825-471A-A590-C57F8C350306}"/>
          </ac:grpSpMkLst>
        </pc:grpChg>
        <pc:grpChg chg="add del">
          <ac:chgData name="Maria Teixeira" userId="S::mteixeira12@umassd.edu::df8e8720-0b0e-4d3e-aa41-d65632050d7c" providerId="AD" clId="Web-{FAEEF774-F1DB-967A-DD1C-4D0CE3EC32BD}" dt="2024-04-16T23:42:41.112" v="53"/>
          <ac:grpSpMkLst>
            <pc:docMk/>
            <pc:sldMk cId="1660546259" sldId="271"/>
            <ac:grpSpMk id="209" creationId="{8997F1B7-1EE7-4EA5-A5A4-866F9A810C9F}"/>
          </ac:grpSpMkLst>
        </pc:grpChg>
        <pc:grpChg chg="add del">
          <ac:chgData name="Maria Teixeira" userId="S::mteixeira12@umassd.edu::df8e8720-0b0e-4d3e-aa41-d65632050d7c" providerId="AD" clId="Web-{FAEEF774-F1DB-967A-DD1C-4D0CE3EC32BD}" dt="2024-04-16T23:42:41.112" v="53"/>
          <ac:grpSpMkLst>
            <pc:docMk/>
            <pc:sldMk cId="1660546259" sldId="271"/>
            <ac:grpSpMk id="212" creationId="{B22DF5E2-0CD7-4BEC-8FBD-DD7AC1DEC644}"/>
          </ac:grpSpMkLst>
        </pc:grpChg>
        <pc:grpChg chg="add del">
          <ac:chgData name="Maria Teixeira" userId="S::mteixeira12@umassd.edu::df8e8720-0b0e-4d3e-aa41-d65632050d7c" providerId="AD" clId="Web-{FAEEF774-F1DB-967A-DD1C-4D0CE3EC32BD}" dt="2024-04-16T23:42:41.112" v="53"/>
          <ac:grpSpMkLst>
            <pc:docMk/>
            <pc:sldMk cId="1660546259" sldId="271"/>
            <ac:grpSpMk id="213" creationId="{72FB3F6E-946C-4B30-8EAA-64FA3056D06D}"/>
          </ac:grpSpMkLst>
        </pc:grpChg>
        <pc:grpChg chg="add">
          <ac:chgData name="Maria Teixeira" userId="S::mteixeira12@umassd.edu::df8e8720-0b0e-4d3e-aa41-d65632050d7c" providerId="AD" clId="Web-{FAEEF774-F1DB-967A-DD1C-4D0CE3EC32BD}" dt="2024-04-16T23:42:41.112" v="53"/>
          <ac:grpSpMkLst>
            <pc:docMk/>
            <pc:sldMk cId="1660546259" sldId="271"/>
            <ac:grpSpMk id="226" creationId="{FB9739EB-7F66-433D-841F-AB3CD18700B7}"/>
          </ac:grpSpMkLst>
        </pc:grpChg>
        <pc:picChg chg="add mod ord">
          <ac:chgData name="Maria Teixeira" userId="S::mteixeira12@umassd.edu::df8e8720-0b0e-4d3e-aa41-d65632050d7c" providerId="AD" clId="Web-{FAEEF774-F1DB-967A-DD1C-4D0CE3EC32BD}" dt="2024-04-16T23:42:41.112" v="53"/>
          <ac:picMkLst>
            <pc:docMk/>
            <pc:sldMk cId="1660546259" sldId="271"/>
            <ac:picMk id="5" creationId="{0C6A3E7A-E72D-9C4D-F617-4A801EEF144F}"/>
          </ac:picMkLst>
        </pc:picChg>
        <pc:picChg chg="add mod">
          <ac:chgData name="Maria Teixeira" userId="S::mteixeira12@umassd.edu::df8e8720-0b0e-4d3e-aa41-d65632050d7c" providerId="AD" clId="Web-{FAEEF774-F1DB-967A-DD1C-4D0CE3EC32BD}" dt="2024-04-16T23:48:16.371" v="72" actId="1076"/>
          <ac:picMkLst>
            <pc:docMk/>
            <pc:sldMk cId="1660546259" sldId="271"/>
            <ac:picMk id="6" creationId="{8DEFCB1C-B112-2F56-D524-DC89696F8F52}"/>
          </ac:picMkLst>
        </pc:picChg>
      </pc:sldChg>
      <pc:sldChg chg="del">
        <pc:chgData name="Maria Teixeira" userId="S::mteixeira12@umassd.edu::df8e8720-0b0e-4d3e-aa41-d65632050d7c" providerId="AD" clId="Web-{FAEEF774-F1DB-967A-DD1C-4D0CE3EC32BD}" dt="2024-04-16T23:43:34.082" v="65"/>
        <pc:sldMkLst>
          <pc:docMk/>
          <pc:sldMk cId="1152572145" sldId="272"/>
        </pc:sldMkLst>
      </pc:sldChg>
      <pc:sldChg chg="new del">
        <pc:chgData name="Maria Teixeira" userId="S::mteixeira12@umassd.edu::df8e8720-0b0e-4d3e-aa41-d65632050d7c" providerId="AD" clId="Web-{FAEEF774-F1DB-967A-DD1C-4D0CE3EC32BD}" dt="2024-04-16T23:41:39.735" v="46"/>
        <pc:sldMkLst>
          <pc:docMk/>
          <pc:sldMk cId="1492893705" sldId="294"/>
        </pc:sldMkLst>
      </pc:sldChg>
    </pc:docChg>
  </pc:docChgLst>
  <pc:docChgLst>
    <pc:chgData name="Lily Pearl Poirier" userId="S::lpoirier2@umassd.edu::98b0063d-7091-4921-a15c-51c9513f3c0d" providerId="AD" clId="Web-{B98B10A6-92E5-ED92-6048-5AF0012AD881}"/>
    <pc:docChg chg="modSld">
      <pc:chgData name="Lily Pearl Poirier" userId="S::lpoirier2@umassd.edu::98b0063d-7091-4921-a15c-51c9513f3c0d" providerId="AD" clId="Web-{B98B10A6-92E5-ED92-6048-5AF0012AD881}" dt="2024-04-16T18:39:28.004" v="0" actId="1076"/>
      <pc:docMkLst>
        <pc:docMk/>
      </pc:docMkLst>
      <pc:sldChg chg="modSp">
        <pc:chgData name="Lily Pearl Poirier" userId="S::lpoirier2@umassd.edu::98b0063d-7091-4921-a15c-51c9513f3c0d" providerId="AD" clId="Web-{B98B10A6-92E5-ED92-6048-5AF0012AD881}" dt="2024-04-16T18:39:28.004" v="0" actId="1076"/>
        <pc:sldMkLst>
          <pc:docMk/>
          <pc:sldMk cId="397814612" sldId="288"/>
        </pc:sldMkLst>
        <pc:picChg chg="mod">
          <ac:chgData name="Lily Pearl Poirier" userId="S::lpoirier2@umassd.edu::98b0063d-7091-4921-a15c-51c9513f3c0d" providerId="AD" clId="Web-{B98B10A6-92E5-ED92-6048-5AF0012AD881}" dt="2024-04-16T18:39:28.004" v="0" actId="1076"/>
          <ac:picMkLst>
            <pc:docMk/>
            <pc:sldMk cId="397814612" sldId="288"/>
            <ac:picMk id="10" creationId="{6B8303BB-9ED5-193E-2986-2154A0BA795E}"/>
          </ac:picMkLst>
        </pc:picChg>
      </pc:sldChg>
    </pc:docChg>
  </pc:docChgLst>
  <pc:docChgLst>
    <pc:chgData name="Lily Pearl Poirier" userId="S::lpoirier2@umassd.edu::98b0063d-7091-4921-a15c-51c9513f3c0d" providerId="AD" clId="Web-{FCE3187E-84EF-63AA-FC10-A3BBDFC87DA8}"/>
    <pc:docChg chg="addSld modSld">
      <pc:chgData name="Lily Pearl Poirier" userId="S::lpoirier2@umassd.edu::98b0063d-7091-4921-a15c-51c9513f3c0d" providerId="AD" clId="Web-{FCE3187E-84EF-63AA-FC10-A3BBDFC87DA8}" dt="2024-04-15T20:12:50.476" v="70"/>
      <pc:docMkLst>
        <pc:docMk/>
      </pc:docMkLst>
      <pc:sldChg chg="addSp delSp modSp add replId modNotes">
        <pc:chgData name="Lily Pearl Poirier" userId="S::lpoirier2@umassd.edu::98b0063d-7091-4921-a15c-51c9513f3c0d" providerId="AD" clId="Web-{FCE3187E-84EF-63AA-FC10-A3BBDFC87DA8}" dt="2024-04-15T20:12:50.476" v="70"/>
        <pc:sldMkLst>
          <pc:docMk/>
          <pc:sldMk cId="1923041999" sldId="273"/>
        </pc:sldMkLst>
        <pc:spChg chg="mod">
          <ac:chgData name="Lily Pearl Poirier" userId="S::lpoirier2@umassd.edu::98b0063d-7091-4921-a15c-51c9513f3c0d" providerId="AD" clId="Web-{FCE3187E-84EF-63AA-FC10-A3BBDFC87DA8}" dt="2024-04-15T19:43:20.525" v="25" actId="1076"/>
          <ac:spMkLst>
            <pc:docMk/>
            <pc:sldMk cId="1923041999" sldId="273"/>
            <ac:spMk id="2" creationId="{0331EFDA-F76E-61B5-AC7E-D2E4E65FBFCF}"/>
          </ac:spMkLst>
        </pc:spChg>
        <pc:spChg chg="mod">
          <ac:chgData name="Lily Pearl Poirier" userId="S::lpoirier2@umassd.edu::98b0063d-7091-4921-a15c-51c9513f3c0d" providerId="AD" clId="Web-{FCE3187E-84EF-63AA-FC10-A3BBDFC87DA8}" dt="2024-04-15T19:49:17.581" v="67" actId="20577"/>
          <ac:spMkLst>
            <pc:docMk/>
            <pc:sldMk cId="1923041999" sldId="273"/>
            <ac:spMk id="3" creationId="{45A91A04-5991-3EE4-D7D8-7E2849DEDC50}"/>
          </ac:spMkLst>
        </pc:spChg>
        <pc:picChg chg="add mod">
          <ac:chgData name="Lily Pearl Poirier" userId="S::lpoirier2@umassd.edu::98b0063d-7091-4921-a15c-51c9513f3c0d" providerId="AD" clId="Web-{FCE3187E-84EF-63AA-FC10-A3BBDFC87DA8}" dt="2024-04-15T19:58:35.314" v="69" actId="1076"/>
          <ac:picMkLst>
            <pc:docMk/>
            <pc:sldMk cId="1923041999" sldId="273"/>
            <ac:picMk id="4" creationId="{8F941558-9AA1-D08E-C890-D547AD137DF2}"/>
          </ac:picMkLst>
        </pc:picChg>
        <pc:picChg chg="add mod">
          <ac:chgData name="Lily Pearl Poirier" userId="S::lpoirier2@umassd.edu::98b0063d-7091-4921-a15c-51c9513f3c0d" providerId="AD" clId="Web-{FCE3187E-84EF-63AA-FC10-A3BBDFC87DA8}" dt="2024-04-15T20:12:50.476" v="70"/>
          <ac:picMkLst>
            <pc:docMk/>
            <pc:sldMk cId="1923041999" sldId="273"/>
            <ac:picMk id="5" creationId="{2D80950F-6E54-4D23-66C5-3BB649950936}"/>
          </ac:picMkLst>
        </pc:picChg>
        <pc:picChg chg="del">
          <ac:chgData name="Lily Pearl Poirier" userId="S::lpoirier2@umassd.edu::98b0063d-7091-4921-a15c-51c9513f3c0d" providerId="AD" clId="Web-{FCE3187E-84EF-63AA-FC10-A3BBDFC87DA8}" dt="2024-04-15T19:38:28.830" v="1"/>
          <ac:picMkLst>
            <pc:docMk/>
            <pc:sldMk cId="1923041999" sldId="273"/>
            <ac:picMk id="7" creationId="{658EFBF9-365A-C98E-0B87-46157318AAC9}"/>
          </ac:picMkLst>
        </pc:picChg>
        <pc:picChg chg="del">
          <ac:chgData name="Lily Pearl Poirier" userId="S::lpoirier2@umassd.edu::98b0063d-7091-4921-a15c-51c9513f3c0d" providerId="AD" clId="Web-{FCE3187E-84EF-63AA-FC10-A3BBDFC87DA8}" dt="2024-04-15T19:38:31.299" v="2"/>
          <ac:picMkLst>
            <pc:docMk/>
            <pc:sldMk cId="1923041999" sldId="273"/>
            <ac:picMk id="8" creationId="{75EEA20E-590D-B89E-E702-95A584F256A9}"/>
          </ac:picMkLst>
        </pc:picChg>
      </pc:sldChg>
    </pc:docChg>
  </pc:docChgLst>
  <pc:docChgLst>
    <pc:chgData name="Lily Pearl Poirier" userId="S::lpoirier2@umassd.edu::98b0063d-7091-4921-a15c-51c9513f3c0d" providerId="AD" clId="Web-{4DABCA3D-72BF-C390-A25A-4D4B948A8E09}"/>
    <pc:docChg chg="addSld delSld modSld sldOrd">
      <pc:chgData name="Lily Pearl Poirier" userId="S::lpoirier2@umassd.edu::98b0063d-7091-4921-a15c-51c9513f3c0d" providerId="AD" clId="Web-{4DABCA3D-72BF-C390-A25A-4D4B948A8E09}" dt="2024-04-16T18:37:45.999" v="1432" actId="14100"/>
      <pc:docMkLst>
        <pc:docMk/>
      </pc:docMkLst>
      <pc:sldChg chg="del">
        <pc:chgData name="Lily Pearl Poirier" userId="S::lpoirier2@umassd.edu::98b0063d-7091-4921-a15c-51c9513f3c0d" providerId="AD" clId="Web-{4DABCA3D-72BF-C390-A25A-4D4B948A8E09}" dt="2024-04-16T18:17:14.597" v="808"/>
        <pc:sldMkLst>
          <pc:docMk/>
          <pc:sldMk cId="1741866774" sldId="258"/>
        </pc:sldMkLst>
      </pc:sldChg>
      <pc:sldChg chg="del">
        <pc:chgData name="Lily Pearl Poirier" userId="S::lpoirier2@umassd.edu::98b0063d-7091-4921-a15c-51c9513f3c0d" providerId="AD" clId="Web-{4DABCA3D-72BF-C390-A25A-4D4B948A8E09}" dt="2024-04-16T18:16:21.564" v="794"/>
        <pc:sldMkLst>
          <pc:docMk/>
          <pc:sldMk cId="1060799940" sldId="259"/>
        </pc:sldMkLst>
      </pc:sldChg>
      <pc:sldChg chg="addSp delSp modSp del">
        <pc:chgData name="Lily Pearl Poirier" userId="S::lpoirier2@umassd.edu::98b0063d-7091-4921-a15c-51c9513f3c0d" providerId="AD" clId="Web-{4DABCA3D-72BF-C390-A25A-4D4B948A8E09}" dt="2024-04-16T18:14:27.093" v="773"/>
        <pc:sldMkLst>
          <pc:docMk/>
          <pc:sldMk cId="595681462" sldId="260"/>
        </pc:sldMkLst>
        <pc:spChg chg="add del mod">
          <ac:chgData name="Lily Pearl Poirier" userId="S::lpoirier2@umassd.edu::98b0063d-7091-4921-a15c-51c9513f3c0d" providerId="AD" clId="Web-{4DABCA3D-72BF-C390-A25A-4D4B948A8E09}" dt="2024-04-16T18:13:50.545" v="762"/>
          <ac:spMkLst>
            <pc:docMk/>
            <pc:sldMk cId="595681462" sldId="260"/>
            <ac:spMk id="3" creationId="{493ACFE1-DE3C-E027-64ED-07754998105A}"/>
          </ac:spMkLst>
        </pc:spChg>
      </pc:sldChg>
      <pc:sldChg chg="modSp del">
        <pc:chgData name="Lily Pearl Poirier" userId="S::lpoirier2@umassd.edu::98b0063d-7091-4921-a15c-51c9513f3c0d" providerId="AD" clId="Web-{4DABCA3D-72BF-C390-A25A-4D4B948A8E09}" dt="2024-04-16T18:13:42.904" v="759"/>
        <pc:sldMkLst>
          <pc:docMk/>
          <pc:sldMk cId="1533891877" sldId="261"/>
        </pc:sldMkLst>
        <pc:spChg chg="mod">
          <ac:chgData name="Lily Pearl Poirier" userId="S::lpoirier2@umassd.edu::98b0063d-7091-4921-a15c-51c9513f3c0d" providerId="AD" clId="Web-{4DABCA3D-72BF-C390-A25A-4D4B948A8E09}" dt="2024-04-16T18:12:42.919" v="737" actId="20577"/>
          <ac:spMkLst>
            <pc:docMk/>
            <pc:sldMk cId="1533891877" sldId="261"/>
            <ac:spMk id="2" creationId="{AA152CC2-254A-265B-B9B5-AA85B8C26E99}"/>
          </ac:spMkLst>
        </pc:spChg>
        <pc:spChg chg="mod">
          <ac:chgData name="Lily Pearl Poirier" userId="S::lpoirier2@umassd.edu::98b0063d-7091-4921-a15c-51c9513f3c0d" providerId="AD" clId="Web-{4DABCA3D-72BF-C390-A25A-4D4B948A8E09}" dt="2024-04-16T18:12:56.732" v="743" actId="20577"/>
          <ac:spMkLst>
            <pc:docMk/>
            <pc:sldMk cId="1533891877" sldId="261"/>
            <ac:spMk id="4" creationId="{BC015D19-C86A-565E-6224-8F22FEF05933}"/>
          </ac:spMkLst>
        </pc:spChg>
      </pc:sldChg>
      <pc:sldChg chg="addSp delSp modSp del">
        <pc:chgData name="Lily Pearl Poirier" userId="S::lpoirier2@umassd.edu::98b0063d-7091-4921-a15c-51c9513f3c0d" providerId="AD" clId="Web-{4DABCA3D-72BF-C390-A25A-4D4B948A8E09}" dt="2024-04-16T18:13:31.342" v="755"/>
        <pc:sldMkLst>
          <pc:docMk/>
          <pc:sldMk cId="926228547" sldId="262"/>
        </pc:sldMkLst>
        <pc:spChg chg="add del mod">
          <ac:chgData name="Lily Pearl Poirier" userId="S::lpoirier2@umassd.edu::98b0063d-7091-4921-a15c-51c9513f3c0d" providerId="AD" clId="Web-{4DABCA3D-72BF-C390-A25A-4D4B948A8E09}" dt="2024-04-16T18:12:09.902" v="731"/>
          <ac:spMkLst>
            <pc:docMk/>
            <pc:sldMk cId="926228547" sldId="262"/>
            <ac:spMk id="3" creationId="{AA54DF3B-DB67-06A2-EAB4-43362202EDC0}"/>
          </ac:spMkLst>
        </pc:spChg>
        <pc:spChg chg="mod">
          <ac:chgData name="Lily Pearl Poirier" userId="S::lpoirier2@umassd.edu::98b0063d-7091-4921-a15c-51c9513f3c0d" providerId="AD" clId="Web-{4DABCA3D-72BF-C390-A25A-4D4B948A8E09}" dt="2024-04-16T18:13:04.091" v="748" actId="20577"/>
          <ac:spMkLst>
            <pc:docMk/>
            <pc:sldMk cId="926228547" sldId="262"/>
            <ac:spMk id="4" creationId="{BCB953AB-046D-360B-724F-30DC72388E57}"/>
          </ac:spMkLst>
        </pc:spChg>
      </pc:sldChg>
      <pc:sldChg chg="del">
        <pc:chgData name="Lily Pearl Poirier" userId="S::lpoirier2@umassd.edu::98b0063d-7091-4921-a15c-51c9513f3c0d" providerId="AD" clId="Web-{4DABCA3D-72BF-C390-A25A-4D4B948A8E09}" dt="2024-04-16T18:10:53.354" v="713"/>
        <pc:sldMkLst>
          <pc:docMk/>
          <pc:sldMk cId="3180330903" sldId="263"/>
        </pc:sldMkLst>
      </pc:sldChg>
      <pc:sldChg chg="addSp modSp mod setBg">
        <pc:chgData name="Lily Pearl Poirier" userId="S::lpoirier2@umassd.edu::98b0063d-7091-4921-a15c-51c9513f3c0d" providerId="AD" clId="Web-{4DABCA3D-72BF-C390-A25A-4D4B948A8E09}" dt="2024-04-16T18:10:10.931" v="709"/>
        <pc:sldMkLst>
          <pc:docMk/>
          <pc:sldMk cId="2231186179" sldId="264"/>
        </pc:sldMkLst>
        <pc:spChg chg="mod">
          <ac:chgData name="Lily Pearl Poirier" userId="S::lpoirier2@umassd.edu::98b0063d-7091-4921-a15c-51c9513f3c0d" providerId="AD" clId="Web-{4DABCA3D-72BF-C390-A25A-4D4B948A8E09}" dt="2024-04-16T18:10:10.931" v="709"/>
          <ac:spMkLst>
            <pc:docMk/>
            <pc:sldMk cId="2231186179" sldId="264"/>
            <ac:spMk id="2" creationId="{AA152CC2-254A-265B-B9B5-AA85B8C26E99}"/>
          </ac:spMkLst>
        </pc:spChg>
        <pc:spChg chg="mod">
          <ac:chgData name="Lily Pearl Poirier" userId="S::lpoirier2@umassd.edu::98b0063d-7091-4921-a15c-51c9513f3c0d" providerId="AD" clId="Web-{4DABCA3D-72BF-C390-A25A-4D4B948A8E09}" dt="2024-04-16T18:10:10.931" v="709"/>
          <ac:spMkLst>
            <pc:docMk/>
            <pc:sldMk cId="2231186179" sldId="264"/>
            <ac:spMk id="5" creationId="{E6F7A36F-D50B-422C-03F2-6285D0A52D6F}"/>
          </ac:spMkLst>
        </pc:spChg>
        <pc:spChg chg="add">
          <ac:chgData name="Lily Pearl Poirier" userId="S::lpoirier2@umassd.edu::98b0063d-7091-4921-a15c-51c9513f3c0d" providerId="AD" clId="Web-{4DABCA3D-72BF-C390-A25A-4D4B948A8E09}" dt="2024-04-16T18:10:10.931" v="709"/>
          <ac:spMkLst>
            <pc:docMk/>
            <pc:sldMk cId="2231186179" sldId="264"/>
            <ac:spMk id="10" creationId="{3A397E3E-B90C-4D82-BAAA-36F7AC6A4565}"/>
          </ac:spMkLst>
        </pc:spChg>
        <pc:spChg chg="add">
          <ac:chgData name="Lily Pearl Poirier" userId="S::lpoirier2@umassd.edu::98b0063d-7091-4921-a15c-51c9513f3c0d" providerId="AD" clId="Web-{4DABCA3D-72BF-C390-A25A-4D4B948A8E09}" dt="2024-04-16T18:10:10.931" v="709"/>
          <ac:spMkLst>
            <pc:docMk/>
            <pc:sldMk cId="2231186179" sldId="264"/>
            <ac:spMk id="12" creationId="{E16C8D8F-10E9-4498-ABDB-0F923F8B6837}"/>
          </ac:spMkLst>
        </pc:spChg>
        <pc:spChg chg="add">
          <ac:chgData name="Lily Pearl Poirier" userId="S::lpoirier2@umassd.edu::98b0063d-7091-4921-a15c-51c9513f3c0d" providerId="AD" clId="Web-{4DABCA3D-72BF-C390-A25A-4D4B948A8E09}" dt="2024-04-16T18:10:10.931" v="709"/>
          <ac:spMkLst>
            <pc:docMk/>
            <pc:sldMk cId="2231186179" sldId="264"/>
            <ac:spMk id="14" creationId="{2DA1274F-9232-42BF-B9FE-B95EA14CF41B}"/>
          </ac:spMkLst>
        </pc:spChg>
        <pc:spChg chg="add">
          <ac:chgData name="Lily Pearl Poirier" userId="S::lpoirier2@umassd.edu::98b0063d-7091-4921-a15c-51c9513f3c0d" providerId="AD" clId="Web-{4DABCA3D-72BF-C390-A25A-4D4B948A8E09}" dt="2024-04-16T18:10:10.931" v="709"/>
          <ac:spMkLst>
            <pc:docMk/>
            <pc:sldMk cId="2231186179" sldId="264"/>
            <ac:spMk id="16" creationId="{1E5A83E3-8A11-4492-BB6E-F5F2240316FB}"/>
          </ac:spMkLst>
        </pc:spChg>
        <pc:spChg chg="add">
          <ac:chgData name="Lily Pearl Poirier" userId="S::lpoirier2@umassd.edu::98b0063d-7091-4921-a15c-51c9513f3c0d" providerId="AD" clId="Web-{4DABCA3D-72BF-C390-A25A-4D4B948A8E09}" dt="2024-04-16T18:10:10.931" v="709"/>
          <ac:spMkLst>
            <pc:docMk/>
            <pc:sldMk cId="2231186179" sldId="264"/>
            <ac:spMk id="18" creationId="{BE5AF1D6-62CC-4988-9174-993F112DC2A2}"/>
          </ac:spMkLst>
        </pc:spChg>
        <pc:spChg chg="add">
          <ac:chgData name="Lily Pearl Poirier" userId="S::lpoirier2@umassd.edu::98b0063d-7091-4921-a15c-51c9513f3c0d" providerId="AD" clId="Web-{4DABCA3D-72BF-C390-A25A-4D4B948A8E09}" dt="2024-04-16T18:10:10.931" v="709"/>
          <ac:spMkLst>
            <pc:docMk/>
            <pc:sldMk cId="2231186179" sldId="264"/>
            <ac:spMk id="20" creationId="{8CF5E676-CA04-4CED-9F1E-5026ED66E66D}"/>
          </ac:spMkLst>
        </pc:spChg>
        <pc:spChg chg="add">
          <ac:chgData name="Lily Pearl Poirier" userId="S::lpoirier2@umassd.edu::98b0063d-7091-4921-a15c-51c9513f3c0d" providerId="AD" clId="Web-{4DABCA3D-72BF-C390-A25A-4D4B948A8E09}" dt="2024-04-16T18:10:10.931" v="709"/>
          <ac:spMkLst>
            <pc:docMk/>
            <pc:sldMk cId="2231186179" sldId="264"/>
            <ac:spMk id="22" creationId="{6BA9E676-A8FC-4C2F-8D78-C13ED8ABDBA8}"/>
          </ac:spMkLst>
        </pc:spChg>
        <pc:spChg chg="add">
          <ac:chgData name="Lily Pearl Poirier" userId="S::lpoirier2@umassd.edu::98b0063d-7091-4921-a15c-51c9513f3c0d" providerId="AD" clId="Web-{4DABCA3D-72BF-C390-A25A-4D4B948A8E09}" dt="2024-04-16T18:10:10.931" v="709"/>
          <ac:spMkLst>
            <pc:docMk/>
            <pc:sldMk cId="2231186179" sldId="264"/>
            <ac:spMk id="24" creationId="{A2B5CBEA-F125-49B6-8335-227C325B112B}"/>
          </ac:spMkLst>
        </pc:spChg>
        <pc:spChg chg="add">
          <ac:chgData name="Lily Pearl Poirier" userId="S::lpoirier2@umassd.edu::98b0063d-7091-4921-a15c-51c9513f3c0d" providerId="AD" clId="Web-{4DABCA3D-72BF-C390-A25A-4D4B948A8E09}" dt="2024-04-16T18:10:10.931" v="709"/>
          <ac:spMkLst>
            <pc:docMk/>
            <pc:sldMk cId="2231186179" sldId="264"/>
            <ac:spMk id="26" creationId="{EECD79B5-5FC5-495F-BFD6-346C16E787A7}"/>
          </ac:spMkLst>
        </pc:spChg>
        <pc:spChg chg="add">
          <ac:chgData name="Lily Pearl Poirier" userId="S::lpoirier2@umassd.edu::98b0063d-7091-4921-a15c-51c9513f3c0d" providerId="AD" clId="Web-{4DABCA3D-72BF-C390-A25A-4D4B948A8E09}" dt="2024-04-16T18:10:10.931" v="709"/>
          <ac:spMkLst>
            <pc:docMk/>
            <pc:sldMk cId="2231186179" sldId="264"/>
            <ac:spMk id="28" creationId="{2C1D3151-5F97-4860-B56C-C98BD62CC255}"/>
          </ac:spMkLst>
        </pc:spChg>
        <pc:spChg chg="add">
          <ac:chgData name="Lily Pearl Poirier" userId="S::lpoirier2@umassd.edu::98b0063d-7091-4921-a15c-51c9513f3c0d" providerId="AD" clId="Web-{4DABCA3D-72BF-C390-A25A-4D4B948A8E09}" dt="2024-04-16T18:10:10.931" v="709"/>
          <ac:spMkLst>
            <pc:docMk/>
            <pc:sldMk cId="2231186179" sldId="264"/>
            <ac:spMk id="30" creationId="{32D9D048-3063-435A-8C23-26C1907E9619}"/>
          </ac:spMkLst>
        </pc:spChg>
        <pc:spChg chg="add">
          <ac:chgData name="Lily Pearl Poirier" userId="S::lpoirier2@umassd.edu::98b0063d-7091-4921-a15c-51c9513f3c0d" providerId="AD" clId="Web-{4DABCA3D-72BF-C390-A25A-4D4B948A8E09}" dt="2024-04-16T18:10:10.931" v="709"/>
          <ac:spMkLst>
            <pc:docMk/>
            <pc:sldMk cId="2231186179" sldId="264"/>
            <ac:spMk id="32" creationId="{8DE96824-E506-4448-8704-5EC7BF7BC51B}"/>
          </ac:spMkLst>
        </pc:spChg>
        <pc:spChg chg="add">
          <ac:chgData name="Lily Pearl Poirier" userId="S::lpoirier2@umassd.edu::98b0063d-7091-4921-a15c-51c9513f3c0d" providerId="AD" clId="Web-{4DABCA3D-72BF-C390-A25A-4D4B948A8E09}" dt="2024-04-16T18:10:10.931" v="709"/>
          <ac:spMkLst>
            <pc:docMk/>
            <pc:sldMk cId="2231186179" sldId="264"/>
            <ac:spMk id="34" creationId="{4D1A5E71-B6B6-486A-8CDC-C7ABD9B903F6}"/>
          </ac:spMkLst>
        </pc:spChg>
        <pc:spChg chg="add">
          <ac:chgData name="Lily Pearl Poirier" userId="S::lpoirier2@umassd.edu::98b0063d-7091-4921-a15c-51c9513f3c0d" providerId="AD" clId="Web-{4DABCA3D-72BF-C390-A25A-4D4B948A8E09}" dt="2024-04-16T18:10:10.931" v="709"/>
          <ac:spMkLst>
            <pc:docMk/>
            <pc:sldMk cId="2231186179" sldId="264"/>
            <ac:spMk id="36" creationId="{B6C541AE-9B02-44C0-B8C6-B2DEA7ED3813}"/>
          </ac:spMkLst>
        </pc:spChg>
      </pc:sldChg>
      <pc:sldChg chg="addSp delSp modSp del">
        <pc:chgData name="Lily Pearl Poirier" userId="S::lpoirier2@umassd.edu::98b0063d-7091-4921-a15c-51c9513f3c0d" providerId="AD" clId="Web-{4DABCA3D-72BF-C390-A25A-4D4B948A8E09}" dt="2024-04-16T18:11:46.418" v="728"/>
        <pc:sldMkLst>
          <pc:docMk/>
          <pc:sldMk cId="3232346805" sldId="265"/>
        </pc:sldMkLst>
        <pc:spChg chg="add del mod">
          <ac:chgData name="Lily Pearl Poirier" userId="S::lpoirier2@umassd.edu::98b0063d-7091-4921-a15c-51c9513f3c0d" providerId="AD" clId="Web-{4DABCA3D-72BF-C390-A25A-4D4B948A8E09}" dt="2024-04-16T18:11:17.104" v="719"/>
          <ac:spMkLst>
            <pc:docMk/>
            <pc:sldMk cId="3232346805" sldId="265"/>
            <ac:spMk id="3" creationId="{83A762DF-6590-62E5-9B47-CDFBC7E6C49F}"/>
          </ac:spMkLst>
        </pc:spChg>
        <pc:spChg chg="add del mod">
          <ac:chgData name="Lily Pearl Poirier" userId="S::lpoirier2@umassd.edu::98b0063d-7091-4921-a15c-51c9513f3c0d" providerId="AD" clId="Web-{4DABCA3D-72BF-C390-A25A-4D4B948A8E09}" dt="2024-04-16T18:11:15.198" v="718"/>
          <ac:spMkLst>
            <pc:docMk/>
            <pc:sldMk cId="3232346805" sldId="265"/>
            <ac:spMk id="5" creationId="{6425B551-B41D-779E-457C-47D50928AE67}"/>
          </ac:spMkLst>
        </pc:spChg>
        <pc:spChg chg="add del mod">
          <ac:chgData name="Lily Pearl Poirier" userId="S::lpoirier2@umassd.edu::98b0063d-7091-4921-a15c-51c9513f3c0d" providerId="AD" clId="Web-{4DABCA3D-72BF-C390-A25A-4D4B948A8E09}" dt="2024-04-16T18:11:23.089" v="723"/>
          <ac:spMkLst>
            <pc:docMk/>
            <pc:sldMk cId="3232346805" sldId="265"/>
            <ac:spMk id="6" creationId="{DD242BA3-7A43-81CB-820F-0BB6C157D475}"/>
          </ac:spMkLst>
        </pc:spChg>
      </pc:sldChg>
      <pc:sldChg chg="del">
        <pc:chgData name="Lily Pearl Poirier" userId="S::lpoirier2@umassd.edu::98b0063d-7091-4921-a15c-51c9513f3c0d" providerId="AD" clId="Web-{4DABCA3D-72BF-C390-A25A-4D4B948A8E09}" dt="2024-04-16T18:17:52.519" v="815"/>
        <pc:sldMkLst>
          <pc:docMk/>
          <pc:sldMk cId="3785937570" sldId="266"/>
        </pc:sldMkLst>
      </pc:sldChg>
      <pc:sldChg chg="del">
        <pc:chgData name="Lily Pearl Poirier" userId="S::lpoirier2@umassd.edu::98b0063d-7091-4921-a15c-51c9513f3c0d" providerId="AD" clId="Web-{4DABCA3D-72BF-C390-A25A-4D4B948A8E09}" dt="2024-04-16T18:15:03.344" v="784"/>
        <pc:sldMkLst>
          <pc:docMk/>
          <pc:sldMk cId="471777714" sldId="267"/>
        </pc:sldMkLst>
      </pc:sldChg>
      <pc:sldChg chg="del">
        <pc:chgData name="Lily Pearl Poirier" userId="S::lpoirier2@umassd.edu::98b0063d-7091-4921-a15c-51c9513f3c0d" providerId="AD" clId="Web-{4DABCA3D-72BF-C390-A25A-4D4B948A8E09}" dt="2024-04-16T18:16:53.206" v="802"/>
        <pc:sldMkLst>
          <pc:docMk/>
          <pc:sldMk cId="1502592475" sldId="268"/>
        </pc:sldMkLst>
      </pc:sldChg>
      <pc:sldChg chg="modSp">
        <pc:chgData name="Lily Pearl Poirier" userId="S::lpoirier2@umassd.edu::98b0063d-7091-4921-a15c-51c9513f3c0d" providerId="AD" clId="Web-{4DABCA3D-72BF-C390-A25A-4D4B948A8E09}" dt="2024-04-15T20:19:51.085" v="99" actId="20577"/>
        <pc:sldMkLst>
          <pc:docMk/>
          <pc:sldMk cId="1923041999" sldId="273"/>
        </pc:sldMkLst>
        <pc:spChg chg="mod">
          <ac:chgData name="Lily Pearl Poirier" userId="S::lpoirier2@umassd.edu::98b0063d-7091-4921-a15c-51c9513f3c0d" providerId="AD" clId="Web-{4DABCA3D-72BF-C390-A25A-4D4B948A8E09}" dt="2024-04-15T20:19:51.085" v="99" actId="20577"/>
          <ac:spMkLst>
            <pc:docMk/>
            <pc:sldMk cId="1923041999" sldId="273"/>
            <ac:spMk id="3" creationId="{45A91A04-5991-3EE4-D7D8-7E2849DEDC50}"/>
          </ac:spMkLst>
        </pc:spChg>
        <pc:picChg chg="mod">
          <ac:chgData name="Lily Pearl Poirier" userId="S::lpoirier2@umassd.edu::98b0063d-7091-4921-a15c-51c9513f3c0d" providerId="AD" clId="Web-{4DABCA3D-72BF-C390-A25A-4D4B948A8E09}" dt="2024-04-15T20:16:21.362" v="8" actId="1076"/>
          <ac:picMkLst>
            <pc:docMk/>
            <pc:sldMk cId="1923041999" sldId="273"/>
            <ac:picMk id="4" creationId="{8F941558-9AA1-D08E-C890-D547AD137DF2}"/>
          </ac:picMkLst>
        </pc:picChg>
        <pc:picChg chg="mod">
          <ac:chgData name="Lily Pearl Poirier" userId="S::lpoirier2@umassd.edu::98b0063d-7091-4921-a15c-51c9513f3c0d" providerId="AD" clId="Web-{4DABCA3D-72BF-C390-A25A-4D4B948A8E09}" dt="2024-04-15T20:16:16.080" v="6" actId="1076"/>
          <ac:picMkLst>
            <pc:docMk/>
            <pc:sldMk cId="1923041999" sldId="273"/>
            <ac:picMk id="5" creationId="{2D80950F-6E54-4D23-66C5-3BB649950936}"/>
          </ac:picMkLst>
        </pc:picChg>
      </pc:sldChg>
      <pc:sldChg chg="addSp delSp modSp add replId modNotes">
        <pc:chgData name="Lily Pearl Poirier" userId="S::lpoirier2@umassd.edu::98b0063d-7091-4921-a15c-51c9513f3c0d" providerId="AD" clId="Web-{4DABCA3D-72BF-C390-A25A-4D4B948A8E09}" dt="2024-04-16T00:28:11.764" v="347" actId="20577"/>
        <pc:sldMkLst>
          <pc:docMk/>
          <pc:sldMk cId="1470807551" sldId="274"/>
        </pc:sldMkLst>
        <pc:spChg chg="mod">
          <ac:chgData name="Lily Pearl Poirier" userId="S::lpoirier2@umassd.edu::98b0063d-7091-4921-a15c-51c9513f3c0d" providerId="AD" clId="Web-{4DABCA3D-72BF-C390-A25A-4D4B948A8E09}" dt="2024-04-16T00:25:20.873" v="271" actId="20577"/>
          <ac:spMkLst>
            <pc:docMk/>
            <pc:sldMk cId="1470807551" sldId="274"/>
            <ac:spMk id="2" creationId="{0331EFDA-F76E-61B5-AC7E-D2E4E65FBFCF}"/>
          </ac:spMkLst>
        </pc:spChg>
        <pc:spChg chg="mod">
          <ac:chgData name="Lily Pearl Poirier" userId="S::lpoirier2@umassd.edu::98b0063d-7091-4921-a15c-51c9513f3c0d" providerId="AD" clId="Web-{4DABCA3D-72BF-C390-A25A-4D4B948A8E09}" dt="2024-04-16T00:28:11.764" v="347" actId="20577"/>
          <ac:spMkLst>
            <pc:docMk/>
            <pc:sldMk cId="1470807551" sldId="274"/>
            <ac:spMk id="3" creationId="{45A91A04-5991-3EE4-D7D8-7E2849DEDC50}"/>
          </ac:spMkLst>
        </pc:spChg>
        <pc:spChg chg="del">
          <ac:chgData name="Lily Pearl Poirier" userId="S::lpoirier2@umassd.edu::98b0063d-7091-4921-a15c-51c9513f3c0d" providerId="AD" clId="Web-{4DABCA3D-72BF-C390-A25A-4D4B948A8E09}" dt="2024-04-16T00:24:52.185" v="262"/>
          <ac:spMkLst>
            <pc:docMk/>
            <pc:sldMk cId="1470807551" sldId="274"/>
            <ac:spMk id="48" creationId="{104332FF-8349-42A5-B5C8-5EE3825CE252}"/>
          </ac:spMkLst>
        </pc:spChg>
        <pc:spChg chg="del">
          <ac:chgData name="Lily Pearl Poirier" userId="S::lpoirier2@umassd.edu::98b0063d-7091-4921-a15c-51c9513f3c0d" providerId="AD" clId="Web-{4DABCA3D-72BF-C390-A25A-4D4B948A8E09}" dt="2024-04-16T00:24:52.185" v="262"/>
          <ac:spMkLst>
            <pc:docMk/>
            <pc:sldMk cId="1470807551" sldId="274"/>
            <ac:spMk id="50" creationId="{5A0118C5-4F8D-4CF4-BADD-53FEACC6C42A}"/>
          </ac:spMkLst>
        </pc:spChg>
        <pc:spChg chg="add">
          <ac:chgData name="Lily Pearl Poirier" userId="S::lpoirier2@umassd.edu::98b0063d-7091-4921-a15c-51c9513f3c0d" providerId="AD" clId="Web-{4DABCA3D-72BF-C390-A25A-4D4B948A8E09}" dt="2024-04-16T00:24:52.185" v="262"/>
          <ac:spMkLst>
            <pc:docMk/>
            <pc:sldMk cId="1470807551" sldId="274"/>
            <ac:spMk id="407" creationId="{8B646C36-EEEC-4D52-8E8E-206F4CD8A3DA}"/>
          </ac:spMkLst>
        </pc:spChg>
        <pc:spChg chg="add">
          <ac:chgData name="Lily Pearl Poirier" userId="S::lpoirier2@umassd.edu::98b0063d-7091-4921-a15c-51c9513f3c0d" providerId="AD" clId="Web-{4DABCA3D-72BF-C390-A25A-4D4B948A8E09}" dt="2024-04-16T00:24:52.185" v="262"/>
          <ac:spMkLst>
            <pc:docMk/>
            <pc:sldMk cId="1470807551" sldId="274"/>
            <ac:spMk id="413" creationId="{8258443E-B333-44F4-8D49-1EAB1C1A4613}"/>
          </ac:spMkLst>
        </pc:spChg>
        <pc:spChg chg="add">
          <ac:chgData name="Lily Pearl Poirier" userId="S::lpoirier2@umassd.edu::98b0063d-7091-4921-a15c-51c9513f3c0d" providerId="AD" clId="Web-{4DABCA3D-72BF-C390-A25A-4D4B948A8E09}" dt="2024-04-16T00:24:52.185" v="262"/>
          <ac:spMkLst>
            <pc:docMk/>
            <pc:sldMk cId="1470807551" sldId="274"/>
            <ac:spMk id="422" creationId="{4FB204DF-284E-45F6-A017-79A4DF57BCCB}"/>
          </ac:spMkLst>
        </pc:spChg>
        <pc:spChg chg="add">
          <ac:chgData name="Lily Pearl Poirier" userId="S::lpoirier2@umassd.edu::98b0063d-7091-4921-a15c-51c9513f3c0d" providerId="AD" clId="Web-{4DABCA3D-72BF-C390-A25A-4D4B948A8E09}" dt="2024-04-16T00:24:52.185" v="262"/>
          <ac:spMkLst>
            <pc:docMk/>
            <pc:sldMk cId="1470807551" sldId="274"/>
            <ac:spMk id="424" creationId="{EB8560A9-B281-46EB-A304-1E4A5A00D6A9}"/>
          </ac:spMkLst>
        </pc:spChg>
        <pc:spChg chg="add">
          <ac:chgData name="Lily Pearl Poirier" userId="S::lpoirier2@umassd.edu::98b0063d-7091-4921-a15c-51c9513f3c0d" providerId="AD" clId="Web-{4DABCA3D-72BF-C390-A25A-4D4B948A8E09}" dt="2024-04-16T00:24:52.185" v="262"/>
          <ac:spMkLst>
            <pc:docMk/>
            <pc:sldMk cId="1470807551" sldId="274"/>
            <ac:spMk id="426" creationId="{4D1A5E71-B6B6-486A-8CDC-C7ABD9B903F6}"/>
          </ac:spMkLst>
        </pc:spChg>
        <pc:spChg chg="add">
          <ac:chgData name="Lily Pearl Poirier" userId="S::lpoirier2@umassd.edu::98b0063d-7091-4921-a15c-51c9513f3c0d" providerId="AD" clId="Web-{4DABCA3D-72BF-C390-A25A-4D4B948A8E09}" dt="2024-04-16T00:24:52.185" v="262"/>
          <ac:spMkLst>
            <pc:docMk/>
            <pc:sldMk cId="1470807551" sldId="274"/>
            <ac:spMk id="428" creationId="{667882DD-56E8-460E-99D5-86E71982D5AB}"/>
          </ac:spMkLst>
        </pc:spChg>
        <pc:grpChg chg="del">
          <ac:chgData name="Lily Pearl Poirier" userId="S::lpoirier2@umassd.edu::98b0063d-7091-4921-a15c-51c9513f3c0d" providerId="AD" clId="Web-{4DABCA3D-72BF-C390-A25A-4D4B948A8E09}" dt="2024-04-16T00:24:52.185" v="262"/>
          <ac:grpSpMkLst>
            <pc:docMk/>
            <pc:sldMk cId="1470807551" sldId="274"/>
            <ac:grpSpMk id="41" creationId="{8997F1B7-1EE7-4EA5-A5A4-866F9A810C9F}"/>
          </ac:grpSpMkLst>
        </pc:grpChg>
        <pc:grpChg chg="del">
          <ac:chgData name="Lily Pearl Poirier" userId="S::lpoirier2@umassd.edu::98b0063d-7091-4921-a15c-51c9513f3c0d" providerId="AD" clId="Web-{4DABCA3D-72BF-C390-A25A-4D4B948A8E09}" dt="2024-04-16T00:24:52.185" v="262"/>
          <ac:grpSpMkLst>
            <pc:docMk/>
            <pc:sldMk cId="1470807551" sldId="274"/>
            <ac:grpSpMk id="52" creationId="{0E01B404-974F-4AE2-B624-17BB796E4C84}"/>
          </ac:grpSpMkLst>
        </pc:grpChg>
        <pc:grpChg chg="del">
          <ac:chgData name="Lily Pearl Poirier" userId="S::lpoirier2@umassd.edu::98b0063d-7091-4921-a15c-51c9513f3c0d" providerId="AD" clId="Web-{4DABCA3D-72BF-C390-A25A-4D4B948A8E09}" dt="2024-04-16T00:24:52.185" v="262"/>
          <ac:grpSpMkLst>
            <pc:docMk/>
            <pc:sldMk cId="1470807551" sldId="274"/>
            <ac:grpSpMk id="56" creationId="{4B298437-9289-4DEE-A22A-B50B8E0C5783}"/>
          </ac:grpSpMkLst>
        </pc:grpChg>
        <pc:grpChg chg="del">
          <ac:chgData name="Lily Pearl Poirier" userId="S::lpoirier2@umassd.edu::98b0063d-7091-4921-a15c-51c9513f3c0d" providerId="AD" clId="Web-{4DABCA3D-72BF-C390-A25A-4D4B948A8E09}" dt="2024-04-16T00:24:52.185" v="262"/>
          <ac:grpSpMkLst>
            <pc:docMk/>
            <pc:sldMk cId="1470807551" sldId="274"/>
            <ac:grpSpMk id="60" creationId="{0A8BC7D6-3432-421F-90E8-E5BF9B9D3932}"/>
          </ac:grpSpMkLst>
        </pc:grpChg>
        <pc:grpChg chg="add">
          <ac:chgData name="Lily Pearl Poirier" userId="S::lpoirier2@umassd.edu::98b0063d-7091-4921-a15c-51c9513f3c0d" providerId="AD" clId="Web-{4DABCA3D-72BF-C390-A25A-4D4B948A8E09}" dt="2024-04-16T00:24:52.185" v="262"/>
          <ac:grpSpMkLst>
            <pc:docMk/>
            <pc:sldMk cId="1470807551" sldId="274"/>
            <ac:grpSpMk id="409" creationId="{B2EBBF56-923D-48A7-9F8F-86E33CFA3EF9}"/>
          </ac:grpSpMkLst>
        </pc:grpChg>
        <pc:grpChg chg="add">
          <ac:chgData name="Lily Pearl Poirier" userId="S::lpoirier2@umassd.edu::98b0063d-7091-4921-a15c-51c9513f3c0d" providerId="AD" clId="Web-{4DABCA3D-72BF-C390-A25A-4D4B948A8E09}" dt="2024-04-16T00:24:52.185" v="262"/>
          <ac:grpSpMkLst>
            <pc:docMk/>
            <pc:sldMk cId="1470807551" sldId="274"/>
            <ac:grpSpMk id="415" creationId="{FB9739EB-7F66-433D-841F-AB3CD18700B7}"/>
          </ac:grpSpMkLst>
        </pc:grpChg>
        <pc:picChg chg="del">
          <ac:chgData name="Lily Pearl Poirier" userId="S::lpoirier2@umassd.edu::98b0063d-7091-4921-a15c-51c9513f3c0d" providerId="AD" clId="Web-{4DABCA3D-72BF-C390-A25A-4D4B948A8E09}" dt="2024-04-16T00:18:58.372" v="101"/>
          <ac:picMkLst>
            <pc:docMk/>
            <pc:sldMk cId="1470807551" sldId="274"/>
            <ac:picMk id="4" creationId="{8F941558-9AA1-D08E-C890-D547AD137DF2}"/>
          </ac:picMkLst>
        </pc:picChg>
        <pc:picChg chg="del">
          <ac:chgData name="Lily Pearl Poirier" userId="S::lpoirier2@umassd.edu::98b0063d-7091-4921-a15c-51c9513f3c0d" providerId="AD" clId="Web-{4DABCA3D-72BF-C390-A25A-4D4B948A8E09}" dt="2024-04-16T00:19:12.169" v="102"/>
          <ac:picMkLst>
            <pc:docMk/>
            <pc:sldMk cId="1470807551" sldId="274"/>
            <ac:picMk id="5" creationId="{2D80950F-6E54-4D23-66C5-3BB649950936}"/>
          </ac:picMkLst>
        </pc:picChg>
        <pc:picChg chg="add">
          <ac:chgData name="Lily Pearl Poirier" userId="S::lpoirier2@umassd.edu::98b0063d-7091-4921-a15c-51c9513f3c0d" providerId="AD" clId="Web-{4DABCA3D-72BF-C390-A25A-4D4B948A8E09}" dt="2024-04-16T00:24:52.185" v="262"/>
          <ac:picMkLst>
            <pc:docMk/>
            <pc:sldMk cId="1470807551" sldId="274"/>
            <ac:picMk id="404" creationId="{C5C6D94D-1FAF-86F0-2EC9-6E51184E18C1}"/>
          </ac:picMkLst>
        </pc:picChg>
      </pc:sldChg>
      <pc:sldChg chg="addSp delSp modSp new">
        <pc:chgData name="Lily Pearl Poirier" userId="S::lpoirier2@umassd.edu::98b0063d-7091-4921-a15c-51c9513f3c0d" providerId="AD" clId="Web-{4DABCA3D-72BF-C390-A25A-4D4B948A8E09}" dt="2024-04-16T18:09:41.993" v="708" actId="1076"/>
        <pc:sldMkLst>
          <pc:docMk/>
          <pc:sldMk cId="841491737" sldId="275"/>
        </pc:sldMkLst>
        <pc:spChg chg="mod">
          <ac:chgData name="Lily Pearl Poirier" userId="S::lpoirier2@umassd.edu::98b0063d-7091-4921-a15c-51c9513f3c0d" providerId="AD" clId="Web-{4DABCA3D-72BF-C390-A25A-4D4B948A8E09}" dt="2024-04-16T17:53:23.440" v="380" actId="1076"/>
          <ac:spMkLst>
            <pc:docMk/>
            <pc:sldMk cId="841491737" sldId="275"/>
            <ac:spMk id="2" creationId="{A7842B00-2C99-7F2E-5083-524CDBC65850}"/>
          </ac:spMkLst>
        </pc:spChg>
        <pc:spChg chg="del">
          <ac:chgData name="Lily Pearl Poirier" userId="S::lpoirier2@umassd.edu::98b0063d-7091-4921-a15c-51c9513f3c0d" providerId="AD" clId="Web-{4DABCA3D-72BF-C390-A25A-4D4B948A8E09}" dt="2024-04-16T17:52:57.252" v="377"/>
          <ac:spMkLst>
            <pc:docMk/>
            <pc:sldMk cId="841491737" sldId="275"/>
            <ac:spMk id="3" creationId="{F2F82E63-A428-D61D-BB9F-CA55661FA67D}"/>
          </ac:spMkLst>
        </pc:spChg>
        <pc:spChg chg="add del">
          <ac:chgData name="Lily Pearl Poirier" userId="S::lpoirier2@umassd.edu::98b0063d-7091-4921-a15c-51c9513f3c0d" providerId="AD" clId="Web-{4DABCA3D-72BF-C390-A25A-4D4B948A8E09}" dt="2024-04-16T17:54:12.472" v="390"/>
          <ac:spMkLst>
            <pc:docMk/>
            <pc:sldMk cId="841491737" sldId="275"/>
            <ac:spMk id="5" creationId="{6ADCFECB-1D2D-954F-5542-7995F8B9E24B}"/>
          </ac:spMkLst>
        </pc:spChg>
        <pc:spChg chg="add mod">
          <ac:chgData name="Lily Pearl Poirier" userId="S::lpoirier2@umassd.edu::98b0063d-7091-4921-a15c-51c9513f3c0d" providerId="AD" clId="Web-{4DABCA3D-72BF-C390-A25A-4D4B948A8E09}" dt="2024-04-16T17:57:08.226" v="447" actId="20577"/>
          <ac:spMkLst>
            <pc:docMk/>
            <pc:sldMk cId="841491737" sldId="275"/>
            <ac:spMk id="6" creationId="{31033EED-3CA5-0D01-C160-62AF18241A84}"/>
          </ac:spMkLst>
        </pc:spChg>
        <pc:spChg chg="add mod">
          <ac:chgData name="Lily Pearl Poirier" userId="S::lpoirier2@umassd.edu::98b0063d-7091-4921-a15c-51c9513f3c0d" providerId="AD" clId="Web-{4DABCA3D-72BF-C390-A25A-4D4B948A8E09}" dt="2024-04-16T17:57:01.116" v="445" actId="1076"/>
          <ac:spMkLst>
            <pc:docMk/>
            <pc:sldMk cId="841491737" sldId="275"/>
            <ac:spMk id="7" creationId="{DCD285B3-6788-AAC2-06BE-EFFEF89CA9F1}"/>
          </ac:spMkLst>
        </pc:spChg>
        <pc:picChg chg="add mod">
          <ac:chgData name="Lily Pearl Poirier" userId="S::lpoirier2@umassd.edu::98b0063d-7091-4921-a15c-51c9513f3c0d" providerId="AD" clId="Web-{4DABCA3D-72BF-C390-A25A-4D4B948A8E09}" dt="2024-04-16T17:53:32.034" v="382" actId="1076"/>
          <ac:picMkLst>
            <pc:docMk/>
            <pc:sldMk cId="841491737" sldId="275"/>
            <ac:picMk id="4" creationId="{212DDE6F-5A8C-AFC1-78AD-22F2C7264573}"/>
          </ac:picMkLst>
        </pc:picChg>
        <pc:picChg chg="add del mod">
          <ac:chgData name="Lily Pearl Poirier" userId="S::lpoirier2@umassd.edu::98b0063d-7091-4921-a15c-51c9513f3c0d" providerId="AD" clId="Web-{4DABCA3D-72BF-C390-A25A-4D4B948A8E09}" dt="2024-04-16T18:05:27.362" v="687"/>
          <ac:picMkLst>
            <pc:docMk/>
            <pc:sldMk cId="841491737" sldId="275"/>
            <ac:picMk id="8" creationId="{6574334F-434A-0BF0-CDD8-CE6A59FFCD48}"/>
          </ac:picMkLst>
        </pc:picChg>
        <pc:picChg chg="add mod">
          <ac:chgData name="Lily Pearl Poirier" userId="S::lpoirier2@umassd.edu::98b0063d-7091-4921-a15c-51c9513f3c0d" providerId="AD" clId="Web-{4DABCA3D-72BF-C390-A25A-4D4B948A8E09}" dt="2024-04-16T18:08:01.162" v="699" actId="1076"/>
          <ac:picMkLst>
            <pc:docMk/>
            <pc:sldMk cId="841491737" sldId="275"/>
            <ac:picMk id="9" creationId="{7852FDDC-C2C4-B300-B8FA-DB7FD87FB8AC}"/>
          </ac:picMkLst>
        </pc:picChg>
        <pc:picChg chg="add mod">
          <ac:chgData name="Lily Pearl Poirier" userId="S::lpoirier2@umassd.edu::98b0063d-7091-4921-a15c-51c9513f3c0d" providerId="AD" clId="Web-{4DABCA3D-72BF-C390-A25A-4D4B948A8E09}" dt="2024-04-16T18:09:41.993" v="708" actId="1076"/>
          <ac:picMkLst>
            <pc:docMk/>
            <pc:sldMk cId="841491737" sldId="275"/>
            <ac:picMk id="10" creationId="{7E50F446-A467-F835-40E7-046C2147E853}"/>
          </ac:picMkLst>
        </pc:picChg>
        <pc:picChg chg="add mod">
          <ac:chgData name="Lily Pearl Poirier" userId="S::lpoirier2@umassd.edu::98b0063d-7091-4921-a15c-51c9513f3c0d" providerId="AD" clId="Web-{4DABCA3D-72BF-C390-A25A-4D4B948A8E09}" dt="2024-04-16T18:09:00.539" v="703" actId="1076"/>
          <ac:picMkLst>
            <pc:docMk/>
            <pc:sldMk cId="841491737" sldId="275"/>
            <ac:picMk id="11" creationId="{D5E685F2-6923-1C4D-62D6-09D184E6D726}"/>
          </ac:picMkLst>
        </pc:picChg>
        <pc:picChg chg="add mod">
          <ac:chgData name="Lily Pearl Poirier" userId="S::lpoirier2@umassd.edu::98b0063d-7091-4921-a15c-51c9513f3c0d" providerId="AD" clId="Web-{4DABCA3D-72BF-C390-A25A-4D4B948A8E09}" dt="2024-04-16T18:09:28.039" v="707" actId="1076"/>
          <ac:picMkLst>
            <pc:docMk/>
            <pc:sldMk cId="841491737" sldId="275"/>
            <ac:picMk id="12" creationId="{82451D0A-3432-74D1-EB33-45C7EC0A4B74}"/>
          </ac:picMkLst>
        </pc:picChg>
      </pc:sldChg>
      <pc:sldChg chg="addSp delSp modSp add replId">
        <pc:chgData name="Lily Pearl Poirier" userId="S::lpoirier2@umassd.edu::98b0063d-7091-4921-a15c-51c9513f3c0d" providerId="AD" clId="Web-{4DABCA3D-72BF-C390-A25A-4D4B948A8E09}" dt="2024-04-16T18:01:03.044" v="570"/>
        <pc:sldMkLst>
          <pc:docMk/>
          <pc:sldMk cId="1044826221" sldId="276"/>
        </pc:sldMkLst>
        <pc:spChg chg="add mod">
          <ac:chgData name="Lily Pearl Poirier" userId="S::lpoirier2@umassd.edu::98b0063d-7091-4921-a15c-51c9513f3c0d" providerId="AD" clId="Web-{4DABCA3D-72BF-C390-A25A-4D4B948A8E09}" dt="2024-04-16T18:00:45.418" v="568" actId="20577"/>
          <ac:spMkLst>
            <pc:docMk/>
            <pc:sldMk cId="1044826221" sldId="276"/>
            <ac:spMk id="6" creationId="{30AC5198-E8EC-B307-C286-6DBB3D4ABDB5}"/>
          </ac:spMkLst>
        </pc:spChg>
        <pc:spChg chg="add">
          <ac:chgData name="Lily Pearl Poirier" userId="S::lpoirier2@umassd.edu::98b0063d-7091-4921-a15c-51c9513f3c0d" providerId="AD" clId="Web-{4DABCA3D-72BF-C390-A25A-4D4B948A8E09}" dt="2024-04-16T18:01:03.044" v="570"/>
          <ac:spMkLst>
            <pc:docMk/>
            <pc:sldMk cId="1044826221" sldId="276"/>
            <ac:spMk id="8" creationId="{C4E95369-B14D-30CD-52A4-CC4ADB730D8B}"/>
          </ac:spMkLst>
        </pc:spChg>
        <pc:picChg chg="add mod">
          <ac:chgData name="Lily Pearl Poirier" userId="S::lpoirier2@umassd.edu::98b0063d-7091-4921-a15c-51c9513f3c0d" providerId="AD" clId="Web-{4DABCA3D-72BF-C390-A25A-4D4B948A8E09}" dt="2024-04-16T17:53:57.003" v="388" actId="1076"/>
          <ac:picMkLst>
            <pc:docMk/>
            <pc:sldMk cId="1044826221" sldId="276"/>
            <ac:picMk id="3" creationId="{8361DBDB-172E-2FBA-3685-8A11761BB9AF}"/>
          </ac:picMkLst>
        </pc:picChg>
        <pc:picChg chg="del">
          <ac:chgData name="Lily Pearl Poirier" userId="S::lpoirier2@umassd.edu::98b0063d-7091-4921-a15c-51c9513f3c0d" providerId="AD" clId="Web-{4DABCA3D-72BF-C390-A25A-4D4B948A8E09}" dt="2024-04-16T17:53:38.628" v="384"/>
          <ac:picMkLst>
            <pc:docMk/>
            <pc:sldMk cId="1044826221" sldId="276"/>
            <ac:picMk id="4" creationId="{212DDE6F-5A8C-AFC1-78AD-22F2C7264573}"/>
          </ac:picMkLst>
        </pc:picChg>
      </pc:sldChg>
      <pc:sldChg chg="addSp delSp modSp add mod replId setBg">
        <pc:chgData name="Lily Pearl Poirier" userId="S::lpoirier2@umassd.edu::98b0063d-7091-4921-a15c-51c9513f3c0d" providerId="AD" clId="Web-{4DABCA3D-72BF-C390-A25A-4D4B948A8E09}" dt="2024-04-16T18:22:37.666" v="870" actId="1076"/>
        <pc:sldMkLst>
          <pc:docMk/>
          <pc:sldMk cId="2799308653" sldId="277"/>
        </pc:sldMkLst>
        <pc:spChg chg="mod">
          <ac:chgData name="Lily Pearl Poirier" userId="S::lpoirier2@umassd.edu::98b0063d-7091-4921-a15c-51c9513f3c0d" providerId="AD" clId="Web-{4DABCA3D-72BF-C390-A25A-4D4B948A8E09}" dt="2024-04-16T18:21:53.244" v="865"/>
          <ac:spMkLst>
            <pc:docMk/>
            <pc:sldMk cId="2799308653" sldId="277"/>
            <ac:spMk id="2" creationId="{A7842B00-2C99-7F2E-5083-524CDBC65850}"/>
          </ac:spMkLst>
        </pc:spChg>
        <pc:spChg chg="mod">
          <ac:chgData name="Lily Pearl Poirier" userId="S::lpoirier2@umassd.edu::98b0063d-7091-4921-a15c-51c9513f3c0d" providerId="AD" clId="Web-{4DABCA3D-72BF-C390-A25A-4D4B948A8E09}" dt="2024-04-16T18:22:37.666" v="870" actId="1076"/>
          <ac:spMkLst>
            <pc:docMk/>
            <pc:sldMk cId="2799308653" sldId="277"/>
            <ac:spMk id="6" creationId="{30AC5198-E8EC-B307-C286-6DBB3D4ABDB5}"/>
          </ac:spMkLst>
        </pc:spChg>
        <pc:spChg chg="add">
          <ac:chgData name="Lily Pearl Poirier" userId="S::lpoirier2@umassd.edu::98b0063d-7091-4921-a15c-51c9513f3c0d" providerId="AD" clId="Web-{4DABCA3D-72BF-C390-A25A-4D4B948A8E09}" dt="2024-04-16T18:21:53.244" v="865"/>
          <ac:spMkLst>
            <pc:docMk/>
            <pc:sldMk cId="2799308653" sldId="277"/>
            <ac:spMk id="20" creationId="{104332FF-8349-42A5-B5C8-5EE3825CE252}"/>
          </ac:spMkLst>
        </pc:spChg>
        <pc:spChg chg="add">
          <ac:chgData name="Lily Pearl Poirier" userId="S::lpoirier2@umassd.edu::98b0063d-7091-4921-a15c-51c9513f3c0d" providerId="AD" clId="Web-{4DABCA3D-72BF-C390-A25A-4D4B948A8E09}" dt="2024-04-16T18:21:53.244" v="865"/>
          <ac:spMkLst>
            <pc:docMk/>
            <pc:sldMk cId="2799308653" sldId="277"/>
            <ac:spMk id="22" creationId="{5A0118C5-4F8D-4CF4-BADD-53FEACC6C42A}"/>
          </ac:spMkLst>
        </pc:spChg>
        <pc:grpChg chg="add">
          <ac:chgData name="Lily Pearl Poirier" userId="S::lpoirier2@umassd.edu::98b0063d-7091-4921-a15c-51c9513f3c0d" providerId="AD" clId="Web-{4DABCA3D-72BF-C390-A25A-4D4B948A8E09}" dt="2024-04-16T18:21:53.244" v="865"/>
          <ac:grpSpMkLst>
            <pc:docMk/>
            <pc:sldMk cId="2799308653" sldId="277"/>
            <ac:grpSpMk id="13" creationId="{8997F1B7-1EE7-4EA5-A5A4-866F9A810C9F}"/>
          </ac:grpSpMkLst>
        </pc:grpChg>
        <pc:grpChg chg="add">
          <ac:chgData name="Lily Pearl Poirier" userId="S::lpoirier2@umassd.edu::98b0063d-7091-4921-a15c-51c9513f3c0d" providerId="AD" clId="Web-{4DABCA3D-72BF-C390-A25A-4D4B948A8E09}" dt="2024-04-16T18:21:53.244" v="865"/>
          <ac:grpSpMkLst>
            <pc:docMk/>
            <pc:sldMk cId="2799308653" sldId="277"/>
            <ac:grpSpMk id="24" creationId="{0E01B404-974F-4AE2-B624-17BB796E4C84}"/>
          </ac:grpSpMkLst>
        </pc:grpChg>
        <pc:grpChg chg="add">
          <ac:chgData name="Lily Pearl Poirier" userId="S::lpoirier2@umassd.edu::98b0063d-7091-4921-a15c-51c9513f3c0d" providerId="AD" clId="Web-{4DABCA3D-72BF-C390-A25A-4D4B948A8E09}" dt="2024-04-16T18:21:53.244" v="865"/>
          <ac:grpSpMkLst>
            <pc:docMk/>
            <pc:sldMk cId="2799308653" sldId="277"/>
            <ac:grpSpMk id="28" creationId="{4B298437-9289-4DEE-A22A-B50B8E0C5783}"/>
          </ac:grpSpMkLst>
        </pc:grpChg>
        <pc:grpChg chg="add">
          <ac:chgData name="Lily Pearl Poirier" userId="S::lpoirier2@umassd.edu::98b0063d-7091-4921-a15c-51c9513f3c0d" providerId="AD" clId="Web-{4DABCA3D-72BF-C390-A25A-4D4B948A8E09}" dt="2024-04-16T18:21:53.244" v="865"/>
          <ac:grpSpMkLst>
            <pc:docMk/>
            <pc:sldMk cId="2799308653" sldId="277"/>
            <ac:grpSpMk id="32" creationId="{0A8BC7D6-3432-421F-90E8-E5BF9B9D3932}"/>
          </ac:grpSpMkLst>
        </pc:grpChg>
        <pc:picChg chg="del">
          <ac:chgData name="Lily Pearl Poirier" userId="S::lpoirier2@umassd.edu::98b0063d-7091-4921-a15c-51c9513f3c0d" providerId="AD" clId="Web-{4DABCA3D-72BF-C390-A25A-4D4B948A8E09}" dt="2024-04-16T18:01:10.106" v="571"/>
          <ac:picMkLst>
            <pc:docMk/>
            <pc:sldMk cId="2799308653" sldId="277"/>
            <ac:picMk id="3" creationId="{8361DBDB-172E-2FBA-3685-8A11761BB9AF}"/>
          </ac:picMkLst>
        </pc:picChg>
        <pc:picChg chg="add mod ord">
          <ac:chgData name="Lily Pearl Poirier" userId="S::lpoirier2@umassd.edu::98b0063d-7091-4921-a15c-51c9513f3c0d" providerId="AD" clId="Web-{4DABCA3D-72BF-C390-A25A-4D4B948A8E09}" dt="2024-04-16T18:21:53.244" v="865"/>
          <ac:picMkLst>
            <pc:docMk/>
            <pc:sldMk cId="2799308653" sldId="277"/>
            <ac:picMk id="5" creationId="{FF7895E9-4778-F3C4-20E7-9616275557AE}"/>
          </ac:picMkLst>
        </pc:picChg>
        <pc:picChg chg="add mod">
          <ac:chgData name="Lily Pearl Poirier" userId="S::lpoirier2@umassd.edu::98b0063d-7091-4921-a15c-51c9513f3c0d" providerId="AD" clId="Web-{4DABCA3D-72BF-C390-A25A-4D4B948A8E09}" dt="2024-04-16T18:21:53.244" v="865"/>
          <ac:picMkLst>
            <pc:docMk/>
            <pc:sldMk cId="2799308653" sldId="277"/>
            <ac:picMk id="8" creationId="{1DEC064F-9EAE-2D71-8CFD-1E41AB116B0B}"/>
          </ac:picMkLst>
        </pc:picChg>
      </pc:sldChg>
      <pc:sldChg chg="modSp add replId">
        <pc:chgData name="Lily Pearl Poirier" userId="S::lpoirier2@umassd.edu::98b0063d-7091-4921-a15c-51c9513f3c0d" providerId="AD" clId="Web-{4DABCA3D-72BF-C390-A25A-4D4B948A8E09}" dt="2024-04-16T18:10:50.104" v="712" actId="20577"/>
        <pc:sldMkLst>
          <pc:docMk/>
          <pc:sldMk cId="2828847523" sldId="278"/>
        </pc:sldMkLst>
        <pc:spChg chg="mod">
          <ac:chgData name="Lily Pearl Poirier" userId="S::lpoirier2@umassd.edu::98b0063d-7091-4921-a15c-51c9513f3c0d" providerId="AD" clId="Web-{4DABCA3D-72BF-C390-A25A-4D4B948A8E09}" dt="2024-04-16T18:10:43.291" v="711" actId="20577"/>
          <ac:spMkLst>
            <pc:docMk/>
            <pc:sldMk cId="2828847523" sldId="278"/>
            <ac:spMk id="2" creationId="{AA152CC2-254A-265B-B9B5-AA85B8C26E99}"/>
          </ac:spMkLst>
        </pc:spChg>
        <pc:spChg chg="mod">
          <ac:chgData name="Lily Pearl Poirier" userId="S::lpoirier2@umassd.edu::98b0063d-7091-4921-a15c-51c9513f3c0d" providerId="AD" clId="Web-{4DABCA3D-72BF-C390-A25A-4D4B948A8E09}" dt="2024-04-16T18:10:50.104" v="712" actId="20577"/>
          <ac:spMkLst>
            <pc:docMk/>
            <pc:sldMk cId="2828847523" sldId="278"/>
            <ac:spMk id="5" creationId="{E6F7A36F-D50B-422C-03F2-6285D0A52D6F}"/>
          </ac:spMkLst>
        </pc:spChg>
      </pc:sldChg>
      <pc:sldChg chg="modSp add replId">
        <pc:chgData name="Lily Pearl Poirier" userId="S::lpoirier2@umassd.edu::98b0063d-7091-4921-a15c-51c9513f3c0d" providerId="AD" clId="Web-{4DABCA3D-72BF-C390-A25A-4D4B948A8E09}" dt="2024-04-16T18:11:43.152" v="727" actId="20577"/>
        <pc:sldMkLst>
          <pc:docMk/>
          <pc:sldMk cId="719749738" sldId="279"/>
        </pc:sldMkLst>
        <pc:spChg chg="mod">
          <ac:chgData name="Lily Pearl Poirier" userId="S::lpoirier2@umassd.edu::98b0063d-7091-4921-a15c-51c9513f3c0d" providerId="AD" clId="Web-{4DABCA3D-72BF-C390-A25A-4D4B948A8E09}" dt="2024-04-16T18:11:34.198" v="725" actId="20577"/>
          <ac:spMkLst>
            <pc:docMk/>
            <pc:sldMk cId="719749738" sldId="279"/>
            <ac:spMk id="2" creationId="{AA152CC2-254A-265B-B9B5-AA85B8C26E99}"/>
          </ac:spMkLst>
        </pc:spChg>
        <pc:spChg chg="mod">
          <ac:chgData name="Lily Pearl Poirier" userId="S::lpoirier2@umassd.edu::98b0063d-7091-4921-a15c-51c9513f3c0d" providerId="AD" clId="Web-{4DABCA3D-72BF-C390-A25A-4D4B948A8E09}" dt="2024-04-16T18:11:43.152" v="727" actId="20577"/>
          <ac:spMkLst>
            <pc:docMk/>
            <pc:sldMk cId="719749738" sldId="279"/>
            <ac:spMk id="5" creationId="{E6F7A36F-D50B-422C-03F2-6285D0A52D6F}"/>
          </ac:spMkLst>
        </pc:spChg>
      </pc:sldChg>
      <pc:sldChg chg="modSp add replId">
        <pc:chgData name="Lily Pearl Poirier" userId="S::lpoirier2@umassd.edu::98b0063d-7091-4921-a15c-51c9513f3c0d" providerId="AD" clId="Web-{4DABCA3D-72BF-C390-A25A-4D4B948A8E09}" dt="2024-04-16T18:13:11.044" v="751" actId="20577"/>
        <pc:sldMkLst>
          <pc:docMk/>
          <pc:sldMk cId="2247467460" sldId="280"/>
        </pc:sldMkLst>
        <pc:spChg chg="mod">
          <ac:chgData name="Lily Pearl Poirier" userId="S::lpoirier2@umassd.edu::98b0063d-7091-4921-a15c-51c9513f3c0d" providerId="AD" clId="Web-{4DABCA3D-72BF-C390-A25A-4D4B948A8E09}" dt="2024-04-16T18:13:07.701" v="750" actId="20577"/>
          <ac:spMkLst>
            <pc:docMk/>
            <pc:sldMk cId="2247467460" sldId="280"/>
            <ac:spMk id="2" creationId="{AA152CC2-254A-265B-B9B5-AA85B8C26E99}"/>
          </ac:spMkLst>
        </pc:spChg>
        <pc:spChg chg="mod">
          <ac:chgData name="Lily Pearl Poirier" userId="S::lpoirier2@umassd.edu::98b0063d-7091-4921-a15c-51c9513f3c0d" providerId="AD" clId="Web-{4DABCA3D-72BF-C390-A25A-4D4B948A8E09}" dt="2024-04-16T18:13:11.044" v="751" actId="20577"/>
          <ac:spMkLst>
            <pc:docMk/>
            <pc:sldMk cId="2247467460" sldId="280"/>
            <ac:spMk id="5" creationId="{E6F7A36F-D50B-422C-03F2-6285D0A52D6F}"/>
          </ac:spMkLst>
        </pc:spChg>
      </pc:sldChg>
      <pc:sldChg chg="modSp add replId">
        <pc:chgData name="Lily Pearl Poirier" userId="S::lpoirier2@umassd.edu::98b0063d-7091-4921-a15c-51c9513f3c0d" providerId="AD" clId="Web-{4DABCA3D-72BF-C390-A25A-4D4B948A8E09}" dt="2024-04-16T18:13:42.014" v="758" actId="20577"/>
        <pc:sldMkLst>
          <pc:docMk/>
          <pc:sldMk cId="2051329374" sldId="281"/>
        </pc:sldMkLst>
        <pc:spChg chg="mod">
          <ac:chgData name="Lily Pearl Poirier" userId="S::lpoirier2@umassd.edu::98b0063d-7091-4921-a15c-51c9513f3c0d" providerId="AD" clId="Web-{4DABCA3D-72BF-C390-A25A-4D4B948A8E09}" dt="2024-04-16T18:13:29.170" v="754" actId="20577"/>
          <ac:spMkLst>
            <pc:docMk/>
            <pc:sldMk cId="2051329374" sldId="281"/>
            <ac:spMk id="2" creationId="{AA152CC2-254A-265B-B9B5-AA85B8C26E99}"/>
          </ac:spMkLst>
        </pc:spChg>
        <pc:spChg chg="mod">
          <ac:chgData name="Lily Pearl Poirier" userId="S::lpoirier2@umassd.edu::98b0063d-7091-4921-a15c-51c9513f3c0d" providerId="AD" clId="Web-{4DABCA3D-72BF-C390-A25A-4D4B948A8E09}" dt="2024-04-16T18:13:42.014" v="758" actId="20577"/>
          <ac:spMkLst>
            <pc:docMk/>
            <pc:sldMk cId="2051329374" sldId="281"/>
            <ac:spMk id="5" creationId="{E6F7A36F-D50B-422C-03F2-6285D0A52D6F}"/>
          </ac:spMkLst>
        </pc:spChg>
      </pc:sldChg>
      <pc:sldChg chg="modSp add replId">
        <pc:chgData name="Lily Pearl Poirier" userId="S::lpoirier2@umassd.edu::98b0063d-7091-4921-a15c-51c9513f3c0d" providerId="AD" clId="Web-{4DABCA3D-72BF-C390-A25A-4D4B948A8E09}" dt="2024-04-16T18:14:19.405" v="772" actId="14100"/>
        <pc:sldMkLst>
          <pc:docMk/>
          <pc:sldMk cId="4014768984" sldId="282"/>
        </pc:sldMkLst>
        <pc:spChg chg="mod">
          <ac:chgData name="Lily Pearl Poirier" userId="S::lpoirier2@umassd.edu::98b0063d-7091-4921-a15c-51c9513f3c0d" providerId="AD" clId="Web-{4DABCA3D-72BF-C390-A25A-4D4B948A8E09}" dt="2024-04-16T18:14:12.796" v="770" actId="14100"/>
          <ac:spMkLst>
            <pc:docMk/>
            <pc:sldMk cId="4014768984" sldId="282"/>
            <ac:spMk id="2" creationId="{AA152CC2-254A-265B-B9B5-AA85B8C26E99}"/>
          </ac:spMkLst>
        </pc:spChg>
        <pc:spChg chg="mod">
          <ac:chgData name="Lily Pearl Poirier" userId="S::lpoirier2@umassd.edu::98b0063d-7091-4921-a15c-51c9513f3c0d" providerId="AD" clId="Web-{4DABCA3D-72BF-C390-A25A-4D4B948A8E09}" dt="2024-04-16T18:14:19.405" v="772" actId="14100"/>
          <ac:spMkLst>
            <pc:docMk/>
            <pc:sldMk cId="4014768984" sldId="282"/>
            <ac:spMk id="5" creationId="{E6F7A36F-D50B-422C-03F2-6285D0A52D6F}"/>
          </ac:spMkLst>
        </pc:spChg>
      </pc:sldChg>
      <pc:sldChg chg="modSp add replId">
        <pc:chgData name="Lily Pearl Poirier" userId="S::lpoirier2@umassd.edu::98b0063d-7091-4921-a15c-51c9513f3c0d" providerId="AD" clId="Web-{4DABCA3D-72BF-C390-A25A-4D4B948A8E09}" dt="2024-04-16T18:14:58.641" v="783" actId="1076"/>
        <pc:sldMkLst>
          <pc:docMk/>
          <pc:sldMk cId="1185237271" sldId="283"/>
        </pc:sldMkLst>
        <pc:spChg chg="mod">
          <ac:chgData name="Lily Pearl Poirier" userId="S::lpoirier2@umassd.edu::98b0063d-7091-4921-a15c-51c9513f3c0d" providerId="AD" clId="Web-{4DABCA3D-72BF-C390-A25A-4D4B948A8E09}" dt="2024-04-16T18:14:55.906" v="782" actId="14100"/>
          <ac:spMkLst>
            <pc:docMk/>
            <pc:sldMk cId="1185237271" sldId="283"/>
            <ac:spMk id="2" creationId="{AA152CC2-254A-265B-B9B5-AA85B8C26E99}"/>
          </ac:spMkLst>
        </pc:spChg>
        <pc:spChg chg="mod">
          <ac:chgData name="Lily Pearl Poirier" userId="S::lpoirier2@umassd.edu::98b0063d-7091-4921-a15c-51c9513f3c0d" providerId="AD" clId="Web-{4DABCA3D-72BF-C390-A25A-4D4B948A8E09}" dt="2024-04-16T18:14:58.641" v="783" actId="1076"/>
          <ac:spMkLst>
            <pc:docMk/>
            <pc:sldMk cId="1185237271" sldId="283"/>
            <ac:spMk id="5" creationId="{E6F7A36F-D50B-422C-03F2-6285D0A52D6F}"/>
          </ac:spMkLst>
        </pc:spChg>
      </pc:sldChg>
      <pc:sldChg chg="modSp add ord replId">
        <pc:chgData name="Lily Pearl Poirier" userId="S::lpoirier2@umassd.edu::98b0063d-7091-4921-a15c-51c9513f3c0d" providerId="AD" clId="Web-{4DABCA3D-72BF-C390-A25A-4D4B948A8E09}" dt="2024-04-16T18:16:25.064" v="795"/>
        <pc:sldMkLst>
          <pc:docMk/>
          <pc:sldMk cId="3780818066" sldId="284"/>
        </pc:sldMkLst>
        <pc:spChg chg="mod">
          <ac:chgData name="Lily Pearl Poirier" userId="S::lpoirier2@umassd.edu::98b0063d-7091-4921-a15c-51c9513f3c0d" providerId="AD" clId="Web-{4DABCA3D-72BF-C390-A25A-4D4B948A8E09}" dt="2024-04-16T18:16:06.611" v="789" actId="20577"/>
          <ac:spMkLst>
            <pc:docMk/>
            <pc:sldMk cId="3780818066" sldId="284"/>
            <ac:spMk id="2" creationId="{AA152CC2-254A-265B-B9B5-AA85B8C26E99}"/>
          </ac:spMkLst>
        </pc:spChg>
        <pc:spChg chg="mod">
          <ac:chgData name="Lily Pearl Poirier" userId="S::lpoirier2@umassd.edu::98b0063d-7091-4921-a15c-51c9513f3c0d" providerId="AD" clId="Web-{4DABCA3D-72BF-C390-A25A-4D4B948A8E09}" dt="2024-04-16T18:16:18.064" v="793" actId="14100"/>
          <ac:spMkLst>
            <pc:docMk/>
            <pc:sldMk cId="3780818066" sldId="284"/>
            <ac:spMk id="5" creationId="{E6F7A36F-D50B-422C-03F2-6285D0A52D6F}"/>
          </ac:spMkLst>
        </pc:spChg>
      </pc:sldChg>
      <pc:sldChg chg="modSp add replId">
        <pc:chgData name="Lily Pearl Poirier" userId="S::lpoirier2@umassd.edu::98b0063d-7091-4921-a15c-51c9513f3c0d" providerId="AD" clId="Web-{4DABCA3D-72BF-C390-A25A-4D4B948A8E09}" dt="2024-04-16T18:16:52.440" v="801" actId="20577"/>
        <pc:sldMkLst>
          <pc:docMk/>
          <pc:sldMk cId="3878807751" sldId="285"/>
        </pc:sldMkLst>
        <pc:spChg chg="mod">
          <ac:chgData name="Lily Pearl Poirier" userId="S::lpoirier2@umassd.edu::98b0063d-7091-4921-a15c-51c9513f3c0d" providerId="AD" clId="Web-{4DABCA3D-72BF-C390-A25A-4D4B948A8E09}" dt="2024-04-16T18:16:33.393" v="798" actId="20577"/>
          <ac:spMkLst>
            <pc:docMk/>
            <pc:sldMk cId="3878807751" sldId="285"/>
            <ac:spMk id="2" creationId="{AA152CC2-254A-265B-B9B5-AA85B8C26E99}"/>
          </ac:spMkLst>
        </pc:spChg>
        <pc:spChg chg="mod">
          <ac:chgData name="Lily Pearl Poirier" userId="S::lpoirier2@umassd.edu::98b0063d-7091-4921-a15c-51c9513f3c0d" providerId="AD" clId="Web-{4DABCA3D-72BF-C390-A25A-4D4B948A8E09}" dt="2024-04-16T18:16:52.440" v="801" actId="20577"/>
          <ac:spMkLst>
            <pc:docMk/>
            <pc:sldMk cId="3878807751" sldId="285"/>
            <ac:spMk id="5" creationId="{E6F7A36F-D50B-422C-03F2-6285D0A52D6F}"/>
          </ac:spMkLst>
        </pc:spChg>
      </pc:sldChg>
      <pc:sldChg chg="modSp add replId">
        <pc:chgData name="Lily Pearl Poirier" userId="S::lpoirier2@umassd.edu::98b0063d-7091-4921-a15c-51c9513f3c0d" providerId="AD" clId="Web-{4DABCA3D-72BF-C390-A25A-4D4B948A8E09}" dt="2024-04-16T18:17:13.940" v="807" actId="20577"/>
        <pc:sldMkLst>
          <pc:docMk/>
          <pc:sldMk cId="386352186" sldId="286"/>
        </pc:sldMkLst>
        <pc:spChg chg="mod">
          <ac:chgData name="Lily Pearl Poirier" userId="S::lpoirier2@umassd.edu::98b0063d-7091-4921-a15c-51c9513f3c0d" providerId="AD" clId="Web-{4DABCA3D-72BF-C390-A25A-4D4B948A8E09}" dt="2024-04-16T18:17:04.534" v="804" actId="20577"/>
          <ac:spMkLst>
            <pc:docMk/>
            <pc:sldMk cId="386352186" sldId="286"/>
            <ac:spMk id="2" creationId="{AA152CC2-254A-265B-B9B5-AA85B8C26E99}"/>
          </ac:spMkLst>
        </pc:spChg>
        <pc:spChg chg="mod">
          <ac:chgData name="Lily Pearl Poirier" userId="S::lpoirier2@umassd.edu::98b0063d-7091-4921-a15c-51c9513f3c0d" providerId="AD" clId="Web-{4DABCA3D-72BF-C390-A25A-4D4B948A8E09}" dt="2024-04-16T18:17:13.940" v="807" actId="20577"/>
          <ac:spMkLst>
            <pc:docMk/>
            <pc:sldMk cId="386352186" sldId="286"/>
            <ac:spMk id="5" creationId="{E6F7A36F-D50B-422C-03F2-6285D0A52D6F}"/>
          </ac:spMkLst>
        </pc:spChg>
      </pc:sldChg>
      <pc:sldChg chg="modSp add replId">
        <pc:chgData name="Lily Pearl Poirier" userId="S::lpoirier2@umassd.edu::98b0063d-7091-4921-a15c-51c9513f3c0d" providerId="AD" clId="Web-{4DABCA3D-72BF-C390-A25A-4D4B948A8E09}" dt="2024-04-16T18:17:48.754" v="814" actId="14100"/>
        <pc:sldMkLst>
          <pc:docMk/>
          <pc:sldMk cId="1108284667" sldId="287"/>
        </pc:sldMkLst>
        <pc:spChg chg="mod">
          <ac:chgData name="Lily Pearl Poirier" userId="S::lpoirier2@umassd.edu::98b0063d-7091-4921-a15c-51c9513f3c0d" providerId="AD" clId="Web-{4DABCA3D-72BF-C390-A25A-4D4B948A8E09}" dt="2024-04-16T18:17:46.582" v="813" actId="14100"/>
          <ac:spMkLst>
            <pc:docMk/>
            <pc:sldMk cId="1108284667" sldId="287"/>
            <ac:spMk id="2" creationId="{AA152CC2-254A-265B-B9B5-AA85B8C26E99}"/>
          </ac:spMkLst>
        </pc:spChg>
        <pc:spChg chg="mod">
          <ac:chgData name="Lily Pearl Poirier" userId="S::lpoirier2@umassd.edu::98b0063d-7091-4921-a15c-51c9513f3c0d" providerId="AD" clId="Web-{4DABCA3D-72BF-C390-A25A-4D4B948A8E09}" dt="2024-04-16T18:17:48.754" v="814" actId="14100"/>
          <ac:spMkLst>
            <pc:docMk/>
            <pc:sldMk cId="1108284667" sldId="287"/>
            <ac:spMk id="5" creationId="{E6F7A36F-D50B-422C-03F2-6285D0A52D6F}"/>
          </ac:spMkLst>
        </pc:spChg>
      </pc:sldChg>
      <pc:sldChg chg="addSp delSp modSp add replId">
        <pc:chgData name="Lily Pearl Poirier" userId="S::lpoirier2@umassd.edu::98b0063d-7091-4921-a15c-51c9513f3c0d" providerId="AD" clId="Web-{4DABCA3D-72BF-C390-A25A-4D4B948A8E09}" dt="2024-04-16T18:37:45.999" v="1432" actId="14100"/>
        <pc:sldMkLst>
          <pc:docMk/>
          <pc:sldMk cId="397814612" sldId="288"/>
        </pc:sldMkLst>
        <pc:spChg chg="add del">
          <ac:chgData name="Lily Pearl Poirier" userId="S::lpoirier2@umassd.edu::98b0063d-7091-4921-a15c-51c9513f3c0d" providerId="AD" clId="Web-{4DABCA3D-72BF-C390-A25A-4D4B948A8E09}" dt="2024-04-16T18:34:24.245" v="1412"/>
          <ac:spMkLst>
            <pc:docMk/>
            <pc:sldMk cId="397814612" sldId="288"/>
            <ac:spMk id="5" creationId="{BD3C47D0-0BBA-D700-CF58-6900F30CB128}"/>
          </ac:spMkLst>
        </pc:spChg>
        <pc:spChg chg="mod">
          <ac:chgData name="Lily Pearl Poirier" userId="S::lpoirier2@umassd.edu::98b0063d-7091-4921-a15c-51c9513f3c0d" providerId="AD" clId="Web-{4DABCA3D-72BF-C390-A25A-4D4B948A8E09}" dt="2024-04-16T18:33:14.040" v="1405" actId="20577"/>
          <ac:spMkLst>
            <pc:docMk/>
            <pc:sldMk cId="397814612" sldId="288"/>
            <ac:spMk id="6" creationId="{30AC5198-E8EC-B307-C286-6DBB3D4ABDB5}"/>
          </ac:spMkLst>
        </pc:spChg>
        <pc:spChg chg="add mod ord">
          <ac:chgData name="Lily Pearl Poirier" userId="S::lpoirier2@umassd.edu::98b0063d-7091-4921-a15c-51c9513f3c0d" providerId="AD" clId="Web-{4DABCA3D-72BF-C390-A25A-4D4B948A8E09}" dt="2024-04-16T18:37:45.999" v="1432" actId="14100"/>
          <ac:spMkLst>
            <pc:docMk/>
            <pc:sldMk cId="397814612" sldId="288"/>
            <ac:spMk id="7" creationId="{F2FD5DF5-2E90-F2BE-312B-EE7751A6B2D1}"/>
          </ac:spMkLst>
        </pc:spChg>
        <pc:picChg chg="add del mod ord">
          <ac:chgData name="Lily Pearl Poirier" userId="S::lpoirier2@umassd.edu::98b0063d-7091-4921-a15c-51c9513f3c0d" providerId="AD" clId="Web-{4DABCA3D-72BF-C390-A25A-4D4B948A8E09}" dt="2024-04-16T18:35:50.512" v="1421"/>
          <ac:picMkLst>
            <pc:docMk/>
            <pc:sldMk cId="397814612" sldId="288"/>
            <ac:picMk id="3" creationId="{843DD16C-6679-6DA2-03D8-FE2A423B3ECB}"/>
          </ac:picMkLst>
        </pc:picChg>
        <pc:picChg chg="add del mod">
          <ac:chgData name="Lily Pearl Poirier" userId="S::lpoirier2@umassd.edu::98b0063d-7091-4921-a15c-51c9513f3c0d" providerId="AD" clId="Web-{4DABCA3D-72BF-C390-A25A-4D4B948A8E09}" dt="2024-04-16T18:36:04.669" v="1423"/>
          <ac:picMkLst>
            <pc:docMk/>
            <pc:sldMk cId="397814612" sldId="288"/>
            <ac:picMk id="8" creationId="{03AC75F0-B249-040F-F8F7-41B74AB3B4F2}"/>
          </ac:picMkLst>
        </pc:picChg>
        <pc:picChg chg="add mod">
          <ac:chgData name="Lily Pearl Poirier" userId="S::lpoirier2@umassd.edu::98b0063d-7091-4921-a15c-51c9513f3c0d" providerId="AD" clId="Web-{4DABCA3D-72BF-C390-A25A-4D4B948A8E09}" dt="2024-04-16T18:36:57.795" v="1427" actId="14100"/>
          <ac:picMkLst>
            <pc:docMk/>
            <pc:sldMk cId="397814612" sldId="288"/>
            <ac:picMk id="10" creationId="{6B8303BB-9ED5-193E-2986-2154A0BA795E}"/>
          </ac:picMkLst>
        </pc:picChg>
      </pc:sldChg>
    </pc:docChg>
  </pc:docChgLst>
  <pc:docChgLst>
    <pc:chgData name="Alexander Blais" userId="S::ablais1@umassd.edu::118503b5-6653-4e90-9610-d33f93e84c1e" providerId="AD" clId="Web-{E8A3D388-F1DE-A086-6456-FAF9C3DBFE28}"/>
    <pc:docChg chg="addSld delSld modSld sldOrd">
      <pc:chgData name="Alexander Blais" userId="S::ablais1@umassd.edu::118503b5-6653-4e90-9610-d33f93e84c1e" providerId="AD" clId="Web-{E8A3D388-F1DE-A086-6456-FAF9C3DBFE28}" dt="2024-04-16T23:14:27.448" v="291" actId="1076"/>
      <pc:docMkLst>
        <pc:docMk/>
      </pc:docMkLst>
      <pc:sldChg chg="addSp delSp modSp mod setBg">
        <pc:chgData name="Alexander Blais" userId="S::ablais1@umassd.edu::118503b5-6653-4e90-9610-d33f93e84c1e" providerId="AD" clId="Web-{E8A3D388-F1DE-A086-6456-FAF9C3DBFE28}" dt="2024-04-16T23:11:40.286" v="267"/>
        <pc:sldMkLst>
          <pc:docMk/>
          <pc:sldMk cId="2324886840" sldId="269"/>
        </pc:sldMkLst>
        <pc:spChg chg="mod">
          <ac:chgData name="Alexander Blais" userId="S::ablais1@umassd.edu::118503b5-6653-4e90-9610-d33f93e84c1e" providerId="AD" clId="Web-{E8A3D388-F1DE-A086-6456-FAF9C3DBFE28}" dt="2024-04-16T23:11:40.286" v="267"/>
          <ac:spMkLst>
            <pc:docMk/>
            <pc:sldMk cId="2324886840" sldId="269"/>
            <ac:spMk id="2" creationId="{709CCDE5-D4BE-DBA2-A719-F0717B4A89F2}"/>
          </ac:spMkLst>
        </pc:spChg>
        <pc:spChg chg="mod ord">
          <ac:chgData name="Alexander Blais" userId="S::ablais1@umassd.edu::118503b5-6653-4e90-9610-d33f93e84c1e" providerId="AD" clId="Web-{E8A3D388-F1DE-A086-6456-FAF9C3DBFE28}" dt="2024-04-16T23:11:40.286" v="267"/>
          <ac:spMkLst>
            <pc:docMk/>
            <pc:sldMk cId="2324886840" sldId="269"/>
            <ac:spMk id="3" creationId="{40BA1AB6-8B59-FBF4-F12A-C374EA947ACF}"/>
          </ac:spMkLst>
        </pc:spChg>
        <pc:spChg chg="add del">
          <ac:chgData name="Alexander Blais" userId="S::ablais1@umassd.edu::118503b5-6653-4e90-9610-d33f93e84c1e" providerId="AD" clId="Web-{E8A3D388-F1DE-A086-6456-FAF9C3DBFE28}" dt="2024-04-16T23:11:40.255" v="266"/>
          <ac:spMkLst>
            <pc:docMk/>
            <pc:sldMk cId="2324886840" sldId="269"/>
            <ac:spMk id="17" creationId="{104332FF-8349-42A5-B5C8-5EE3825CE252}"/>
          </ac:spMkLst>
        </pc:spChg>
        <pc:spChg chg="add del">
          <ac:chgData name="Alexander Blais" userId="S::ablais1@umassd.edu::118503b5-6653-4e90-9610-d33f93e84c1e" providerId="AD" clId="Web-{E8A3D388-F1DE-A086-6456-FAF9C3DBFE28}" dt="2024-04-16T23:11:40.255" v="266"/>
          <ac:spMkLst>
            <pc:docMk/>
            <pc:sldMk cId="2324886840" sldId="269"/>
            <ac:spMk id="19" creationId="{5A0118C5-4F8D-4CF4-BADD-53FEACC6C42A}"/>
          </ac:spMkLst>
        </pc:spChg>
        <pc:spChg chg="add">
          <ac:chgData name="Alexander Blais" userId="S::ablais1@umassd.edu::118503b5-6653-4e90-9610-d33f93e84c1e" providerId="AD" clId="Web-{E8A3D388-F1DE-A086-6456-FAF9C3DBFE28}" dt="2024-04-16T23:11:40.286" v="267"/>
          <ac:spMkLst>
            <pc:docMk/>
            <pc:sldMk cId="2324886840" sldId="269"/>
            <ac:spMk id="23" creationId="{79AFCB35-9C04-4524-A0B1-57FF6865D013}"/>
          </ac:spMkLst>
        </pc:spChg>
        <pc:spChg chg="add del">
          <ac:chgData name="Alexander Blais" userId="S::ablais1@umassd.edu::118503b5-6653-4e90-9610-d33f93e84c1e" providerId="AD" clId="Web-{E8A3D388-F1DE-A086-6456-FAF9C3DBFE28}" dt="2024-04-16T23:11:40.255" v="266"/>
          <ac:spMkLst>
            <pc:docMk/>
            <pc:sldMk cId="2324886840" sldId="269"/>
            <ac:spMk id="25" creationId="{4E0A5C5C-2A95-428E-9F6A-0D29EBD57C9F}"/>
          </ac:spMkLst>
        </pc:spChg>
        <pc:spChg chg="add">
          <ac:chgData name="Alexander Blais" userId="S::ablais1@umassd.edu::118503b5-6653-4e90-9610-d33f93e84c1e" providerId="AD" clId="Web-{E8A3D388-F1DE-A086-6456-FAF9C3DBFE28}" dt="2024-04-16T23:11:40.286" v="267"/>
          <ac:spMkLst>
            <pc:docMk/>
            <pc:sldMk cId="2324886840" sldId="269"/>
            <ac:spMk id="29" creationId="{9E5C5460-229E-46C8-A712-CC317985420F}"/>
          </ac:spMkLst>
        </pc:spChg>
        <pc:spChg chg="add">
          <ac:chgData name="Alexander Blais" userId="S::ablais1@umassd.edu::118503b5-6653-4e90-9610-d33f93e84c1e" providerId="AD" clId="Web-{E8A3D388-F1DE-A086-6456-FAF9C3DBFE28}" dt="2024-04-16T23:11:40.286" v="267"/>
          <ac:spMkLst>
            <pc:docMk/>
            <pc:sldMk cId="2324886840" sldId="269"/>
            <ac:spMk id="40" creationId="{104332FF-8349-42A5-B5C8-5EE3825CE252}"/>
          </ac:spMkLst>
        </pc:spChg>
        <pc:spChg chg="add">
          <ac:chgData name="Alexander Blais" userId="S::ablais1@umassd.edu::118503b5-6653-4e90-9610-d33f93e84c1e" providerId="AD" clId="Web-{E8A3D388-F1DE-A086-6456-FAF9C3DBFE28}" dt="2024-04-16T23:11:40.286" v="267"/>
          <ac:spMkLst>
            <pc:docMk/>
            <pc:sldMk cId="2324886840" sldId="269"/>
            <ac:spMk id="41" creationId="{5A0118C5-4F8D-4CF4-BADD-53FEACC6C42A}"/>
          </ac:spMkLst>
        </pc:spChg>
        <pc:spChg chg="add">
          <ac:chgData name="Alexander Blais" userId="S::ablais1@umassd.edu::118503b5-6653-4e90-9610-d33f93e84c1e" providerId="AD" clId="Web-{E8A3D388-F1DE-A086-6456-FAF9C3DBFE28}" dt="2024-04-16T23:11:40.286" v="267"/>
          <ac:spMkLst>
            <pc:docMk/>
            <pc:sldMk cId="2324886840" sldId="269"/>
            <ac:spMk id="42" creationId="{F98F79A4-A6C7-4101-B1E9-27E05CB7CFA0}"/>
          </ac:spMkLst>
        </pc:spChg>
        <pc:spChg chg="add">
          <ac:chgData name="Alexander Blais" userId="S::ablais1@umassd.edu::118503b5-6653-4e90-9610-d33f93e84c1e" providerId="AD" clId="Web-{E8A3D388-F1DE-A086-6456-FAF9C3DBFE28}" dt="2024-04-16T23:11:40.286" v="267"/>
          <ac:spMkLst>
            <pc:docMk/>
            <pc:sldMk cId="2324886840" sldId="269"/>
            <ac:spMk id="43" creationId="{D11AD2AD-0BA0-4DD3-8EEA-84686A0E718C}"/>
          </ac:spMkLst>
        </pc:spChg>
        <pc:spChg chg="add">
          <ac:chgData name="Alexander Blais" userId="S::ablais1@umassd.edu::118503b5-6653-4e90-9610-d33f93e84c1e" providerId="AD" clId="Web-{E8A3D388-F1DE-A086-6456-FAF9C3DBFE28}" dt="2024-04-16T23:11:40.286" v="267"/>
          <ac:spMkLst>
            <pc:docMk/>
            <pc:sldMk cId="2324886840" sldId="269"/>
            <ac:spMk id="44" creationId="{83C8019B-3985-409B-9B87-494B974EE9A2}"/>
          </ac:spMkLst>
        </pc:spChg>
        <pc:spChg chg="add">
          <ac:chgData name="Alexander Blais" userId="S::ablais1@umassd.edu::118503b5-6653-4e90-9610-d33f93e84c1e" providerId="AD" clId="Web-{E8A3D388-F1DE-A086-6456-FAF9C3DBFE28}" dt="2024-04-16T23:11:40.286" v="267"/>
          <ac:spMkLst>
            <pc:docMk/>
            <pc:sldMk cId="2324886840" sldId="269"/>
            <ac:spMk id="45" creationId="{B85A4DB3-61AA-49A1-85A9-B3397CD519AB}"/>
          </ac:spMkLst>
        </pc:spChg>
        <pc:grpChg chg="add del">
          <ac:chgData name="Alexander Blais" userId="S::ablais1@umassd.edu::118503b5-6653-4e90-9610-d33f93e84c1e" providerId="AD" clId="Web-{E8A3D388-F1DE-A086-6456-FAF9C3DBFE28}" dt="2024-04-16T23:11:40.255" v="266"/>
          <ac:grpSpMkLst>
            <pc:docMk/>
            <pc:sldMk cId="2324886840" sldId="269"/>
            <ac:grpSpMk id="10" creationId="{8997F1B7-1EE7-4EA5-A5A4-866F9A810C9F}"/>
          </ac:grpSpMkLst>
        </pc:grpChg>
        <pc:grpChg chg="add del">
          <ac:chgData name="Alexander Blais" userId="S::ablais1@umassd.edu::118503b5-6653-4e90-9610-d33f93e84c1e" providerId="AD" clId="Web-{E8A3D388-F1DE-A086-6456-FAF9C3DBFE28}" dt="2024-04-16T23:11:40.255" v="266"/>
          <ac:grpSpMkLst>
            <pc:docMk/>
            <pc:sldMk cId="2324886840" sldId="269"/>
            <ac:grpSpMk id="21" creationId="{2A638C7D-9088-41A9-88A0-7357157BC168}"/>
          </ac:grpSpMkLst>
        </pc:grpChg>
        <pc:grpChg chg="add del">
          <ac:chgData name="Alexander Blais" userId="S::ablais1@umassd.edu::118503b5-6653-4e90-9610-d33f93e84c1e" providerId="AD" clId="Web-{E8A3D388-F1DE-A086-6456-FAF9C3DBFE28}" dt="2024-04-16T23:11:40.255" v="266"/>
          <ac:grpSpMkLst>
            <pc:docMk/>
            <pc:sldMk cId="2324886840" sldId="269"/>
            <ac:grpSpMk id="27" creationId="{3F219210-B16A-47B6-9AA8-207DAFF37E66}"/>
          </ac:grpSpMkLst>
        </pc:grpChg>
        <pc:grpChg chg="add del">
          <ac:chgData name="Alexander Blais" userId="S::ablais1@umassd.edu::118503b5-6653-4e90-9610-d33f93e84c1e" providerId="AD" clId="Web-{E8A3D388-F1DE-A086-6456-FAF9C3DBFE28}" dt="2024-04-16T23:11:40.255" v="266"/>
          <ac:grpSpMkLst>
            <pc:docMk/>
            <pc:sldMk cId="2324886840" sldId="269"/>
            <ac:grpSpMk id="31" creationId="{582A903B-6B78-4F0A-B7C9-3D80499020B8}"/>
          </ac:grpSpMkLst>
        </pc:grpChg>
        <pc:grpChg chg="add">
          <ac:chgData name="Alexander Blais" userId="S::ablais1@umassd.edu::118503b5-6653-4e90-9610-d33f93e84c1e" providerId="AD" clId="Web-{E8A3D388-F1DE-A086-6456-FAF9C3DBFE28}" dt="2024-04-16T23:11:40.286" v="267"/>
          <ac:grpSpMkLst>
            <pc:docMk/>
            <pc:sldMk cId="2324886840" sldId="269"/>
            <ac:grpSpMk id="33" creationId="{0C156BF8-7FF7-440F-BE2B-417DFFE8BFA5}"/>
          </ac:grpSpMkLst>
        </pc:grpChg>
        <pc:grpChg chg="add">
          <ac:chgData name="Alexander Blais" userId="S::ablais1@umassd.edu::118503b5-6653-4e90-9610-d33f93e84c1e" providerId="AD" clId="Web-{E8A3D388-F1DE-A086-6456-FAF9C3DBFE28}" dt="2024-04-16T23:11:40.286" v="267"/>
          <ac:grpSpMkLst>
            <pc:docMk/>
            <pc:sldMk cId="2324886840" sldId="269"/>
            <ac:grpSpMk id="39" creationId="{8997F1B7-1EE7-4EA5-A5A4-866F9A810C9F}"/>
          </ac:grpSpMkLst>
        </pc:grpChg>
        <pc:picChg chg="add mod">
          <ac:chgData name="Alexander Blais" userId="S::ablais1@umassd.edu::118503b5-6653-4e90-9610-d33f93e84c1e" providerId="AD" clId="Web-{E8A3D388-F1DE-A086-6456-FAF9C3DBFE28}" dt="2024-04-16T23:11:40.286" v="267"/>
          <ac:picMkLst>
            <pc:docMk/>
            <pc:sldMk cId="2324886840" sldId="269"/>
            <ac:picMk id="5" creationId="{0B9E5C29-EA3C-077B-7CA5-E4FFBF0036F1}"/>
          </ac:picMkLst>
        </pc:picChg>
      </pc:sldChg>
      <pc:sldChg chg="ord">
        <pc:chgData name="Alexander Blais" userId="S::ablais1@umassd.edu::118503b5-6653-4e90-9610-d33f93e84c1e" providerId="AD" clId="Web-{E8A3D388-F1DE-A086-6456-FAF9C3DBFE28}" dt="2024-04-16T22:52:54.432" v="65"/>
        <pc:sldMkLst>
          <pc:docMk/>
          <pc:sldMk cId="3780818066" sldId="284"/>
        </pc:sldMkLst>
      </pc:sldChg>
      <pc:sldChg chg="addSp delSp modSp add mod ord replId setBg">
        <pc:chgData name="Alexander Blais" userId="S::ablais1@umassd.edu::118503b5-6653-4e90-9610-d33f93e84c1e" providerId="AD" clId="Web-{E8A3D388-F1DE-A086-6456-FAF9C3DBFE28}" dt="2024-04-16T23:14:27.448" v="291" actId="1076"/>
        <pc:sldMkLst>
          <pc:docMk/>
          <pc:sldMk cId="1419710651" sldId="289"/>
        </pc:sldMkLst>
        <pc:spChg chg="mod">
          <ac:chgData name="Alexander Blais" userId="S::ablais1@umassd.edu::118503b5-6653-4e90-9610-d33f93e84c1e" providerId="AD" clId="Web-{E8A3D388-F1DE-A086-6456-FAF9C3DBFE28}" dt="2024-04-16T23:14:27.448" v="291" actId="1076"/>
          <ac:spMkLst>
            <pc:docMk/>
            <pc:sldMk cId="1419710651" sldId="289"/>
            <ac:spMk id="2" creationId="{709CCDE5-D4BE-DBA2-A719-F0717B4A89F2}"/>
          </ac:spMkLst>
        </pc:spChg>
        <pc:spChg chg="mod">
          <ac:chgData name="Alexander Blais" userId="S::ablais1@umassd.edu::118503b5-6653-4e90-9610-d33f93e84c1e" providerId="AD" clId="Web-{E8A3D388-F1DE-A086-6456-FAF9C3DBFE28}" dt="2024-04-16T23:14:23.432" v="290" actId="1076"/>
          <ac:spMkLst>
            <pc:docMk/>
            <pc:sldMk cId="1419710651" sldId="289"/>
            <ac:spMk id="3" creationId="{40BA1AB6-8B59-FBF4-F12A-C374EA947ACF}"/>
          </ac:spMkLst>
        </pc:spChg>
        <pc:spChg chg="add del">
          <ac:chgData name="Alexander Blais" userId="S::ablais1@umassd.edu::118503b5-6653-4e90-9610-d33f93e84c1e" providerId="AD" clId="Web-{E8A3D388-F1DE-A086-6456-FAF9C3DBFE28}" dt="2024-04-16T23:12:03.240" v="270"/>
          <ac:spMkLst>
            <pc:docMk/>
            <pc:sldMk cId="1419710651" sldId="289"/>
            <ac:spMk id="17" creationId="{104332FF-8349-42A5-B5C8-5EE3825CE252}"/>
          </ac:spMkLst>
        </pc:spChg>
        <pc:spChg chg="add del">
          <ac:chgData name="Alexander Blais" userId="S::ablais1@umassd.edu::118503b5-6653-4e90-9610-d33f93e84c1e" providerId="AD" clId="Web-{E8A3D388-F1DE-A086-6456-FAF9C3DBFE28}" dt="2024-04-16T23:12:03.240" v="270"/>
          <ac:spMkLst>
            <pc:docMk/>
            <pc:sldMk cId="1419710651" sldId="289"/>
            <ac:spMk id="19" creationId="{5A0118C5-4F8D-4CF4-BADD-53FEACC6C42A}"/>
          </ac:spMkLst>
        </pc:spChg>
        <pc:spChg chg="add del">
          <ac:chgData name="Alexander Blais" userId="S::ablais1@umassd.edu::118503b5-6653-4e90-9610-d33f93e84c1e" providerId="AD" clId="Web-{E8A3D388-F1DE-A086-6456-FAF9C3DBFE28}" dt="2024-04-16T23:12:03.240" v="270"/>
          <ac:spMkLst>
            <pc:docMk/>
            <pc:sldMk cId="1419710651" sldId="289"/>
            <ac:spMk id="21" creationId="{3C1D1FA3-6212-4B97-9B1E-C7F81247C2B9}"/>
          </ac:spMkLst>
        </pc:spChg>
        <pc:spChg chg="add del">
          <ac:chgData name="Alexander Blais" userId="S::ablais1@umassd.edu::118503b5-6653-4e90-9610-d33f93e84c1e" providerId="AD" clId="Web-{E8A3D388-F1DE-A086-6456-FAF9C3DBFE28}" dt="2024-04-16T23:12:03.240" v="270"/>
          <ac:spMkLst>
            <pc:docMk/>
            <pc:sldMk cId="1419710651" sldId="289"/>
            <ac:spMk id="23" creationId="{11C51958-04D4-4687-95A2-95DCDCF47464}"/>
          </ac:spMkLst>
        </pc:spChg>
        <pc:spChg chg="add del">
          <ac:chgData name="Alexander Blais" userId="S::ablais1@umassd.edu::118503b5-6653-4e90-9610-d33f93e84c1e" providerId="AD" clId="Web-{E8A3D388-F1DE-A086-6456-FAF9C3DBFE28}" dt="2024-04-16T23:12:03.240" v="270"/>
          <ac:spMkLst>
            <pc:docMk/>
            <pc:sldMk cId="1419710651" sldId="289"/>
            <ac:spMk id="25" creationId="{79AFCB35-9C04-4524-A0B1-57FF6865D013}"/>
          </ac:spMkLst>
        </pc:spChg>
        <pc:spChg chg="add del">
          <ac:chgData name="Alexander Blais" userId="S::ablais1@umassd.edu::118503b5-6653-4e90-9610-d33f93e84c1e" providerId="AD" clId="Web-{E8A3D388-F1DE-A086-6456-FAF9C3DBFE28}" dt="2024-04-16T23:12:03.240" v="270"/>
          <ac:spMkLst>
            <pc:docMk/>
            <pc:sldMk cId="1419710651" sldId="289"/>
            <ac:spMk id="27" creationId="{D11AD2AD-0BA0-4DD3-8EEA-84686A0E718C}"/>
          </ac:spMkLst>
        </pc:spChg>
        <pc:spChg chg="add">
          <ac:chgData name="Alexander Blais" userId="S::ablais1@umassd.edu::118503b5-6653-4e90-9610-d33f93e84c1e" providerId="AD" clId="Web-{E8A3D388-F1DE-A086-6456-FAF9C3DBFE28}" dt="2024-04-16T23:12:03.271" v="271"/>
          <ac:spMkLst>
            <pc:docMk/>
            <pc:sldMk cId="1419710651" sldId="289"/>
            <ac:spMk id="31" creationId="{B85A4DB3-61AA-49A1-85A9-B3397CD519AB}"/>
          </ac:spMkLst>
        </pc:spChg>
        <pc:spChg chg="add">
          <ac:chgData name="Alexander Blais" userId="S::ablais1@umassd.edu::118503b5-6653-4e90-9610-d33f93e84c1e" providerId="AD" clId="Web-{E8A3D388-F1DE-A086-6456-FAF9C3DBFE28}" dt="2024-04-16T23:12:03.271" v="271"/>
          <ac:spMkLst>
            <pc:docMk/>
            <pc:sldMk cId="1419710651" sldId="289"/>
            <ac:spMk id="40" creationId="{104332FF-8349-42A5-B5C8-5EE3825CE252}"/>
          </ac:spMkLst>
        </pc:spChg>
        <pc:spChg chg="add">
          <ac:chgData name="Alexander Blais" userId="S::ablais1@umassd.edu::118503b5-6653-4e90-9610-d33f93e84c1e" providerId="AD" clId="Web-{E8A3D388-F1DE-A086-6456-FAF9C3DBFE28}" dt="2024-04-16T23:12:03.271" v="271"/>
          <ac:spMkLst>
            <pc:docMk/>
            <pc:sldMk cId="1419710651" sldId="289"/>
            <ac:spMk id="41" creationId="{5A0118C5-4F8D-4CF4-BADD-53FEACC6C42A}"/>
          </ac:spMkLst>
        </pc:spChg>
        <pc:spChg chg="add">
          <ac:chgData name="Alexander Blais" userId="S::ablais1@umassd.edu::118503b5-6653-4e90-9610-d33f93e84c1e" providerId="AD" clId="Web-{E8A3D388-F1DE-A086-6456-FAF9C3DBFE28}" dt="2024-04-16T23:12:03.271" v="271"/>
          <ac:spMkLst>
            <pc:docMk/>
            <pc:sldMk cId="1419710651" sldId="289"/>
            <ac:spMk id="42" creationId="{F98F79A4-A6C7-4101-B1E9-27E05CB7CFA0}"/>
          </ac:spMkLst>
        </pc:spChg>
        <pc:spChg chg="add">
          <ac:chgData name="Alexander Blais" userId="S::ablais1@umassd.edu::118503b5-6653-4e90-9610-d33f93e84c1e" providerId="AD" clId="Web-{E8A3D388-F1DE-A086-6456-FAF9C3DBFE28}" dt="2024-04-16T23:12:03.271" v="271"/>
          <ac:spMkLst>
            <pc:docMk/>
            <pc:sldMk cId="1419710651" sldId="289"/>
            <ac:spMk id="43" creationId="{79AFCB35-9C04-4524-A0B1-57FF6865D013}"/>
          </ac:spMkLst>
        </pc:spChg>
        <pc:spChg chg="add">
          <ac:chgData name="Alexander Blais" userId="S::ablais1@umassd.edu::118503b5-6653-4e90-9610-d33f93e84c1e" providerId="AD" clId="Web-{E8A3D388-F1DE-A086-6456-FAF9C3DBFE28}" dt="2024-04-16T23:12:03.271" v="271"/>
          <ac:spMkLst>
            <pc:docMk/>
            <pc:sldMk cId="1419710651" sldId="289"/>
            <ac:spMk id="44" creationId="{D11AD2AD-0BA0-4DD3-8EEA-84686A0E718C}"/>
          </ac:spMkLst>
        </pc:spChg>
        <pc:spChg chg="add">
          <ac:chgData name="Alexander Blais" userId="S::ablais1@umassd.edu::118503b5-6653-4e90-9610-d33f93e84c1e" providerId="AD" clId="Web-{E8A3D388-F1DE-A086-6456-FAF9C3DBFE28}" dt="2024-04-16T23:12:03.271" v="271"/>
          <ac:spMkLst>
            <pc:docMk/>
            <pc:sldMk cId="1419710651" sldId="289"/>
            <ac:spMk id="45" creationId="{83C8019B-3985-409B-9B87-494B974EE9A2}"/>
          </ac:spMkLst>
        </pc:spChg>
        <pc:spChg chg="add">
          <ac:chgData name="Alexander Blais" userId="S::ablais1@umassd.edu::118503b5-6653-4e90-9610-d33f93e84c1e" providerId="AD" clId="Web-{E8A3D388-F1DE-A086-6456-FAF9C3DBFE28}" dt="2024-04-16T23:12:03.271" v="271"/>
          <ac:spMkLst>
            <pc:docMk/>
            <pc:sldMk cId="1419710651" sldId="289"/>
            <ac:spMk id="46" creationId="{9E5C5460-229E-46C8-A712-CC317985420F}"/>
          </ac:spMkLst>
        </pc:spChg>
        <pc:grpChg chg="add del">
          <ac:chgData name="Alexander Blais" userId="S::ablais1@umassd.edu::118503b5-6653-4e90-9610-d33f93e84c1e" providerId="AD" clId="Web-{E8A3D388-F1DE-A086-6456-FAF9C3DBFE28}" dt="2024-04-16T23:12:03.240" v="270"/>
          <ac:grpSpMkLst>
            <pc:docMk/>
            <pc:sldMk cId="1419710651" sldId="289"/>
            <ac:grpSpMk id="10" creationId="{8997F1B7-1EE7-4EA5-A5A4-866F9A810C9F}"/>
          </ac:grpSpMkLst>
        </pc:grpChg>
        <pc:grpChg chg="add del">
          <ac:chgData name="Alexander Blais" userId="S::ablais1@umassd.edu::118503b5-6653-4e90-9610-d33f93e84c1e" providerId="AD" clId="Web-{E8A3D388-F1DE-A086-6456-FAF9C3DBFE28}" dt="2024-04-16T23:12:03.240" v="270"/>
          <ac:grpSpMkLst>
            <pc:docMk/>
            <pc:sldMk cId="1419710651" sldId="289"/>
            <ac:grpSpMk id="29" creationId="{0C156BF8-7FF7-440F-BE2B-417DFFE8BFA5}"/>
          </ac:grpSpMkLst>
        </pc:grpChg>
        <pc:grpChg chg="add">
          <ac:chgData name="Alexander Blais" userId="S::ablais1@umassd.edu::118503b5-6653-4e90-9610-d33f93e84c1e" providerId="AD" clId="Web-{E8A3D388-F1DE-A086-6456-FAF9C3DBFE28}" dt="2024-04-16T23:12:03.271" v="271"/>
          <ac:grpSpMkLst>
            <pc:docMk/>
            <pc:sldMk cId="1419710651" sldId="289"/>
            <ac:grpSpMk id="33" creationId="{0C156BF8-7FF7-440F-BE2B-417DFFE8BFA5}"/>
          </ac:grpSpMkLst>
        </pc:grpChg>
        <pc:grpChg chg="add">
          <ac:chgData name="Alexander Blais" userId="S::ablais1@umassd.edu::118503b5-6653-4e90-9610-d33f93e84c1e" providerId="AD" clId="Web-{E8A3D388-F1DE-A086-6456-FAF9C3DBFE28}" dt="2024-04-16T23:12:03.271" v="271"/>
          <ac:grpSpMkLst>
            <pc:docMk/>
            <pc:sldMk cId="1419710651" sldId="289"/>
            <ac:grpSpMk id="39" creationId="{8997F1B7-1EE7-4EA5-A5A4-866F9A810C9F}"/>
          </ac:grpSpMkLst>
        </pc:grpChg>
        <pc:picChg chg="add mod">
          <ac:chgData name="Alexander Blais" userId="S::ablais1@umassd.edu::118503b5-6653-4e90-9610-d33f93e84c1e" providerId="AD" clId="Web-{E8A3D388-F1DE-A086-6456-FAF9C3DBFE28}" dt="2024-04-16T23:14:17.948" v="289" actId="1076"/>
          <ac:picMkLst>
            <pc:docMk/>
            <pc:sldMk cId="1419710651" sldId="289"/>
            <ac:picMk id="5" creationId="{65EE88A1-DEE1-F4B4-A612-3FCD301FDA0A}"/>
          </ac:picMkLst>
        </pc:picChg>
      </pc:sldChg>
      <pc:sldChg chg="addSp delSp modSp add mod ord replId setBg">
        <pc:chgData name="Alexander Blais" userId="S::ablais1@umassd.edu::118503b5-6653-4e90-9610-d33f93e84c1e" providerId="AD" clId="Web-{E8A3D388-F1DE-A086-6456-FAF9C3DBFE28}" dt="2024-04-16T23:14:02.260" v="288"/>
        <pc:sldMkLst>
          <pc:docMk/>
          <pc:sldMk cId="12885655" sldId="290"/>
        </pc:sldMkLst>
        <pc:spChg chg="mod">
          <ac:chgData name="Alexander Blais" userId="S::ablais1@umassd.edu::118503b5-6653-4e90-9610-d33f93e84c1e" providerId="AD" clId="Web-{E8A3D388-F1DE-A086-6456-FAF9C3DBFE28}" dt="2024-04-16T23:13:58.853" v="287"/>
          <ac:spMkLst>
            <pc:docMk/>
            <pc:sldMk cId="12885655" sldId="290"/>
            <ac:spMk id="2" creationId="{709CCDE5-D4BE-DBA2-A719-F0717B4A89F2}"/>
          </ac:spMkLst>
        </pc:spChg>
        <pc:spChg chg="mod">
          <ac:chgData name="Alexander Blais" userId="S::ablais1@umassd.edu::118503b5-6653-4e90-9610-d33f93e84c1e" providerId="AD" clId="Web-{E8A3D388-F1DE-A086-6456-FAF9C3DBFE28}" dt="2024-04-16T23:13:58.853" v="287"/>
          <ac:spMkLst>
            <pc:docMk/>
            <pc:sldMk cId="12885655" sldId="290"/>
            <ac:spMk id="3" creationId="{40BA1AB6-8B59-FBF4-F12A-C374EA947ACF}"/>
          </ac:spMkLst>
        </pc:spChg>
        <pc:spChg chg="add del">
          <ac:chgData name="Alexander Blais" userId="S::ablais1@umassd.edu::118503b5-6653-4e90-9610-d33f93e84c1e" providerId="AD" clId="Web-{E8A3D388-F1DE-A086-6456-FAF9C3DBFE28}" dt="2024-04-16T23:13:58.853" v="287"/>
          <ac:spMkLst>
            <pc:docMk/>
            <pc:sldMk cId="12885655" sldId="290"/>
            <ac:spMk id="17" creationId="{104332FF-8349-42A5-B5C8-5EE3825CE252}"/>
          </ac:spMkLst>
        </pc:spChg>
        <pc:spChg chg="add del">
          <ac:chgData name="Alexander Blais" userId="S::ablais1@umassd.edu::118503b5-6653-4e90-9610-d33f93e84c1e" providerId="AD" clId="Web-{E8A3D388-F1DE-A086-6456-FAF9C3DBFE28}" dt="2024-04-16T23:13:58.853" v="287"/>
          <ac:spMkLst>
            <pc:docMk/>
            <pc:sldMk cId="12885655" sldId="290"/>
            <ac:spMk id="19" creationId="{5A0118C5-4F8D-4CF4-BADD-53FEACC6C42A}"/>
          </ac:spMkLst>
        </pc:spChg>
        <pc:spChg chg="add del">
          <ac:chgData name="Alexander Blais" userId="S::ablais1@umassd.edu::118503b5-6653-4e90-9610-d33f93e84c1e" providerId="AD" clId="Web-{E8A3D388-F1DE-A086-6456-FAF9C3DBFE28}" dt="2024-04-16T23:13:58.853" v="287"/>
          <ac:spMkLst>
            <pc:docMk/>
            <pc:sldMk cId="12885655" sldId="290"/>
            <ac:spMk id="21" creationId="{F98F79A4-A6C7-4101-B1E9-27E05CB7CFA0}"/>
          </ac:spMkLst>
        </pc:spChg>
        <pc:spChg chg="add del">
          <ac:chgData name="Alexander Blais" userId="S::ablais1@umassd.edu::118503b5-6653-4e90-9610-d33f93e84c1e" providerId="AD" clId="Web-{E8A3D388-F1DE-A086-6456-FAF9C3DBFE28}" dt="2024-04-16T23:13:58.853" v="287"/>
          <ac:spMkLst>
            <pc:docMk/>
            <pc:sldMk cId="12885655" sldId="290"/>
            <ac:spMk id="23" creationId="{79AFCB35-9C04-4524-A0B1-57FF6865D013}"/>
          </ac:spMkLst>
        </pc:spChg>
        <pc:spChg chg="add del">
          <ac:chgData name="Alexander Blais" userId="S::ablais1@umassd.edu::118503b5-6653-4e90-9610-d33f93e84c1e" providerId="AD" clId="Web-{E8A3D388-F1DE-A086-6456-FAF9C3DBFE28}" dt="2024-04-16T23:13:58.853" v="287"/>
          <ac:spMkLst>
            <pc:docMk/>
            <pc:sldMk cId="12885655" sldId="290"/>
            <ac:spMk id="25" creationId="{D11AD2AD-0BA0-4DD3-8EEA-84686A0E718C}"/>
          </ac:spMkLst>
        </pc:spChg>
        <pc:spChg chg="add del">
          <ac:chgData name="Alexander Blais" userId="S::ablais1@umassd.edu::118503b5-6653-4e90-9610-d33f93e84c1e" providerId="AD" clId="Web-{E8A3D388-F1DE-A086-6456-FAF9C3DBFE28}" dt="2024-04-16T23:13:58.853" v="287"/>
          <ac:spMkLst>
            <pc:docMk/>
            <pc:sldMk cId="12885655" sldId="290"/>
            <ac:spMk id="27" creationId="{83C8019B-3985-409B-9B87-494B974EE9A2}"/>
          </ac:spMkLst>
        </pc:spChg>
        <pc:spChg chg="add del">
          <ac:chgData name="Alexander Blais" userId="S::ablais1@umassd.edu::118503b5-6653-4e90-9610-d33f93e84c1e" providerId="AD" clId="Web-{E8A3D388-F1DE-A086-6456-FAF9C3DBFE28}" dt="2024-04-16T23:13:58.853" v="287"/>
          <ac:spMkLst>
            <pc:docMk/>
            <pc:sldMk cId="12885655" sldId="290"/>
            <ac:spMk id="29" creationId="{9E5C5460-229E-46C8-A712-CC317985420F}"/>
          </ac:spMkLst>
        </pc:spChg>
        <pc:spChg chg="add del">
          <ac:chgData name="Alexander Blais" userId="S::ablais1@umassd.edu::118503b5-6653-4e90-9610-d33f93e84c1e" providerId="AD" clId="Web-{E8A3D388-F1DE-A086-6456-FAF9C3DBFE28}" dt="2024-04-16T23:13:58.853" v="287"/>
          <ac:spMkLst>
            <pc:docMk/>
            <pc:sldMk cId="12885655" sldId="290"/>
            <ac:spMk id="31" creationId="{B85A4DB3-61AA-49A1-85A9-B3397CD519AB}"/>
          </ac:spMkLst>
        </pc:spChg>
        <pc:grpChg chg="add del">
          <ac:chgData name="Alexander Blais" userId="S::ablais1@umassd.edu::118503b5-6653-4e90-9610-d33f93e84c1e" providerId="AD" clId="Web-{E8A3D388-F1DE-A086-6456-FAF9C3DBFE28}" dt="2024-04-16T23:13:58.853" v="287"/>
          <ac:grpSpMkLst>
            <pc:docMk/>
            <pc:sldMk cId="12885655" sldId="290"/>
            <ac:grpSpMk id="10" creationId="{8997F1B7-1EE7-4EA5-A5A4-866F9A810C9F}"/>
          </ac:grpSpMkLst>
        </pc:grpChg>
        <pc:grpChg chg="add del">
          <ac:chgData name="Alexander Blais" userId="S::ablais1@umassd.edu::118503b5-6653-4e90-9610-d33f93e84c1e" providerId="AD" clId="Web-{E8A3D388-F1DE-A086-6456-FAF9C3DBFE28}" dt="2024-04-16T23:13:58.853" v="287"/>
          <ac:grpSpMkLst>
            <pc:docMk/>
            <pc:sldMk cId="12885655" sldId="290"/>
            <ac:grpSpMk id="33" creationId="{0C156BF8-7FF7-440F-BE2B-417DFFE8BFA5}"/>
          </ac:grpSpMkLst>
        </pc:grpChg>
        <pc:picChg chg="add del mod">
          <ac:chgData name="Alexander Blais" userId="S::ablais1@umassd.edu::118503b5-6653-4e90-9610-d33f93e84c1e" providerId="AD" clId="Web-{E8A3D388-F1DE-A086-6456-FAF9C3DBFE28}" dt="2024-04-16T23:14:02.260" v="288"/>
          <ac:picMkLst>
            <pc:docMk/>
            <pc:sldMk cId="12885655" sldId="290"/>
            <ac:picMk id="5" creationId="{D0E2FC36-1EB4-30AD-A23A-20A8ABD4C4A0}"/>
          </ac:picMkLst>
        </pc:picChg>
      </pc:sldChg>
      <pc:sldChg chg="addSp modSp add ord replId">
        <pc:chgData name="Alexander Blais" userId="S::ablais1@umassd.edu::118503b5-6653-4e90-9610-d33f93e84c1e" providerId="AD" clId="Web-{E8A3D388-F1DE-A086-6456-FAF9C3DBFE28}" dt="2024-04-16T22:58:26.491" v="182" actId="1076"/>
        <pc:sldMkLst>
          <pc:docMk/>
          <pc:sldMk cId="3885547554" sldId="291"/>
        </pc:sldMkLst>
        <pc:spChg chg="mod">
          <ac:chgData name="Alexander Blais" userId="S::ablais1@umassd.edu::118503b5-6653-4e90-9610-d33f93e84c1e" providerId="AD" clId="Web-{E8A3D388-F1DE-A086-6456-FAF9C3DBFE28}" dt="2024-04-16T22:58:08.866" v="177" actId="20577"/>
          <ac:spMkLst>
            <pc:docMk/>
            <pc:sldMk cId="3885547554" sldId="291"/>
            <ac:spMk id="2" creationId="{709CCDE5-D4BE-DBA2-A719-F0717B4A89F2}"/>
          </ac:spMkLst>
        </pc:spChg>
        <pc:spChg chg="mod">
          <ac:chgData name="Alexander Blais" userId="S::ablais1@umassd.edu::118503b5-6653-4e90-9610-d33f93e84c1e" providerId="AD" clId="Web-{E8A3D388-F1DE-A086-6456-FAF9C3DBFE28}" dt="2024-04-16T22:58:16.647" v="180" actId="20577"/>
          <ac:spMkLst>
            <pc:docMk/>
            <pc:sldMk cId="3885547554" sldId="291"/>
            <ac:spMk id="3" creationId="{40BA1AB6-8B59-FBF4-F12A-C374EA947ACF}"/>
          </ac:spMkLst>
        </pc:spChg>
        <pc:picChg chg="add mod">
          <ac:chgData name="Alexander Blais" userId="S::ablais1@umassd.edu::118503b5-6653-4e90-9610-d33f93e84c1e" providerId="AD" clId="Web-{E8A3D388-F1DE-A086-6456-FAF9C3DBFE28}" dt="2024-04-16T22:58:26.491" v="182" actId="1076"/>
          <ac:picMkLst>
            <pc:docMk/>
            <pc:sldMk cId="3885547554" sldId="291"/>
            <ac:picMk id="4" creationId="{5A1CC78A-FD25-57AD-EBD8-E3390F5C4C91}"/>
          </ac:picMkLst>
        </pc:picChg>
      </pc:sldChg>
      <pc:sldChg chg="modSp add ord replId">
        <pc:chgData name="Alexander Blais" userId="S::ablais1@umassd.edu::118503b5-6653-4e90-9610-d33f93e84c1e" providerId="AD" clId="Web-{E8A3D388-F1DE-A086-6456-FAF9C3DBFE28}" dt="2024-04-16T23:03:47.643" v="251" actId="20577"/>
        <pc:sldMkLst>
          <pc:docMk/>
          <pc:sldMk cId="978129911" sldId="292"/>
        </pc:sldMkLst>
        <pc:spChg chg="mod">
          <ac:chgData name="Alexander Blais" userId="S::ablais1@umassd.edu::118503b5-6653-4e90-9610-d33f93e84c1e" providerId="AD" clId="Web-{E8A3D388-F1DE-A086-6456-FAF9C3DBFE28}" dt="2024-04-16T23:02:02.780" v="221" actId="1076"/>
          <ac:spMkLst>
            <pc:docMk/>
            <pc:sldMk cId="978129911" sldId="292"/>
            <ac:spMk id="2" creationId="{709CCDE5-D4BE-DBA2-A719-F0717B4A89F2}"/>
          </ac:spMkLst>
        </pc:spChg>
        <pc:spChg chg="mod">
          <ac:chgData name="Alexander Blais" userId="S::ablais1@umassd.edu::118503b5-6653-4e90-9610-d33f93e84c1e" providerId="AD" clId="Web-{E8A3D388-F1DE-A086-6456-FAF9C3DBFE28}" dt="2024-04-16T23:03:47.643" v="251" actId="20577"/>
          <ac:spMkLst>
            <pc:docMk/>
            <pc:sldMk cId="978129911" sldId="292"/>
            <ac:spMk id="3" creationId="{40BA1AB6-8B59-FBF4-F12A-C374EA947ACF}"/>
          </ac:spMkLst>
        </pc:spChg>
      </pc:sldChg>
      <pc:sldChg chg="delSp modSp add del replId">
        <pc:chgData name="Alexander Blais" userId="S::ablais1@umassd.edu::118503b5-6653-4e90-9610-d33f93e84c1e" providerId="AD" clId="Web-{E8A3D388-F1DE-A086-6456-FAF9C3DBFE28}" dt="2024-04-16T23:00:56.856" v="203"/>
        <pc:sldMkLst>
          <pc:docMk/>
          <pc:sldMk cId="1850818214" sldId="292"/>
        </pc:sldMkLst>
        <pc:spChg chg="mod">
          <ac:chgData name="Alexander Blais" userId="S::ablais1@umassd.edu::118503b5-6653-4e90-9610-d33f93e84c1e" providerId="AD" clId="Web-{E8A3D388-F1DE-A086-6456-FAF9C3DBFE28}" dt="2024-04-16T22:59:18.696" v="190" actId="1076"/>
          <ac:spMkLst>
            <pc:docMk/>
            <pc:sldMk cId="1850818214" sldId="292"/>
            <ac:spMk id="2" creationId="{709CCDE5-D4BE-DBA2-A719-F0717B4A89F2}"/>
          </ac:spMkLst>
        </pc:spChg>
        <pc:spChg chg="mod">
          <ac:chgData name="Alexander Blais" userId="S::ablais1@umassd.edu::118503b5-6653-4e90-9610-d33f93e84c1e" providerId="AD" clId="Web-{E8A3D388-F1DE-A086-6456-FAF9C3DBFE28}" dt="2024-04-16T23:00:54.887" v="202" actId="20577"/>
          <ac:spMkLst>
            <pc:docMk/>
            <pc:sldMk cId="1850818214" sldId="292"/>
            <ac:spMk id="3" creationId="{40BA1AB6-8B59-FBF4-F12A-C374EA947ACF}"/>
          </ac:spMkLst>
        </pc:spChg>
        <pc:picChg chg="del">
          <ac:chgData name="Alexander Blais" userId="S::ablais1@umassd.edu::118503b5-6653-4e90-9610-d33f93e84c1e" providerId="AD" clId="Web-{E8A3D388-F1DE-A086-6456-FAF9C3DBFE28}" dt="2024-04-16T22:59:20.587" v="191"/>
          <ac:picMkLst>
            <pc:docMk/>
            <pc:sldMk cId="1850818214" sldId="292"/>
            <ac:picMk id="4" creationId="{5A1CC78A-FD25-57AD-EBD8-E3390F5C4C91}"/>
          </ac:picMkLst>
        </pc:picChg>
      </pc:sldChg>
      <pc:sldChg chg="addSp delSp modSp add replId">
        <pc:chgData name="Alexander Blais" userId="S::ablais1@umassd.edu::118503b5-6653-4e90-9610-d33f93e84c1e" providerId="AD" clId="Web-{E8A3D388-F1DE-A086-6456-FAF9C3DBFE28}" dt="2024-04-16T23:05:27.553" v="258" actId="1076"/>
        <pc:sldMkLst>
          <pc:docMk/>
          <pc:sldMk cId="246274177" sldId="293"/>
        </pc:sldMkLst>
        <pc:picChg chg="del">
          <ac:chgData name="Alexander Blais" userId="S::ablais1@umassd.edu::118503b5-6653-4e90-9610-d33f93e84c1e" providerId="AD" clId="Web-{E8A3D388-F1DE-A086-6456-FAF9C3DBFE28}" dt="2024-04-16T23:05:03.599" v="253"/>
          <ac:picMkLst>
            <pc:docMk/>
            <pc:sldMk cId="246274177" sldId="293"/>
            <ac:picMk id="4" creationId="{5A1CC78A-FD25-57AD-EBD8-E3390F5C4C91}"/>
          </ac:picMkLst>
        </pc:picChg>
        <pc:picChg chg="add mod">
          <ac:chgData name="Alexander Blais" userId="S::ablais1@umassd.edu::118503b5-6653-4e90-9610-d33f93e84c1e" providerId="AD" clId="Web-{E8A3D388-F1DE-A086-6456-FAF9C3DBFE28}" dt="2024-04-16T23:05:27.553" v="258" actId="1076"/>
          <ac:picMkLst>
            <pc:docMk/>
            <pc:sldMk cId="246274177" sldId="293"/>
            <ac:picMk id="5" creationId="{5A8521C2-20D5-2BDE-C0F0-92EACAEE40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6AF5E-00B6-4D9E-833A-66A9ABBDE7C4}" type="datetimeFigureOut">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6B906-5835-4159-AAEA-47C0739C7217}" type="slidenum">
              <a:t>‹#›</a:t>
            </a:fld>
            <a:endParaRPr lang="en-US"/>
          </a:p>
        </p:txBody>
      </p:sp>
    </p:spTree>
    <p:extLst>
      <p:ext uri="{BB962C8B-B14F-4D97-AF65-F5344CB8AC3E}">
        <p14:creationId xmlns:p14="http://schemas.microsoft.com/office/powerpoint/2010/main" val="100333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forecasts provided in the Supplemental Workbook provide a very, almost too, optimistic outlook for the revenues and expenses of the tech company. By looking into Snap’s income statement with data for the past 2.5 years, we see a company that has failed to return a net income. Each year the net loss has only increased, and at the half year mark for 2017 the company was already reporting a loss of -$2651.9 million with revenues of $331.3 million. In the workbook, the 2017 revenue is forecasted as $943.7 million, the following year $1,934.7, then $3,254 million, and so on. This is a massive increase from the actual 2016 revenues of $404.5 million dollars. Capital expenditure is also forecasted to be growing at an average of 10.4% each year, which is low considering the rate and breadth of new tech innovations that Snap is planning to create.</a:t>
            </a:r>
          </a:p>
          <a:p>
            <a:endParaRPr lang="en-US"/>
          </a:p>
          <a:p>
            <a:r>
              <a:rPr lang="en-US"/>
              <a:t>This optimism might be caused by the creator of the document being biased, that is, wanting to see Snap’s IPO succeed for their own gain. The credited creator of the Supplemental Workbook, Morgan Stanley, could potentially be an underwriter for the company. As there is a greenshoe provision for the Snap IPO that would allow underwriters to buy up to 15% of the company’s shares “at the offering price if the demand exceeded expectations.” (CASE PG 5) It is possible the inflated revenues were forecasted so Morgan Stanley could invest in Snap. To fix (or verify) the supplemental workbook, we would need to formulate more realistic forecasts from an independent source – not a potential investor in the company.</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6726B906-5835-4159-AAEA-47C0739C7217}" type="slidenum">
              <a:t>22</a:t>
            </a:fld>
            <a:endParaRPr lang="en-US"/>
          </a:p>
        </p:txBody>
      </p:sp>
    </p:spTree>
    <p:extLst>
      <p:ext uri="{BB962C8B-B14F-4D97-AF65-F5344CB8AC3E}">
        <p14:creationId xmlns:p14="http://schemas.microsoft.com/office/powerpoint/2010/main" val="1041603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dealing with the uncertainty in Snap’s forecasted growth rate of 3.5%, there are two approaches: financially and operationally. By focusing on the core operation of the company, that is, the products and features they offer to their user base, Snap will be able to maintain and grow their business just based on user satisfaction and the resulting word of mouth buzz that comes with new and improved products. One strategy for doing so is to improve marketing quantity and spending to be more comparable to direct competition and more visible to the global market. Snap can also work to diversify their target market, both in age (older people) and location (global).</a:t>
            </a:r>
          </a:p>
          <a:p>
            <a:endParaRPr lang="en-US"/>
          </a:p>
          <a:p>
            <a:r>
              <a:rPr lang="en-US"/>
              <a:t>Financially, standard practice for dealing with uncertainty in growth rates is dealt with by increasing the interest rate for the IPO. This is done because an investment in a potentially risky company, such as Snap, lacks appeal for investors. Increasing the interest rate is a way for companies to compensate for an investor's risk. This increased interest rate will impact Snap’s cost of debt, and cost of equity – two key factors in calculating a company's WACC. As a result of higher interest rates, companies will have a higher WACC; which can be seen in the forecast for Snap done by J.P. Morgan. The recommendation, therefore, is to move forward with a higher than standard (as judged by competitors) WACC and interest rate to deal with the uncertainty regarding Snap’s future growth.</a:t>
            </a: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726B906-5835-4159-AAEA-47C0739C7217}" type="slidenum">
              <a:t>29</a:t>
            </a:fld>
            <a:endParaRPr lang="en-US"/>
          </a:p>
        </p:txBody>
      </p:sp>
    </p:spTree>
    <p:extLst>
      <p:ext uri="{BB962C8B-B14F-4D97-AF65-F5344CB8AC3E}">
        <p14:creationId xmlns:p14="http://schemas.microsoft.com/office/powerpoint/2010/main" val="265497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6/21/2025</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2445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6/21/2025</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1812650054"/>
      </p:ext>
    </p:extLst>
  </p:cSld>
  <p:clrMap bg1="lt1" tx1="dk1" bg2="lt2" tx2="dk2" accent1="accent1" accent2="accent2" accent3="accent3" accent4="accent4" accent5="accent5" accent6="accent6" hlink="hlink" folHlink="folHlink"/>
  <p:sldLayoutIdLst>
    <p:sldLayoutId id="214748374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ngimg.com/png/74661-spectacles-mobile-phones-app-snapchat-vector-snap"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aswathdamodaran.blogspot.com/2017/02/a-snap-story-valuing-snap-ahead-of-its.html" TargetMode="External"/><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https://aswathdamodaran.blogspot.com/2017/02/a-snap-story-valuing-snap-ahead-of-its.html"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freepngimg.com/png/74661-spectacles-mobile-phones-app-snapchat-vector-snap"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ngimg.com/png/74661-spectacles-mobile-phones-app-snapchat-vector-snap"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ngimg.com/png/74661-spectacles-mobile-phones-app-snapchat-vector-snap"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7119" y="810623"/>
            <a:ext cx="4894428" cy="3570162"/>
          </a:xfrm>
        </p:spPr>
        <p:txBody>
          <a:bodyPr anchor="b">
            <a:normAutofit/>
          </a:bodyPr>
          <a:lstStyle/>
          <a:p>
            <a:pPr algn="l"/>
            <a:r>
              <a:rPr lang="en-US"/>
              <a:t>Snap Inc.'s IPO</a:t>
            </a:r>
          </a:p>
        </p:txBody>
      </p:sp>
      <p:sp>
        <p:nvSpPr>
          <p:cNvPr id="3" name="Subtitle 2"/>
          <p:cNvSpPr>
            <a:spLocks noGrp="1"/>
          </p:cNvSpPr>
          <p:nvPr>
            <p:ph type="subTitle" idx="1"/>
          </p:nvPr>
        </p:nvSpPr>
        <p:spPr>
          <a:xfrm>
            <a:off x="677119" y="4403394"/>
            <a:ext cx="4894428" cy="1633538"/>
          </a:xfrm>
        </p:spPr>
        <p:txBody>
          <a:bodyPr vert="horz" lIns="91440" tIns="45720" rIns="91440" bIns="45720" rtlCol="0" anchor="t">
            <a:normAutofit/>
          </a:bodyPr>
          <a:lstStyle/>
          <a:p>
            <a:pPr algn="r"/>
            <a:endParaRPr lang="en-US" sz="1200">
              <a:ea typeface="Source Sans Pro"/>
              <a:cs typeface="Times New Roman"/>
            </a:endParaRPr>
          </a:p>
          <a:p>
            <a:r>
              <a:rPr lang="en-US" sz="1200">
                <a:ea typeface="Source Sans Pro"/>
                <a:cs typeface="Times New Roman"/>
              </a:rPr>
              <a:t>A Case Study Analysis by</a:t>
            </a:r>
          </a:p>
          <a:p>
            <a:r>
              <a:rPr lang="en-US" sz="1200">
                <a:ea typeface="Source Sans Pro"/>
                <a:cs typeface="Times New Roman"/>
              </a:rPr>
              <a:t>Alexander</a:t>
            </a:r>
            <a:r>
              <a:rPr lang="en-US" sz="1200">
                <a:latin typeface="Source Sans Pro"/>
                <a:ea typeface="Source Sans Pro"/>
                <a:cs typeface="Times New Roman"/>
              </a:rPr>
              <a:t> Blais, Carrie Clifton, </a:t>
            </a:r>
            <a:endParaRPr lang="en-US">
              <a:ea typeface="Source Sans Pro"/>
            </a:endParaRPr>
          </a:p>
          <a:p>
            <a:r>
              <a:rPr lang="en-US" sz="1200">
                <a:latin typeface="Source Sans Pro"/>
                <a:ea typeface="Source Sans Pro"/>
                <a:cs typeface="Times New Roman"/>
              </a:rPr>
              <a:t>Karan Kirpalani, </a:t>
            </a:r>
            <a:endParaRPr lang="en-US">
              <a:ea typeface="Source Sans Pro"/>
            </a:endParaRPr>
          </a:p>
          <a:p>
            <a:r>
              <a:rPr lang="en-US" sz="1200">
                <a:latin typeface="Source Sans Pro"/>
                <a:ea typeface="Source Sans Pro"/>
                <a:cs typeface="Times New Roman"/>
              </a:rPr>
              <a:t>Lily Pearl Poirier, Maria Teixeira</a:t>
            </a:r>
          </a:p>
          <a:p>
            <a:pPr algn="l"/>
            <a:endParaRPr lang="en-US">
              <a:ea typeface="Source Sans Pro"/>
            </a:endParaRPr>
          </a:p>
        </p:txBody>
      </p:sp>
      <p:grpSp>
        <p:nvGrpSpPr>
          <p:cNvPr id="25" name="Group 24">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descr="A yellow and black logo&#10;&#10;Description automatically generated">
            <a:extLst>
              <a:ext uri="{FF2B5EF4-FFF2-40B4-BE49-F238E27FC236}">
                <a16:creationId xmlns:a16="http://schemas.microsoft.com/office/drawing/2014/main" id="{190BB5DB-4069-714B-883E-F05B1CA627DC}"/>
              </a:ext>
            </a:extLst>
          </p:cNvPr>
          <p:cNvPicPr>
            <a:picLocks noChangeAspect="1"/>
          </p:cNvPicPr>
          <p:nvPr/>
        </p:nvPicPr>
        <p:blipFill>
          <a:blip r:embed="rId2"/>
          <a:stretch>
            <a:fillRect/>
          </a:stretch>
        </p:blipFill>
        <p:spPr>
          <a:xfrm>
            <a:off x="6817629" y="1776367"/>
            <a:ext cx="3899155" cy="3294785"/>
          </a:xfrm>
          <a:prstGeom prst="rect">
            <a:avLst/>
          </a:prstGeom>
          <a:ln w="28575">
            <a:noFill/>
          </a:ln>
        </p:spPr>
      </p:pic>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CDE5-D4BE-DBA2-A719-F0717B4A89F2}"/>
              </a:ext>
            </a:extLst>
          </p:cNvPr>
          <p:cNvSpPr>
            <a:spLocks noGrp="1"/>
          </p:cNvSpPr>
          <p:nvPr>
            <p:ph type="ctrTitle"/>
          </p:nvPr>
        </p:nvSpPr>
        <p:spPr>
          <a:xfrm>
            <a:off x="1417899" y="1546769"/>
            <a:ext cx="9144000" cy="969702"/>
          </a:xfrm>
        </p:spPr>
        <p:txBody>
          <a:bodyPr>
            <a:normAutofit fontScale="90000"/>
          </a:bodyPr>
          <a:lstStyle/>
          <a:p>
            <a:r>
              <a:rPr lang="en-US">
                <a:ea typeface="Source Sans Pro SemiBold"/>
                <a:cs typeface="Calibri"/>
              </a:rPr>
              <a:t>Stats and performance comparisons</a:t>
            </a:r>
            <a:endParaRPr lang="en-US">
              <a:cs typeface="Calibri"/>
            </a:endParaRPr>
          </a:p>
        </p:txBody>
      </p:sp>
      <p:sp>
        <p:nvSpPr>
          <p:cNvPr id="3" name="Subtitle 2">
            <a:extLst>
              <a:ext uri="{FF2B5EF4-FFF2-40B4-BE49-F238E27FC236}">
                <a16:creationId xmlns:a16="http://schemas.microsoft.com/office/drawing/2014/main" id="{40BA1AB6-8B59-FBF4-F12A-C374EA947ACF}"/>
              </a:ext>
            </a:extLst>
          </p:cNvPr>
          <p:cNvSpPr>
            <a:spLocks noGrp="1"/>
          </p:cNvSpPr>
          <p:nvPr>
            <p:ph type="subTitle" idx="1"/>
          </p:nvPr>
        </p:nvSpPr>
        <p:spPr>
          <a:xfrm>
            <a:off x="308658" y="3428417"/>
            <a:ext cx="11565037" cy="1298875"/>
          </a:xfrm>
        </p:spPr>
        <p:txBody>
          <a:bodyPr vert="horz" lIns="91440" tIns="45720" rIns="91440" bIns="45720" rtlCol="0" anchor="t">
            <a:normAutofit/>
          </a:bodyPr>
          <a:lstStyle/>
          <a:p>
            <a:endParaRPr lang="en-US">
              <a:ea typeface="Source Sans Pro"/>
            </a:endParaRPr>
          </a:p>
          <a:p>
            <a:endParaRPr lang="en-US">
              <a:ea typeface="Source Sans Pro"/>
            </a:endParaRPr>
          </a:p>
          <a:p>
            <a:endParaRPr lang="en-US">
              <a:solidFill>
                <a:srgbClr val="000000"/>
              </a:solidFill>
              <a:ea typeface="Source Sans Pro"/>
            </a:endParaRPr>
          </a:p>
          <a:p>
            <a:endParaRPr lang="en-US">
              <a:ea typeface="Source Sans Pro"/>
            </a:endParaRPr>
          </a:p>
          <a:p>
            <a:endParaRPr lang="en-US">
              <a:ea typeface="Source Sans Pro"/>
            </a:endParaRPr>
          </a:p>
        </p:txBody>
      </p:sp>
      <p:pic>
        <p:nvPicPr>
          <p:cNvPr id="5" name="Picture 4" descr="A table with numbers and words&#10;&#10;Description automatically generated">
            <a:extLst>
              <a:ext uri="{FF2B5EF4-FFF2-40B4-BE49-F238E27FC236}">
                <a16:creationId xmlns:a16="http://schemas.microsoft.com/office/drawing/2014/main" id="{5A8521C2-20D5-2BDE-C0F0-92EACAEE4016}"/>
              </a:ext>
            </a:extLst>
          </p:cNvPr>
          <p:cNvPicPr>
            <a:picLocks noChangeAspect="1"/>
          </p:cNvPicPr>
          <p:nvPr/>
        </p:nvPicPr>
        <p:blipFill>
          <a:blip r:embed="rId2"/>
          <a:stretch>
            <a:fillRect/>
          </a:stretch>
        </p:blipFill>
        <p:spPr>
          <a:xfrm>
            <a:off x="680918" y="2518941"/>
            <a:ext cx="10405759" cy="3691359"/>
          </a:xfrm>
          <a:prstGeom prst="rect">
            <a:avLst/>
          </a:prstGeom>
        </p:spPr>
      </p:pic>
    </p:spTree>
    <p:extLst>
      <p:ext uri="{BB962C8B-B14F-4D97-AF65-F5344CB8AC3E}">
        <p14:creationId xmlns:p14="http://schemas.microsoft.com/office/powerpoint/2010/main" val="24627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48281" y="1144541"/>
            <a:ext cx="6456955" cy="2373829"/>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3</a:t>
            </a:r>
            <a:endParaRPr lang="en-US" b="1" kern="1200" cap="all" spc="1500" baseline="0">
              <a:latin typeface="+mj-lt"/>
              <a:ea typeface="Source Sans Pro SemiBold" panose="020B0603030403020204" pitchFamily="34" charset="0"/>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86765" y="3741293"/>
            <a:ext cx="6418471" cy="15661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600" cap="all" spc="400">
                <a:ea typeface="+mn-lt"/>
                <a:cs typeface="+mn-lt"/>
              </a:rPr>
              <a:t>What are some of the reasons for a company to stay private longer</a:t>
            </a:r>
            <a:r>
              <a:rPr lang="en-US" sz="2600" kern="1200" cap="all" spc="400" baseline="0">
                <a:ea typeface="+mn-lt"/>
                <a:cs typeface="+mn-lt"/>
              </a:rPr>
              <a:t>?</a:t>
            </a:r>
            <a:r>
              <a:rPr lang="en-US" sz="2600" cap="all" spc="400">
                <a:ea typeface="+mn-lt"/>
                <a:cs typeface="+mn-lt"/>
              </a:rPr>
              <a:t> </a:t>
            </a:r>
          </a:p>
          <a:p>
            <a:endParaRPr lang="en-US" sz="2000" cap="all" spc="400">
              <a:ea typeface="Source Sans Pro"/>
            </a:endParaRPr>
          </a:p>
          <a:p>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8523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CDE5-D4BE-DBA2-A719-F0717B4A89F2}"/>
              </a:ext>
            </a:extLst>
          </p:cNvPr>
          <p:cNvSpPr>
            <a:spLocks noGrp="1"/>
          </p:cNvSpPr>
          <p:nvPr>
            <p:ph type="ctrTitle"/>
          </p:nvPr>
        </p:nvSpPr>
        <p:spPr>
          <a:xfrm>
            <a:off x="1524001" y="1228465"/>
            <a:ext cx="9144000" cy="969702"/>
          </a:xfrm>
        </p:spPr>
        <p:txBody>
          <a:bodyPr>
            <a:normAutofit fontScale="90000"/>
          </a:bodyPr>
          <a:lstStyle/>
          <a:p>
            <a:r>
              <a:rPr lang="en-US">
                <a:ea typeface="Source Sans Pro SemiBold"/>
                <a:cs typeface="Calibri"/>
              </a:rPr>
              <a:t>Why companies stay private</a:t>
            </a:r>
            <a:endParaRPr lang="en-US">
              <a:cs typeface="Calibri"/>
            </a:endParaRPr>
          </a:p>
        </p:txBody>
      </p:sp>
      <p:sp>
        <p:nvSpPr>
          <p:cNvPr id="3" name="Subtitle 2">
            <a:extLst>
              <a:ext uri="{FF2B5EF4-FFF2-40B4-BE49-F238E27FC236}">
                <a16:creationId xmlns:a16="http://schemas.microsoft.com/office/drawing/2014/main" id="{40BA1AB6-8B59-FBF4-F12A-C374EA947ACF}"/>
              </a:ext>
            </a:extLst>
          </p:cNvPr>
          <p:cNvSpPr>
            <a:spLocks noGrp="1"/>
          </p:cNvSpPr>
          <p:nvPr>
            <p:ph type="subTitle" idx="1"/>
          </p:nvPr>
        </p:nvSpPr>
        <p:spPr>
          <a:xfrm>
            <a:off x="308658" y="2338468"/>
            <a:ext cx="11565037" cy="4202190"/>
          </a:xfrm>
        </p:spPr>
        <p:txBody>
          <a:bodyPr vert="horz" lIns="91440" tIns="45720" rIns="91440" bIns="45720" rtlCol="0" anchor="t">
            <a:normAutofit fontScale="70000" lnSpcReduction="20000"/>
          </a:bodyPr>
          <a:lstStyle/>
          <a:p>
            <a:r>
              <a:rPr lang="en-US" dirty="0">
                <a:ea typeface="+mn-lt"/>
                <a:cs typeface="+mn-lt"/>
              </a:rPr>
              <a:t>held accountable to a smaller group of shareholders.</a:t>
            </a:r>
            <a:endParaRPr lang="en-US" dirty="0">
              <a:ea typeface="Source Sans Pro"/>
            </a:endParaRPr>
          </a:p>
          <a:p>
            <a:endParaRPr lang="en-US">
              <a:ea typeface="+mn-lt"/>
              <a:cs typeface="+mn-lt"/>
            </a:endParaRPr>
          </a:p>
          <a:p>
            <a:r>
              <a:rPr lang="en-US" dirty="0">
                <a:ea typeface="+mn-lt"/>
                <a:cs typeface="+mn-lt"/>
              </a:rPr>
              <a:t>have more control over the business </a:t>
            </a:r>
            <a:r>
              <a:rPr lang="en-US">
                <a:ea typeface="+mn-lt"/>
                <a:cs typeface="+mn-lt"/>
              </a:rPr>
              <a:t>regarding</a:t>
            </a:r>
            <a:r>
              <a:rPr lang="en-US" dirty="0">
                <a:ea typeface="+mn-lt"/>
                <a:cs typeface="+mn-lt"/>
              </a:rPr>
              <a:t> direction, operations and finance.</a:t>
            </a:r>
            <a:endParaRPr lang="en-US" dirty="0"/>
          </a:p>
          <a:p>
            <a:endParaRPr lang="en-US">
              <a:ea typeface="+mn-lt"/>
              <a:cs typeface="+mn-lt"/>
            </a:endParaRPr>
          </a:p>
          <a:p>
            <a:r>
              <a:rPr lang="en-US" dirty="0">
                <a:ea typeface="+mn-lt"/>
                <a:cs typeface="+mn-lt"/>
              </a:rPr>
              <a:t>can keep finances private and can conduct accounting as they see fit. </a:t>
            </a:r>
          </a:p>
          <a:p>
            <a:endParaRPr lang="en-US">
              <a:ea typeface="+mn-lt"/>
              <a:cs typeface="+mn-lt"/>
            </a:endParaRPr>
          </a:p>
          <a:p>
            <a:r>
              <a:rPr lang="en-US" dirty="0">
                <a:ea typeface="+mn-lt"/>
                <a:cs typeface="+mn-lt"/>
              </a:rPr>
              <a:t>do not have to report to / are not subject to the rules of the SEC. </a:t>
            </a:r>
            <a:endParaRPr lang="en-US" dirty="0"/>
          </a:p>
          <a:p>
            <a:endParaRPr lang="en-US">
              <a:ea typeface="+mn-lt"/>
              <a:cs typeface="+mn-lt"/>
            </a:endParaRPr>
          </a:p>
          <a:p>
            <a:r>
              <a:rPr lang="en-US" dirty="0">
                <a:ea typeface="+mn-lt"/>
                <a:cs typeface="+mn-lt"/>
              </a:rPr>
              <a:t>can access capital from banks, lines of credit and other outside investments. </a:t>
            </a:r>
            <a:endParaRPr lang="en-US" dirty="0"/>
          </a:p>
          <a:p>
            <a:endParaRPr lang="en-US">
              <a:ea typeface="+mn-lt"/>
              <a:cs typeface="+mn-lt"/>
            </a:endParaRPr>
          </a:p>
          <a:p>
            <a:r>
              <a:rPr lang="en-US" dirty="0">
                <a:ea typeface="+mn-lt"/>
                <a:cs typeface="+mn-lt"/>
              </a:rPr>
              <a:t>companies that stay private tend to do it to maintain control of operational and financial aspects of their business. </a:t>
            </a:r>
            <a:endParaRPr lang="en-US" dirty="0"/>
          </a:p>
          <a:p>
            <a:endParaRPr lang="en-US">
              <a:ea typeface="Source Sans Pro"/>
            </a:endParaRPr>
          </a:p>
          <a:p>
            <a:endParaRPr lang="en-US">
              <a:ea typeface="Source Sans Pro"/>
            </a:endParaRPr>
          </a:p>
          <a:p>
            <a:endParaRPr lang="en-US">
              <a:solidFill>
                <a:srgbClr val="000000"/>
              </a:solidFill>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97812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48281" y="1144541"/>
            <a:ext cx="6456955" cy="1581041"/>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4</a:t>
            </a:r>
            <a:endParaRPr lang="en-US" b="1" kern="1200" cap="all" spc="1500" baseline="0">
              <a:latin typeface="+mj-lt"/>
              <a:ea typeface="Source Sans Pro SemiBold" panose="020B0603030403020204" pitchFamily="34" charset="0"/>
              <a:cs typeface="+mj-cs"/>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63676" y="2943932"/>
            <a:ext cx="6441560" cy="29023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r>
              <a:rPr lang="en-US" sz="2300" cap="all" spc="400" dirty="0">
                <a:ea typeface="+mn-lt"/>
                <a:cs typeface="+mn-lt"/>
              </a:rPr>
              <a:t>A Morgan Stanley Analyst produced the financial forecasts provided in the Snap Supplemental Workbook shortly after the offering.  The analyst assumed a WACC of 9.7% and 1404 shares outstanding.  Under these assumptions what would be the discounted cash flow estimate of Snap stock’s fair market value on a per share basis? </a:t>
            </a:r>
          </a:p>
          <a:p>
            <a:endParaRPr lang="en-US" sz="2000" cap="all" spc="400" dirty="0">
              <a:ea typeface="+mn-lt"/>
              <a:cs typeface="+mn-lt"/>
            </a:endParaRPr>
          </a:p>
          <a:p>
            <a:pPr algn="ctr">
              <a:lnSpc>
                <a:spcPct val="90000"/>
              </a:lnSpc>
              <a:spcBef>
                <a:spcPts val="1000"/>
              </a:spcBef>
            </a:pPr>
            <a:endParaRPr lang="en-US" sz="2400" kern="1200" cap="all" spc="400" baseline="0" dirty="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1476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A498-661C-4E5F-8635-F9EB6777E04A}"/>
              </a:ext>
            </a:extLst>
          </p:cNvPr>
          <p:cNvSpPr>
            <a:spLocks noGrp="1"/>
          </p:cNvSpPr>
          <p:nvPr>
            <p:ph type="ctrTitle"/>
          </p:nvPr>
        </p:nvSpPr>
        <p:spPr>
          <a:xfrm>
            <a:off x="1524000" y="-4538"/>
            <a:ext cx="9144000" cy="2387600"/>
          </a:xfrm>
        </p:spPr>
        <p:txBody>
          <a:bodyPr/>
          <a:lstStyle/>
          <a:p>
            <a:r>
              <a:rPr lang="en-US">
                <a:ea typeface="Source Sans Pro SemiBold"/>
              </a:rPr>
              <a:t>Discounted Cash Flow</a:t>
            </a:r>
            <a:endParaRPr lang="en-US"/>
          </a:p>
        </p:txBody>
      </p:sp>
      <p:sp>
        <p:nvSpPr>
          <p:cNvPr id="3" name="Subtitle 2">
            <a:extLst>
              <a:ext uri="{FF2B5EF4-FFF2-40B4-BE49-F238E27FC236}">
                <a16:creationId xmlns:a16="http://schemas.microsoft.com/office/drawing/2014/main" id="{3CF48446-3CE6-EC8F-C3C8-F4A31FD2EC1D}"/>
              </a:ext>
            </a:extLst>
          </p:cNvPr>
          <p:cNvSpPr>
            <a:spLocks noGrp="1"/>
          </p:cNvSpPr>
          <p:nvPr>
            <p:ph type="subTitle" idx="1"/>
          </p:nvPr>
        </p:nvSpPr>
        <p:spPr>
          <a:xfrm>
            <a:off x="1524000" y="2872236"/>
            <a:ext cx="9144000" cy="2385564"/>
          </a:xfrm>
        </p:spPr>
        <p:txBody>
          <a:bodyPr vert="horz" lIns="91440" tIns="45720" rIns="91440" bIns="45720" rtlCol="0" anchor="t">
            <a:normAutofit fontScale="85000" lnSpcReduction="10000"/>
          </a:bodyPr>
          <a:lstStyle/>
          <a:p>
            <a:r>
              <a:rPr lang="en-US">
                <a:ea typeface="Source Sans Pro"/>
              </a:rPr>
              <a:t>The objective of the Discounted Cash Flow (DCF) analysis is to estimate the present value of a company based on its projected future cash flows.</a:t>
            </a:r>
            <a:br>
              <a:rPr lang="en-US">
                <a:ea typeface="Source Sans Pro"/>
              </a:rPr>
            </a:br>
            <a:br>
              <a:rPr lang="en-US">
                <a:ea typeface="Source Sans Pro"/>
              </a:rPr>
            </a:br>
            <a:r>
              <a:rPr lang="en-US">
                <a:latin typeface="Times New Roman"/>
                <a:cs typeface="Times New Roman"/>
              </a:rPr>
              <a:t>For a high-growth company like Snap, it's common to start with negative FCFs due to significant upfront investment and gradually move to positive FCFs as the company scales and operations become more efficient.</a:t>
            </a:r>
            <a:endParaRPr lang="en-US"/>
          </a:p>
        </p:txBody>
      </p:sp>
    </p:spTree>
    <p:extLst>
      <p:ext uri="{BB962C8B-B14F-4D97-AF65-F5344CB8AC3E}">
        <p14:creationId xmlns:p14="http://schemas.microsoft.com/office/powerpoint/2010/main" val="227239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7B8AF8-665E-2F4A-96B3-E7A766EB247A}"/>
              </a:ext>
            </a:extLst>
          </p:cNvPr>
          <p:cNvSpPr>
            <a:spLocks noGrp="1"/>
          </p:cNvSpPr>
          <p:nvPr>
            <p:ph type="subTitle" idx="1"/>
          </p:nvPr>
        </p:nvSpPr>
        <p:spPr>
          <a:xfrm>
            <a:off x="1609858" y="4020601"/>
            <a:ext cx="9058142" cy="2063593"/>
          </a:xfrm>
        </p:spPr>
        <p:txBody>
          <a:bodyPr vert="horz" lIns="91440" tIns="45720" rIns="91440" bIns="45720" rtlCol="0" anchor="t">
            <a:normAutofit fontScale="70000" lnSpcReduction="20000"/>
          </a:bodyPr>
          <a:lstStyle/>
          <a:p>
            <a:r>
              <a:rPr lang="en-US">
                <a:ea typeface="Source Sans Pro"/>
              </a:rPr>
              <a:t>· The sum of the present values of the projected FCFs from 2017E to 2025E is $3,138.14 million.</a:t>
            </a:r>
            <a:endParaRPr lang="en-US"/>
          </a:p>
          <a:p>
            <a:r>
              <a:rPr lang="en-US">
                <a:ea typeface="Source Sans Pro"/>
              </a:rPr>
              <a:t>· The present value of the terminal value is $29,415.26 million.</a:t>
            </a:r>
            <a:endParaRPr lang="en-US"/>
          </a:p>
          <a:p>
            <a:r>
              <a:rPr lang="en-US">
                <a:ea typeface="Source Sans Pro"/>
              </a:rPr>
              <a:t>· Therefore, the total present value of Snap's projected future cash flows is $32,553.40 million.</a:t>
            </a:r>
            <a:endParaRPr lang="en-US"/>
          </a:p>
          <a:p>
            <a:r>
              <a:rPr lang="en-US">
                <a:ea typeface="Source Sans Pro"/>
              </a:rPr>
              <a:t>· Dividing this by the number of outstanding shares (1,404), we get a per-share value of approximately $23.19.</a:t>
            </a:r>
            <a:endParaRPr lang="en-US"/>
          </a:p>
          <a:p>
            <a:endParaRPr lang="en-US">
              <a:ea typeface="Source Sans Pro"/>
            </a:endParaRPr>
          </a:p>
        </p:txBody>
      </p:sp>
      <p:pic>
        <p:nvPicPr>
          <p:cNvPr id="4" name="Picture 3" descr="A table with numbers and a few black text&#10;&#10;Description automatically generated">
            <a:extLst>
              <a:ext uri="{FF2B5EF4-FFF2-40B4-BE49-F238E27FC236}">
                <a16:creationId xmlns:a16="http://schemas.microsoft.com/office/drawing/2014/main" id="{4EE4EE20-C3DB-A2E7-A27B-793DBDD0BFD6}"/>
              </a:ext>
            </a:extLst>
          </p:cNvPr>
          <p:cNvPicPr>
            <a:picLocks noChangeAspect="1"/>
          </p:cNvPicPr>
          <p:nvPr/>
        </p:nvPicPr>
        <p:blipFill>
          <a:blip r:embed="rId2"/>
          <a:stretch>
            <a:fillRect/>
          </a:stretch>
        </p:blipFill>
        <p:spPr>
          <a:xfrm>
            <a:off x="1614555" y="601819"/>
            <a:ext cx="9048750" cy="3314700"/>
          </a:xfrm>
          <a:prstGeom prst="rect">
            <a:avLst/>
          </a:prstGeom>
        </p:spPr>
      </p:pic>
    </p:spTree>
    <p:extLst>
      <p:ext uri="{BB962C8B-B14F-4D97-AF65-F5344CB8AC3E}">
        <p14:creationId xmlns:p14="http://schemas.microsoft.com/office/powerpoint/2010/main" val="188999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86765" y="1159934"/>
            <a:ext cx="6418471" cy="3028072"/>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4a&amp;c</a:t>
            </a:r>
            <a:endParaRPr lang="en-US" b="1" kern="1200" cap="all" spc="1500" baseline="0">
              <a:latin typeface="+mj-lt"/>
              <a:ea typeface="Source Sans Pro SemiBold" panose="020B0603030403020204" pitchFamily="34" charset="0"/>
              <a:cs typeface="+mj-cs"/>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86765" y="4280081"/>
            <a:ext cx="6418471" cy="15661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r>
              <a:rPr lang="en-US" sz="2000" cap="all" spc="400">
                <a:ea typeface="+mn-lt"/>
                <a:cs typeface="+mn-lt"/>
              </a:rPr>
              <a:t>How sensitive is the estimate of Snap’s stock price to assumptions about growth and WACC</a:t>
            </a:r>
            <a:r>
              <a:rPr lang="en-US" sz="2000" kern="1200" cap="all" spc="400" baseline="0">
                <a:ea typeface="+mn-lt"/>
                <a:cs typeface="+mn-lt"/>
              </a:rPr>
              <a:t>?</a:t>
            </a:r>
            <a:endParaRPr lang="en-US" sz="2000" cap="all" spc="400">
              <a:ea typeface="+mn-lt"/>
              <a:cs typeface="+mn-lt"/>
            </a:endParaRPr>
          </a:p>
          <a:p>
            <a:endParaRPr lang="en-US" sz="2000" cap="all" spc="400">
              <a:ea typeface="+mn-lt"/>
              <a:cs typeface="+mn-lt"/>
            </a:endParaRPr>
          </a:p>
          <a:p>
            <a:r>
              <a:rPr lang="en-US" sz="2000" cap="all" spc="400">
                <a:ea typeface="+mn-lt"/>
                <a:cs typeface="+mn-lt"/>
              </a:rPr>
              <a:t>Analyze Snap’s DCF value under alternative assumptions of WACC and growth rates.</a:t>
            </a:r>
            <a:endParaRPr lang="en-US"/>
          </a:p>
          <a:p>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5132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2B00-2C99-7F2E-5083-524CDBC65850}"/>
              </a:ext>
            </a:extLst>
          </p:cNvPr>
          <p:cNvSpPr>
            <a:spLocks noGrp="1"/>
          </p:cNvSpPr>
          <p:nvPr>
            <p:ph type="ctrTitle"/>
          </p:nvPr>
        </p:nvSpPr>
        <p:spPr>
          <a:xfrm>
            <a:off x="1524000" y="585925"/>
            <a:ext cx="9154886" cy="907144"/>
          </a:xfrm>
        </p:spPr>
        <p:txBody>
          <a:bodyPr>
            <a:normAutofit fontScale="90000"/>
          </a:bodyPr>
          <a:lstStyle/>
          <a:p>
            <a:r>
              <a:rPr lang="en-US" sz="2800">
                <a:ea typeface="Source Sans Pro SemiBold"/>
              </a:rPr>
              <a:t>Sensitivity of Stock Price, using growth &amp; WACC</a:t>
            </a:r>
            <a:endParaRPr lang="en-US" sz="2800"/>
          </a:p>
        </p:txBody>
      </p:sp>
      <p:pic>
        <p:nvPicPr>
          <p:cNvPr id="3" name="Picture 2">
            <a:extLst>
              <a:ext uri="{FF2B5EF4-FFF2-40B4-BE49-F238E27FC236}">
                <a16:creationId xmlns:a16="http://schemas.microsoft.com/office/drawing/2014/main" id="{14DED52C-44DA-9034-5E43-7B969CEEE3FD}"/>
              </a:ext>
            </a:extLst>
          </p:cNvPr>
          <p:cNvPicPr>
            <a:picLocks noChangeAspect="1"/>
          </p:cNvPicPr>
          <p:nvPr/>
        </p:nvPicPr>
        <p:blipFill>
          <a:blip r:embed="rId2"/>
          <a:stretch>
            <a:fillRect/>
          </a:stretch>
        </p:blipFill>
        <p:spPr>
          <a:xfrm>
            <a:off x="1528350" y="1870631"/>
            <a:ext cx="9097639" cy="3117119"/>
          </a:xfrm>
          <a:prstGeom prst="rect">
            <a:avLst/>
          </a:prstGeom>
        </p:spPr>
      </p:pic>
    </p:spTree>
    <p:extLst>
      <p:ext uri="{BB962C8B-B14F-4D97-AF65-F5344CB8AC3E}">
        <p14:creationId xmlns:p14="http://schemas.microsoft.com/office/powerpoint/2010/main" val="3795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E3D9B67C-87B6-BD7F-0588-48576F6CDF2D}"/>
              </a:ext>
            </a:extLst>
          </p:cNvPr>
          <p:cNvPicPr>
            <a:picLocks noChangeAspect="1"/>
          </p:cNvPicPr>
          <p:nvPr/>
        </p:nvPicPr>
        <p:blipFill>
          <a:blip r:embed="rId2"/>
          <a:stretch>
            <a:fillRect/>
          </a:stretch>
        </p:blipFill>
        <p:spPr>
          <a:xfrm>
            <a:off x="163807" y="261937"/>
            <a:ext cx="7115175" cy="6334125"/>
          </a:xfrm>
          <a:prstGeom prst="rect">
            <a:avLst/>
          </a:prstGeom>
        </p:spPr>
      </p:pic>
      <p:pic>
        <p:nvPicPr>
          <p:cNvPr id="7" name="Picture 6" descr="A table with numbers and symbols&#10;&#10;Description automatically generated">
            <a:extLst>
              <a:ext uri="{FF2B5EF4-FFF2-40B4-BE49-F238E27FC236}">
                <a16:creationId xmlns:a16="http://schemas.microsoft.com/office/drawing/2014/main" id="{E5CB8E79-943B-4EFB-CE48-A05E264A3C6A}"/>
              </a:ext>
            </a:extLst>
          </p:cNvPr>
          <p:cNvPicPr>
            <a:picLocks noChangeAspect="1"/>
          </p:cNvPicPr>
          <p:nvPr/>
        </p:nvPicPr>
        <p:blipFill>
          <a:blip r:embed="rId3"/>
          <a:stretch>
            <a:fillRect/>
          </a:stretch>
        </p:blipFill>
        <p:spPr>
          <a:xfrm>
            <a:off x="8196452" y="2719249"/>
            <a:ext cx="3486150" cy="1085850"/>
          </a:xfrm>
          <a:prstGeom prst="rect">
            <a:avLst/>
          </a:prstGeom>
        </p:spPr>
      </p:pic>
    </p:spTree>
    <p:extLst>
      <p:ext uri="{BB962C8B-B14F-4D97-AF65-F5344CB8AC3E}">
        <p14:creationId xmlns:p14="http://schemas.microsoft.com/office/powerpoint/2010/main" val="35357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86765" y="1159934"/>
            <a:ext cx="6418471" cy="3028072"/>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4b</a:t>
            </a:r>
            <a:endParaRPr lang="en-US" b="1" kern="1200" cap="all" spc="1500" baseline="0">
              <a:latin typeface="+mj-lt"/>
              <a:ea typeface="Source Sans Pro SemiBold" panose="020B0603030403020204" pitchFamily="34" charset="0"/>
              <a:cs typeface="+mj-cs"/>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86765" y="4280081"/>
            <a:ext cx="6418471" cy="15661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000" cap="all" spc="400">
                <a:ea typeface="+mn-lt"/>
                <a:cs typeface="+mn-lt"/>
              </a:rPr>
              <a:t>Do the assumptions and forecasts appear reasonable? </a:t>
            </a:r>
            <a:r>
              <a:rPr lang="en-US" sz="2000" kern="1200" cap="all" spc="400" baseline="0">
                <a:solidFill>
                  <a:schemeClr val="tx1"/>
                </a:solidFill>
                <a:ea typeface="+mn-lt"/>
                <a:cs typeface="+mn-lt"/>
              </a:rPr>
              <a:t>What </a:t>
            </a:r>
            <a:r>
              <a:rPr lang="en-US" sz="2000" cap="all" spc="400">
                <a:ea typeface="+mn-lt"/>
                <a:cs typeface="+mn-lt"/>
              </a:rPr>
              <a:t>data </a:t>
            </a:r>
            <a:r>
              <a:rPr lang="en-US" sz="2000" kern="1200" cap="all" spc="400" baseline="0">
                <a:solidFill>
                  <a:schemeClr val="tx1"/>
                </a:solidFill>
                <a:ea typeface="+mn-lt"/>
                <a:cs typeface="+mn-lt"/>
              </a:rPr>
              <a:t>would you</a:t>
            </a:r>
            <a:r>
              <a:rPr lang="en-US" sz="2000" cap="all" spc="400">
                <a:ea typeface="+mn-lt"/>
                <a:cs typeface="+mn-lt"/>
              </a:rPr>
              <a:t> use to assess that</a:t>
            </a:r>
            <a:r>
              <a:rPr lang="en-US" sz="2000" kern="1200" cap="all" spc="400" baseline="0">
                <a:solidFill>
                  <a:schemeClr val="tx1"/>
                </a:solidFill>
                <a:ea typeface="+mn-lt"/>
                <a:cs typeface="+mn-lt"/>
              </a:rPr>
              <a:t>?</a:t>
            </a:r>
            <a:endParaRPr lang="en-US" sz="2000" cap="all" spc="400">
              <a:ea typeface="+mn-lt"/>
              <a:cs typeface="+mn-lt"/>
            </a:endParaRPr>
          </a:p>
          <a:p>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4746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0" name="Rectangle 4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1EFDA-F76E-61B5-AC7E-D2E4E65FBFCF}"/>
              </a:ext>
            </a:extLst>
          </p:cNvPr>
          <p:cNvSpPr>
            <a:spLocks noGrp="1"/>
          </p:cNvSpPr>
          <p:nvPr>
            <p:ph type="ctrTitle"/>
          </p:nvPr>
        </p:nvSpPr>
        <p:spPr>
          <a:xfrm>
            <a:off x="938907" y="-4331"/>
            <a:ext cx="5161956" cy="1266587"/>
          </a:xfrm>
        </p:spPr>
        <p:txBody>
          <a:bodyPr vert="horz" lIns="91440" tIns="45720" rIns="91440" bIns="45720" rtlCol="0" anchor="b">
            <a:normAutofit/>
          </a:bodyPr>
          <a:lstStyle/>
          <a:p>
            <a:pPr algn="l"/>
            <a:r>
              <a:rPr lang="en-US" sz="4400">
                <a:ea typeface="+mj-ea"/>
              </a:rPr>
              <a:t>    Snap</a:t>
            </a:r>
          </a:p>
        </p:txBody>
      </p:sp>
      <p:sp>
        <p:nvSpPr>
          <p:cNvPr id="3" name="Subtitle 2">
            <a:extLst>
              <a:ext uri="{FF2B5EF4-FFF2-40B4-BE49-F238E27FC236}">
                <a16:creationId xmlns:a16="http://schemas.microsoft.com/office/drawing/2014/main" id="{45A91A04-5991-3EE4-D7D8-7E2849DEDC50}"/>
              </a:ext>
            </a:extLst>
          </p:cNvPr>
          <p:cNvSpPr>
            <a:spLocks noGrp="1"/>
          </p:cNvSpPr>
          <p:nvPr>
            <p:ph type="subTitle" idx="1"/>
          </p:nvPr>
        </p:nvSpPr>
        <p:spPr>
          <a:xfrm>
            <a:off x="938906" y="1538456"/>
            <a:ext cx="5173000" cy="4461773"/>
          </a:xfrm>
        </p:spPr>
        <p:txBody>
          <a:bodyPr vert="horz" lIns="91440" tIns="45720" rIns="91440" bIns="45720" rtlCol="0" anchor="t">
            <a:normAutofit fontScale="92500" lnSpcReduction="10000"/>
          </a:bodyPr>
          <a:lstStyle/>
          <a:p>
            <a:pPr algn="l"/>
            <a:r>
              <a:rPr lang="en-US" sz="2000"/>
              <a:t>      Background/Facts</a:t>
            </a:r>
            <a:endParaRPr lang="en-US" sz="2000">
              <a:ea typeface="Source Sans Pro"/>
            </a:endParaRPr>
          </a:p>
          <a:p>
            <a:pPr marL="342900" indent="-228600" algn="l">
              <a:buFont typeface="Arial" panose="020B0604020202020204" pitchFamily="34" charset="0"/>
              <a:buChar char="•"/>
            </a:pPr>
            <a:r>
              <a:rPr lang="en-US" sz="2000"/>
              <a:t>Creators of Snap: Evan Speigel, Bobby Murphy, and </a:t>
            </a:r>
            <a:r>
              <a:rPr lang="en-US" sz="2000" err="1"/>
              <a:t>FRank</a:t>
            </a:r>
            <a:r>
              <a:rPr lang="en-US" sz="2000"/>
              <a:t> </a:t>
            </a:r>
            <a:r>
              <a:rPr lang="en-US" sz="2000" err="1"/>
              <a:t>REginald</a:t>
            </a:r>
            <a:endParaRPr lang="en-US" sz="2000" err="1">
              <a:ea typeface="Source Sans Pro"/>
            </a:endParaRPr>
          </a:p>
          <a:p>
            <a:pPr marL="342900" indent="-228600" algn="l">
              <a:buFont typeface="Arial" panose="020B0604020202020204" pitchFamily="34" charset="0"/>
              <a:buChar char="•"/>
            </a:pPr>
            <a:r>
              <a:rPr lang="en-US" sz="2000"/>
              <a:t>Created at Standford University in 2010.</a:t>
            </a:r>
            <a:endParaRPr lang="en-US" sz="2000">
              <a:ea typeface="Source Sans Pro"/>
            </a:endParaRPr>
          </a:p>
          <a:p>
            <a:pPr marL="342900" indent="-228600" algn="l">
              <a:buFont typeface="Arial" panose="020B0604020202020204" pitchFamily="34" charset="0"/>
              <a:buChar char="•"/>
            </a:pPr>
            <a:r>
              <a:rPr lang="en-US" sz="2000"/>
              <a:t>Snapchat originally called </a:t>
            </a:r>
            <a:r>
              <a:rPr lang="en-US" sz="2000" err="1"/>
              <a:t>picaboo</a:t>
            </a:r>
            <a:r>
              <a:rPr lang="en-US" sz="2000"/>
              <a:t> </a:t>
            </a:r>
            <a:endParaRPr lang="en-US" sz="2000">
              <a:ea typeface="Source Sans Pro"/>
            </a:endParaRPr>
          </a:p>
          <a:p>
            <a:pPr marL="342900" indent="-228600" algn="l">
              <a:buFont typeface="Arial" panose="020B0604020202020204" pitchFamily="34" charset="0"/>
              <a:buChar char="•"/>
            </a:pPr>
            <a:r>
              <a:rPr lang="en-US" sz="2000">
                <a:ea typeface="Source Sans Pro"/>
              </a:rPr>
              <a:t>Snapchat: Communication with camera</a:t>
            </a:r>
            <a:endParaRPr lang="en-US" sz="2000"/>
          </a:p>
          <a:p>
            <a:pPr marL="342900" indent="-228600" algn="l">
              <a:buFont typeface="Arial" panose="020B0604020202020204" pitchFamily="34" charset="0"/>
              <a:buChar char="•"/>
            </a:pPr>
            <a:r>
              <a:rPr lang="en-US" sz="2000"/>
              <a:t>Known for ghost logo </a:t>
            </a:r>
            <a:endParaRPr lang="en-US" sz="2000">
              <a:ea typeface="Source Sans Pro"/>
            </a:endParaRPr>
          </a:p>
          <a:p>
            <a:pPr marL="342900" indent="-228600" algn="l">
              <a:buFont typeface="Arial" panose="020B0604020202020204" pitchFamily="34" charset="0"/>
              <a:buChar char="•"/>
            </a:pPr>
            <a:r>
              <a:rPr lang="en-US" sz="2000"/>
              <a:t>Is a Camera Company that gives so many advantages of texting/Lenses/Stories/so much more.</a:t>
            </a:r>
            <a:endParaRPr lang="en-US" sz="2000">
              <a:ea typeface="Source Sans Pro"/>
            </a:endParaRPr>
          </a:p>
          <a:p>
            <a:pPr marL="342900" indent="-228600" algn="l">
              <a:buFont typeface="Arial" panose="020B0604020202020204" pitchFamily="34" charset="0"/>
              <a:buChar char="•"/>
            </a:pPr>
            <a:endParaRPr lang="en-US" sz="2000"/>
          </a:p>
          <a:p>
            <a:pPr marL="342900" indent="-228600" algn="l">
              <a:buFont typeface="Arial" panose="020B0604020202020204" pitchFamily="34" charset="0"/>
              <a:buChar char="•"/>
            </a:pPr>
            <a:endParaRPr lang="en-US" sz="2000"/>
          </a:p>
          <a:p>
            <a:pPr marL="342900"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pic>
        <p:nvPicPr>
          <p:cNvPr id="8" name="Picture 7" descr="A white and black logo&#10;&#10;Description automatically generated">
            <a:extLst>
              <a:ext uri="{FF2B5EF4-FFF2-40B4-BE49-F238E27FC236}">
                <a16:creationId xmlns:a16="http://schemas.microsoft.com/office/drawing/2014/main" id="{75EEA20E-590D-B89E-E702-95A584F256A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35998" y="415616"/>
            <a:ext cx="3750366" cy="2634378"/>
          </a:xfrm>
          <a:prstGeom prst="rect">
            <a:avLst/>
          </a:prstGeom>
        </p:spPr>
      </p:pic>
      <p:grpSp>
        <p:nvGrpSpPr>
          <p:cNvPr id="52" name="Graphic 190">
            <a:extLst>
              <a:ext uri="{FF2B5EF4-FFF2-40B4-BE49-F238E27FC236}">
                <a16:creationId xmlns:a16="http://schemas.microsoft.com/office/drawing/2014/main" id="{0E01B404-974F-4AE2-B624-17BB796E4C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620" y="736826"/>
            <a:ext cx="1598829" cy="531293"/>
            <a:chOff x="2504802" y="1755501"/>
            <a:chExt cx="1598829" cy="531293"/>
          </a:xfrm>
          <a:solidFill>
            <a:schemeClr val="tx1"/>
          </a:solidFill>
        </p:grpSpPr>
        <p:sp>
          <p:nvSpPr>
            <p:cNvPr id="53" name="Freeform: Shape 52">
              <a:extLst>
                <a:ext uri="{FF2B5EF4-FFF2-40B4-BE49-F238E27FC236}">
                  <a16:creationId xmlns:a16="http://schemas.microsoft.com/office/drawing/2014/main" id="{67FEB7B1-DDBA-42D8-94CB-1B67FE8A4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4FA28F1-7DF7-4464-9F21-7F65D9C1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4B298437-9289-4DEE-A22A-B50B8E0C57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85765" y="619275"/>
            <a:ext cx="932200" cy="932200"/>
            <a:chOff x="10791258" y="619275"/>
            <a:chExt cx="932200" cy="932200"/>
          </a:xfrm>
        </p:grpSpPr>
        <p:sp>
          <p:nvSpPr>
            <p:cNvPr id="57" name="Graphic 212">
              <a:extLst>
                <a:ext uri="{FF2B5EF4-FFF2-40B4-BE49-F238E27FC236}">
                  <a16:creationId xmlns:a16="http://schemas.microsoft.com/office/drawing/2014/main" id="{59E0E14B-533C-4293-A8D7-28796C92D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Graphic 212">
              <a:extLst>
                <a:ext uri="{FF2B5EF4-FFF2-40B4-BE49-F238E27FC236}">
                  <a16:creationId xmlns:a16="http://schemas.microsoft.com/office/drawing/2014/main" id="{14E2471F-A3DF-4EAB-84FF-9780F82F8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7" name="Picture 6" descr="Snapchat unveils new after dark feature - Campaign Middle East">
            <a:extLst>
              <a:ext uri="{FF2B5EF4-FFF2-40B4-BE49-F238E27FC236}">
                <a16:creationId xmlns:a16="http://schemas.microsoft.com/office/drawing/2014/main" id="{658EFBF9-365A-C98E-0B87-46157318AAC9}"/>
              </a:ext>
            </a:extLst>
          </p:cNvPr>
          <p:cNvPicPr>
            <a:picLocks noChangeAspect="1"/>
          </p:cNvPicPr>
          <p:nvPr/>
        </p:nvPicPr>
        <p:blipFill>
          <a:blip r:embed="rId4"/>
          <a:stretch>
            <a:fillRect/>
          </a:stretch>
        </p:blipFill>
        <p:spPr>
          <a:xfrm>
            <a:off x="6804693" y="3428725"/>
            <a:ext cx="5252278" cy="2903206"/>
          </a:xfrm>
          <a:prstGeom prst="rect">
            <a:avLst/>
          </a:prstGeom>
        </p:spPr>
      </p:pic>
      <p:grpSp>
        <p:nvGrpSpPr>
          <p:cNvPr id="60" name="Group 59">
            <a:extLst>
              <a:ext uri="{FF2B5EF4-FFF2-40B4-BE49-F238E27FC236}">
                <a16:creationId xmlns:a16="http://schemas.microsoft.com/office/drawing/2014/main" id="{0A8BC7D6-3432-421F-90E8-E5BF9B9D39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28487" y="4452518"/>
            <a:ext cx="1152011" cy="1152031"/>
            <a:chOff x="10154385" y="4452524"/>
            <a:chExt cx="1443404" cy="1443428"/>
          </a:xfrm>
          <a:solidFill>
            <a:schemeClr val="tx1"/>
          </a:solidFill>
        </p:grpSpPr>
        <p:grpSp>
          <p:nvGrpSpPr>
            <p:cNvPr id="61" name="Graphic 4">
              <a:extLst>
                <a:ext uri="{FF2B5EF4-FFF2-40B4-BE49-F238E27FC236}">
                  <a16:creationId xmlns:a16="http://schemas.microsoft.com/office/drawing/2014/main" id="{764DF47C-D245-46EE-A937-932EC186CC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32" name="Freeform: Shape 231">
                <a:extLst>
                  <a:ext uri="{FF2B5EF4-FFF2-40B4-BE49-F238E27FC236}">
                    <a16:creationId xmlns:a16="http://schemas.microsoft.com/office/drawing/2014/main" id="{B6EA011F-E7F7-4A27-B6B2-9832E9354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D458372-A83B-43D3-9998-D1D2B3081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77D64EA0-FFCF-4BDF-89B2-5B648CD1F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033E79C-0381-469C-8800-4B4FEE9FD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384816D-093E-4BB4-89A6-B6E4950C3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2DE614D-A78E-4CF9-80E7-65860731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7288799-85C0-4A9E-83BF-7B84F6E9D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A7C530FF-B456-4339-BBD9-75981532A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93DC5CA-F466-4BB7-B330-5946C3EBC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52AD3C1-566F-41D7-8059-807188288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BEA6F10-8633-48F6-AE72-D03B44BF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9629B1F-7CE2-43B6-81E1-4556AF2A5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1CE04191-338C-438C-A70F-B4F362F5F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D0E302DE-F5BF-44C3-B4D3-88E2A73C8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8A690F16-904F-4F71-9EEF-2DFCBE31B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9C1E91C-D127-487C-A335-9A012661F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35539DB9-BA80-4876-AB4E-61BC7B18E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0094BC3-EA93-4795-A26E-236E7F29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9C2B563-C93E-4ABD-9449-21A2E5BE2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8D90666-0FEC-4890-81A4-1F09924BF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FE7571C-1478-498F-9E95-5BA8B678A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07CDB14-39D0-479D-AE83-726D910D5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B2771033-D4AE-42FC-9473-0347188B9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F0B48913-7143-42A4-8120-353ABABDC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EA5364A-A1F2-45EC-969B-B7B5F0061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8BC60A3A-669D-471C-9481-A15DF5038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7684A41-39DE-4BB2-B472-28A5AB7A1C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9AAFEBC-D145-4DA1-A650-4FBEBC662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6EA8E14-F741-4E55-B759-E8093BFA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D192A52-549A-421F-8770-413344929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54BFC0C9-6D6C-41D5-877A-7052FD722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988EE7A-D042-49A7-959A-AB4423272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CD0DCAA3-971E-4EFA-9812-8A404DBC7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44A7012-7332-4C82-BF0E-4834C8DCE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01BD996-AF3D-405D-8A11-719225B24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2D9A512-3288-4B8C-BCC2-889B95B4E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EE70BE8-3A6B-4570-8476-219699AF3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4A60616-6526-40BE-A8BC-595F49AC2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63B88BB-FC18-41D5-9C5B-B4EEA43D6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34C9DF15-6DE1-4839-93F0-95F376351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694AEEB-E314-4562-BF3F-F5B865E4C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949D739-43C2-4128-86AB-BE710A35E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42A5148-2DB9-48F8-8269-3A71C4512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B688197-714F-4C1C-9B32-E2D81F1C9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A6A0BC0-91AB-4840-8AA1-553B092C5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F46D4FF-A70E-4F8B-8471-BA483E5D8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28BC4A2-4A8B-4616-9ADF-17D37019D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0B1722B-3BB7-49CA-89E6-C2F50891D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521A95C-93A2-4E5D-BE31-6E5F62AE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1A78E7DE-6742-4A64-AC19-6C615C376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768DBB7-A35B-49D8-BC5C-FF3619151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5CF4963-8446-4F68-9A7A-B50DE870A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EB48C3A-7DBA-48D1-B479-386CCE543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2D97164-3DC5-421E-87D7-6923B8330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A6DBB7C-9533-4A99-942E-22A0EC2F4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617E8CA-2845-4AA6-A0E6-D786F0E95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91B0F15-8290-40BE-A056-8A7B5E84C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095B22C-D5E4-4412-A33A-572956A8E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413F144-0EAC-46C1-A89A-E76106649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5D0E1500-9FD0-4426-B8D2-BDFE30927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9F34C9FD-3B20-43DA-95EA-35886687A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39D8CB1-C9E7-4763-B62D-1314196A7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E09CF46E-FB6D-4FBD-B01B-43518534F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DA1727-78CE-40F1-A689-A9787274C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E94372DB-6954-4A1D-8C5A-E36C2B99C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4FD5EE8-6B98-4CBE-A34B-B02D733C5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696ABB36-2D77-4E67-9583-76159BEED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E6209AD8-CF8B-49AB-89CD-47BB53A07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68EE6CA-AAF1-4C40-921F-D02DA011D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6AE9971-42A3-4055-A84F-3BE66638A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A4C4C31-0BAE-40AF-A0DD-9E8535F8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09AF775-6BD6-40D9-BF43-38037C948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330B4F0-D1EC-45CA-84A9-281491D9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6FB936AE-01B0-4B4E-8BDB-71221853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64C9C59-35B4-4175-BD0B-862DB3695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949ADB1-3F97-4F4E-B27D-0C2C99FEC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7E7BC03-4365-4267-BEF5-29B87D03F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275D5DF-DA70-4E66-9CDB-EC30E9F33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8A24D17-5992-43CA-9837-9F1342781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AEEC2F8-B9B5-427D-B1F4-9A3B24A4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BFCE7F9-A73E-438D-9E4D-DD2573BE6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0A195B1B-62C3-47E6-8F0A-18C8CE48F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7762D87-00A0-4EF8-913E-AAFB72577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5D960C5-C8F4-4C8D-AEA1-B15D22D98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8679F34-F645-4977-9141-AE0DF99B8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23145794-9EDD-4491-87F3-70E69872A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45417F9-CBA3-4B04-810F-99E33656B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FBF0752-07C9-4939-BF51-F60F491C5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5EE8F42B-3290-46B8-B0AF-B6B743621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3A3DC55-4CCD-4378-BDDE-E3EE92F8E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ED2E89E-8A9B-4F8E-9F19-B1185A1CB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51942DD-8B41-457D-A0E8-6AA9D6AA8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16B7192-A61C-44FF-A787-7F36021DA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73B36FE-6F70-4780-BD1A-F69FB565A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C59C483-C7AF-45EB-847F-FC63DD5A3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DDBBB7E-0FCB-441D-8685-C3144307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500519F-E3D8-4F5D-8BF3-8F15F4BB7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52409787-9C7F-4B9B-AA42-F5B5DAF66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6F698306-7FDC-43F4-A928-80DE5A474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DF7879DC-A20F-433F-ADD0-7A240C70A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83D3836-D3B0-434D-A26B-FB0AE61D23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6D6B4F6-02A9-4BFE-8300-0E95CEBEC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17980F7-762B-4C6D-87EE-8B06BF2B6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EB25595A-B8B9-4337-AC59-7C63320E0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7352AA8-4A98-47AB-AD53-963BD75A1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6E5E175F-B75F-4B1D-BB44-5C44CEF8E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CD1F8433-ED8B-414A-93FF-67FE104E8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EE8B47F-2BF0-4F1D-AE52-C7ECE277D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A758AF4F-E7C1-4B7F-B596-EBBD4227B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889A745B-3BED-40F7-8261-69CD63539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1B7C29D-9C7D-48E1-972C-E666E8EAE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FC3A349-CC86-4D83-82BC-421130F9B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DBE4DDA-8095-4407-988A-C0D1944CB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BCBF14E2-D217-4826-853E-DFA7CDB6E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B11F2262-F1E1-4E1B-AC25-B27766B2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E3282B64-F198-42FE-BF95-41A3E60B8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B191314A-B68B-462F-978C-931968F22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9C10412E-0F8D-48B0-9AEA-4B9E3C5BC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D45E4142-9114-43EF-AF76-50743EE2B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18E6415-BABA-4A8B-939D-D3708A6F6B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B20F7E56-333C-4D31-B009-C14DD8FF74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E66C05C-DC5A-4D6E-BB5E-3AB49C3D2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1C27E0F-5E2A-452C-8E5C-F4AE77D35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800A847-27F6-4050-A666-7EFD66026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1790167-6234-4B9D-ADBF-CF2C942E2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7DF862F-062E-44A5-9EE8-7C27A70A9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139A566-2510-4665-8F42-CAE61CC63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EC1B42BE-601F-4477-A1E4-08F1B7553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6126EA27-2BB4-4F66-AADD-A948349CA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2612DF1-5558-4144-A68A-4B8908EDA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AB8B3A3-7DC3-40DA-B716-B991C0F0F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8D5513B1-B754-47CA-8027-194024E9F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E2AFDE0-2C8B-4843-87A2-00FB6C1D3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22B2ED8-8734-45BA-BDB8-DFCB66408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7598399-1C0C-4D9D-8529-478F566BF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572A984-BB9A-45CD-B1CF-65ED4445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55F65930-C0E0-46E2-B7DA-04DCE7014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48B7EBF-FAE9-455B-8C9C-B1A87F0F8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F7E9EF55-C9C5-46DB-BB9F-64EF0B03C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EDD473-682F-4658-B61B-6286D55D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4239637-5087-4268-8DD8-FC90118F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BE8672AD-1C52-4E40-9DA8-DD905829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A8BB16E-BB0B-4C9A-ABDB-D92B37590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92744AB8-F786-4A66-89FE-BA512ACAA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04F498D-E716-4266-99A6-C99D920E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50963E8C-A1AD-4E4C-A59D-FAD381598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8AA1427B-7471-4F6F-9665-064353592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65698F5-0892-47EB-B493-B7C17B735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73E74EF-EDB7-4E40-BFEC-07A79CE2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6CBDFCC-4247-4061-9CC8-F97E878A0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C0917AA2-D197-402E-A1A6-C83045800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FBA78735-86F7-467C-98AF-B503234A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2A9470A-A0B7-4045-BF89-CB240F8FC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493D6AD-A577-467E-8FBA-4796009F7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20430A6-2D2B-43D2-96B7-A918E83792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3A6342A-024B-4CE5-A64A-B76FA5E6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F423E7C6-EF86-4CAA-8650-F02005122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60A6113-BA8A-426B-9C3D-839577991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2B6C882D-BB2E-4A52-843D-A19DEACA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2BD4A578-9F57-4AA9-929A-E17570069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39C574D7-7B5C-4491-8CEA-9AB2A6A23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37BFA8DF-1005-4EED-81D0-2F8D07B13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90207940-3589-4DE0-B1B8-E9FD38442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3A5E8C6C-526B-487A-B0F3-4EA69D90C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DFF5B9C9-0C85-4673-AE7D-5A378B4A0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38B407A1-1804-4518-8D54-8BA1C9478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490BDDD0-06F2-4BF6-B501-6FE7B2FA2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4049B8A9-52DD-4D7A-8C9D-8503C7A8C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A6A9F65-6E03-4A52-A212-3B2B2F9A0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62" name="Graphic 4">
              <a:extLst>
                <a:ext uri="{FF2B5EF4-FFF2-40B4-BE49-F238E27FC236}">
                  <a16:creationId xmlns:a16="http://schemas.microsoft.com/office/drawing/2014/main" id="{75272C56-516F-448F-A689-99DDF80762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63" name="Freeform: Shape 62">
                <a:extLst>
                  <a:ext uri="{FF2B5EF4-FFF2-40B4-BE49-F238E27FC236}">
                    <a16:creationId xmlns:a16="http://schemas.microsoft.com/office/drawing/2014/main" id="{01850FE0-7F44-4F7B-AEC0-EC1877240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2CC5AB4-2046-49CE-8328-15216AC6D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89F1F1-A8B0-4B1E-AF86-5BA247390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098B5BF-7A47-4612-99A7-92913B240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701C5C2-0698-4B5D-9A72-1F233D75E7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1EAE1A4-9E27-4958-86A7-13D051B1E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378738E-B89D-4E88-AC52-4F35639B4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D21C36E-AD47-4919-9B61-A4E46D4AF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0BC5A3F-6226-4627-8935-C6523658E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F827952-69BF-4640-82D8-E1A7991C1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8955A36-AB1C-49F6-8303-48F0CECB6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94D64E4-0F73-4636-8483-D72F552D4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01622FC-712F-4CDA-AD0F-48D6AEEE2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2464837-766D-4495-B542-3E55CA313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2E2011A-A691-4056-BA83-5AE5DA5D2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25D03B6-BA5C-4F35-B534-2958BE2D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FFA21F3-49AA-4046-AA1B-8AF347E65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AD5F85E-4055-4660-9612-0FAAB83C9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42F0FC1-F3C6-4F46-8689-752836939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D2B2E5-6320-4D47-A498-BA4B872B4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F464586-9DDA-4328-805D-80B712E2D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5B3F8A1-D5AE-49DF-A40E-ACC1E31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9CB14C-CBE9-429B-BEF1-5B364C4DF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157CE18-C763-4AA0-92AA-2C0F0C0BC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F4CF8E8-E78C-4FCE-9191-C0D2D78A1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4EA3223-D631-41C3-A439-7BD891A9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90F9C61-C8B5-4067-8B02-2201380D4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6A80D9A-67F0-4CD7-9340-A92FF6B71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8E2ACFD-43B0-477D-B4BA-00CA38CDE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A66B1B2-4ECE-4EB0-89ED-466167C53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C465D2-FE19-4020-8DED-4A6F8DAB7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C66B733-FA4A-4E4C-B93B-7C33AF2DE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81F9387-3002-4AC4-8A38-E869E664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66E1CD5-F7E2-45D7-AEF7-BC08FE3C6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EECF55A-054C-4075-A383-6AA7730D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B6417CB-6916-4D45-9675-BB940158F2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71B27B1-619D-450C-AE37-4711931A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94A3B9C-75FA-4F91-B74F-4904D9D8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C737D59-38C5-4C71-8E82-3242EC269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FE06754-0432-42D1-B88A-80C1C9575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F9EE4B1-D5B7-43E0-B69F-363DDCBBD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7C87C-53F5-406C-9565-A6287453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5DA7714-98BE-4DB5-A732-E51BE0FC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E99D639-E701-422B-99B2-B908FFC40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CFC8C86-6A9B-4FC2-850F-244CC809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A3BE664-FC9E-4C30-ABFA-C3597B505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1EF4631-B670-463C-ABA3-80120C96F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805675E-8B92-477F-A381-D568EEAC03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ABE2F0D-23FA-4FA8-AF49-831C6F8FF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4935589-F286-4F1D-8141-DC29318E4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A8537D0-FA05-4E99-98CD-14A1E2E40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4306776-4597-40C1-8CEA-5B0B7A170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32B998B-E2E7-48D3-A858-83E55EC12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F7AAF66-7ACC-4337-84A0-49F4D5247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944F3A7-9E59-4599-AC48-9A60462D1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3ECF174-F0E7-4DB5-ABFC-1506C97A0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54DE89E-1C25-4524-B470-BDD18E1D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66B3EB3-A9F5-4E2E-9D31-93A2B7CA5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698F22B-2E15-4E95-B62C-67A23816B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7244A1D-0DE6-41FD-B791-44684D49F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CFA451F-2534-4429-8EB7-F481A1A0B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18BF261-C3FB-423A-8E99-8F78BB5E3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EEAA0F9-44F7-4442-92B2-C3236491D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50D9881-601E-4D65-BC57-2B3FFB98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D21934B-62BB-4FD0-9CAD-4A946362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AFB2A-6A2C-454C-9B85-7F7C0601D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604E0FD-4716-4EBB-A84D-CD4DE76DF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126F09-55DB-41DE-AC1E-C16A3900A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F375666-5F5B-4FF9-82E6-EE5844B0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E6B0421-EADA-4552-A7DA-C0094C31A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A326009-6419-464C-90F4-7052E1CE8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CA9BB2B-26FD-4082-8C98-D77773C59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1B940C-BBBF-4B19-850A-827E275B0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444386D-718F-4F16-AFE5-418910F49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6994DF6-17CA-4780-9299-F697C123B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F11D648-BCB9-48B7-BB5A-587E0E474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FD1CA17-E5F7-4BA5-9628-8FAEF8E96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E3E270E-0B56-420B-9E11-39C005390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DCC3E57-366D-433D-A692-173467B4B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9037CC2-FE33-4DAE-A097-7089747D88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B51A605-EA22-4197-82CB-2DBC54D87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A8AA9E1-27CF-40F1-9C39-5E7974034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7A91EA2-DA67-42CD-8DB0-B0EFEBFBE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36D129D-B6B1-4B3A-884B-F258C5075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4D00009-F50B-4211-A557-9928B1E23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D372432-51DF-4952-A7A1-2662B17B8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7BBA90-77FB-4446-B5C3-8A9D095FB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5439AE7-1B79-45F6-9B9E-BD3FE107C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CEA0EC4-CA9E-449B-B165-93AE862BF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4696EC4-B697-4F0F-AC37-50B86C258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6C4A62-16B1-4A4E-AE66-987528E10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C2B6603-1E71-4632-9336-2EF04631E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1FD4202-4E65-42DC-A151-A4E12CCD3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6A045D1-9E13-4D1B-B0B2-51253608D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129FF56-4A2C-4248-8D61-2D443078E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69EDB80-421B-41B1-BEAA-EBCF78528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CCC5634-ECE2-48FA-A017-4E5616596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2E6B449-4B47-4B3D-87BD-CD5ABCE2A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BF0712D-1990-44E3-A0E9-3B58794BB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D56FF7E-12BD-4B18-8E8C-832F44ED3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DB24642-D1B7-4310-B509-E87B615D5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BC1CF74-4E99-4B74-A113-4D86AD4B1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63D4008-B633-4D42-B8D9-6A2EF4540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2B2253E-79EA-462F-B0F7-7AC2680D1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3DBC8E6-6D1A-48C9-BDCB-118C3F7E0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A62A208-74D3-4715-AA45-4242BFCAC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2EF3051-B7EB-40BF-9517-DACEC4F69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A5BFA2B5-1495-4C12-91F9-A97FA4BF9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4FAC3B1-CEB4-4FC0-988E-A6A69C26D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675E80D-4CA9-4B35-9E02-88A36BE23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4AF02B8-6EDB-4F9C-A5BC-8824631E3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47A36D-3C57-447D-A683-6A127BDC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5C5909D-E4BA-49FD-979B-E5354BD8B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2FB7182-E36E-492B-8063-D696513FF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5057475-340D-4D05-A9A0-7D0A142A9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3A713E7-DDBB-471D-9C62-06FED1733B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7B329B3-8C59-46A9-8619-39AAB6BC4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B4967109-0937-40E9-B514-211A7139A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FA6018E-BDA4-431E-A554-929F4064A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B94711B-6944-496D-9610-6FD9EEFEFA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6943304-77CF-476D-97FE-2446AFB77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B0D704E-F205-48A9-AB6C-7876F624B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A025AB1-A69C-4112-B52C-630D3794F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BF8F0BF-8B92-4A36-A6DC-A05499DAE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1523E0E-EDAD-481B-BC2C-CA1F4FCD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7BD8317-81B6-4FBC-BE8B-0932B2F6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DC2D600-17FF-4995-BFCB-7828B7B3A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BF4B884-9C23-4CFE-83D9-2684311C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1890B6D-5E4A-410F-A6C1-3CFC026B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F9069B6-F9D4-4879-819C-BF26F05E7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F7ED034-C43F-44EA-BD7F-402E15E6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A1AF245-4D76-4BEB-A140-CEB6CED79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E200320D-258F-468E-A6AB-36A2248A9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E1F0581-A718-4587-AF4F-41BD374E0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6FE5071-2441-43A9-AF63-ECC3F5879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3757FD5-AB95-4F79-BE9D-578E27DA9F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47189BF-D4F8-465C-8671-BC3DFD189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C6D1DF9-B037-41C4-B6EC-79FCB01E0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9194234-0939-4C43-96C5-16A73A7AE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15179E6-CF1D-4543-A8A2-F6CDD102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1D3629E-CDA6-4C79-BB65-9DEE19607E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C993CC91-843C-4516-92F1-505C5C181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90A353D-6A43-4321-BB1D-AB6B57414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41F7DD8-0592-425F-80F8-6F8972F31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B7AC72A-2A9E-435D-85CA-9F545AA4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A4D2FBC-CB8E-4996-9E48-7FB6A3C52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42FB97E-E1D0-4445-8203-EB863FC07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BDF055F-3D00-4F20-9D27-441A28422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F4A7659-EFA5-428B-BB2A-503190812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82E5248-5500-4FD3-80D5-72E5F37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A7BBE74-89A9-4296-BFD4-6BFE45086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923C233-A2FB-49C0-BE39-65F2FDDE3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0033D00-0BCF-47A0-894B-7D7E58CC9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935B4AD-5D38-4102-AF83-9DBBF51FE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1C582AD-05A2-4DB7-B8F5-2B02417AB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D66DCE8-FAFB-42B8-BEB9-383E53FF8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DB64AE3-FBBC-4060-BA4B-79DE4D588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062B4C6-BBCF-44CF-A4A6-8A1900CAC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10E20E3-1A75-47B0-A487-92389EF83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FE5E141-EEF6-4303-826C-1E55B3D54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86DCED-C16A-4A80-86D7-D8C533062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EF7E440-9DEC-432B-8870-70B13E7ED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E9CCDFD-227E-4A9C-AE7B-0AE303F3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1ED97839-E4D7-4D9A-B458-17A6F25FC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6FF737D-5C24-4CFB-AC90-7CAA71CCC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F2CC475-46DE-40F1-8D24-494352F9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4A11584-6B6C-4F9B-A379-2F8AEEFE2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FF21F17B-ACA1-4F1C-B89D-8A8663938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8308D72-A7DF-474E-BACE-C80A9E7DC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706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with numbers and symbols&#10;&#10;Description automatically generated">
            <a:extLst>
              <a:ext uri="{FF2B5EF4-FFF2-40B4-BE49-F238E27FC236}">
                <a16:creationId xmlns:a16="http://schemas.microsoft.com/office/drawing/2014/main" id="{3340AB2B-3E21-BB1C-6C95-41A4142BB46E}"/>
              </a:ext>
            </a:extLst>
          </p:cNvPr>
          <p:cNvPicPr>
            <a:picLocks noChangeAspect="1"/>
          </p:cNvPicPr>
          <p:nvPr/>
        </p:nvPicPr>
        <p:blipFill>
          <a:blip r:embed="rId2"/>
          <a:stretch>
            <a:fillRect/>
          </a:stretch>
        </p:blipFill>
        <p:spPr>
          <a:xfrm>
            <a:off x="1695450" y="437982"/>
            <a:ext cx="8801100" cy="3581400"/>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963B9690-19B1-03E7-7986-17F538A340CE}"/>
              </a:ext>
            </a:extLst>
          </p:cNvPr>
          <p:cNvPicPr>
            <a:picLocks noChangeAspect="1"/>
          </p:cNvPicPr>
          <p:nvPr/>
        </p:nvPicPr>
        <p:blipFill>
          <a:blip r:embed="rId3"/>
          <a:stretch>
            <a:fillRect/>
          </a:stretch>
        </p:blipFill>
        <p:spPr>
          <a:xfrm>
            <a:off x="1524000" y="4018791"/>
            <a:ext cx="9144000" cy="1733550"/>
          </a:xfrm>
          <a:prstGeom prst="rect">
            <a:avLst/>
          </a:prstGeom>
        </p:spPr>
      </p:pic>
    </p:spTree>
    <p:extLst>
      <p:ext uri="{BB962C8B-B14F-4D97-AF65-F5344CB8AC3E}">
        <p14:creationId xmlns:p14="http://schemas.microsoft.com/office/powerpoint/2010/main" val="161967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86765" y="1159934"/>
            <a:ext cx="6418471" cy="3028072"/>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4c1</a:t>
            </a:r>
            <a:endParaRPr lang="en-US" b="1" kern="1200" cap="all" spc="1500" baseline="0">
              <a:solidFill>
                <a:schemeClr val="tx1"/>
              </a:solidFill>
              <a:latin typeface="+mj-lt"/>
              <a:ea typeface="Source Sans Pro SemiBold" panose="020B0603030403020204" pitchFamily="34" charset="0"/>
              <a:cs typeface="+mj-cs"/>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86765" y="4280081"/>
            <a:ext cx="6418471" cy="15661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000" kern="1200" cap="all" spc="400" baseline="0">
                <a:solidFill>
                  <a:schemeClr val="tx1"/>
                </a:solidFill>
                <a:ea typeface="+mn-lt"/>
                <a:cs typeface="+mn-lt"/>
              </a:rPr>
              <a:t>What </a:t>
            </a:r>
            <a:r>
              <a:rPr lang="en-US" sz="2000" cap="all" spc="400">
                <a:ea typeface="+mn-lt"/>
                <a:cs typeface="+mn-lt"/>
              </a:rPr>
              <a:t>important changes </a:t>
            </a:r>
            <a:r>
              <a:rPr lang="en-US" sz="2000" kern="1200" cap="all" spc="400" baseline="0">
                <a:solidFill>
                  <a:schemeClr val="tx1"/>
                </a:solidFill>
                <a:ea typeface="+mn-lt"/>
                <a:cs typeface="+mn-lt"/>
              </a:rPr>
              <a:t>would you </a:t>
            </a:r>
            <a:r>
              <a:rPr lang="en-US" sz="2000" cap="all" spc="400">
                <a:ea typeface="+mn-lt"/>
                <a:cs typeface="+mn-lt"/>
              </a:rPr>
              <a:t>make to the forecasts provided in the Snap Supplemental Workbook if any</a:t>
            </a:r>
            <a:r>
              <a:rPr lang="en-US" sz="2000" kern="1200" cap="all" spc="400" baseline="0">
                <a:solidFill>
                  <a:schemeClr val="tx1"/>
                </a:solidFill>
                <a:ea typeface="+mn-lt"/>
                <a:cs typeface="+mn-lt"/>
              </a:rPr>
              <a:t>? </a:t>
            </a:r>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2884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0" name="Rectangle 4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1EFDA-F76E-61B5-AC7E-D2E4E65FBFCF}"/>
              </a:ext>
            </a:extLst>
          </p:cNvPr>
          <p:cNvSpPr>
            <a:spLocks noGrp="1"/>
          </p:cNvSpPr>
          <p:nvPr>
            <p:ph type="ctrTitle"/>
          </p:nvPr>
        </p:nvSpPr>
        <p:spPr>
          <a:xfrm>
            <a:off x="795133" y="89122"/>
            <a:ext cx="5161956" cy="1748228"/>
          </a:xfrm>
        </p:spPr>
        <p:txBody>
          <a:bodyPr vert="horz" lIns="91440" tIns="45720" rIns="91440" bIns="45720" rtlCol="0" anchor="b">
            <a:normAutofit fontScale="90000"/>
          </a:bodyPr>
          <a:lstStyle/>
          <a:p>
            <a:r>
              <a:rPr lang="en-US" sz="4400">
                <a:ea typeface="+mj-ea"/>
              </a:rPr>
              <a:t>Too Optimistic?</a:t>
            </a:r>
            <a:endParaRPr lang="en-US">
              <a:ea typeface="+mj-ea"/>
            </a:endParaRPr>
          </a:p>
        </p:txBody>
      </p:sp>
      <p:sp>
        <p:nvSpPr>
          <p:cNvPr id="3" name="Subtitle 2">
            <a:extLst>
              <a:ext uri="{FF2B5EF4-FFF2-40B4-BE49-F238E27FC236}">
                <a16:creationId xmlns:a16="http://schemas.microsoft.com/office/drawing/2014/main" id="{45A91A04-5991-3EE4-D7D8-7E2849DEDC50}"/>
              </a:ext>
            </a:extLst>
          </p:cNvPr>
          <p:cNvSpPr>
            <a:spLocks noGrp="1"/>
          </p:cNvSpPr>
          <p:nvPr>
            <p:ph type="subTitle" idx="1"/>
          </p:nvPr>
        </p:nvSpPr>
        <p:spPr>
          <a:xfrm>
            <a:off x="6642362" y="1590519"/>
            <a:ext cx="5158115" cy="4225492"/>
          </a:xfrm>
        </p:spPr>
        <p:txBody>
          <a:bodyPr vert="horz" lIns="91440" tIns="45720" rIns="91440" bIns="45720" rtlCol="0" anchor="t">
            <a:normAutofit/>
          </a:bodyPr>
          <a:lstStyle/>
          <a:p>
            <a:pPr marL="342900" indent="-228600" algn="l">
              <a:buChar char="•"/>
            </a:pPr>
            <a:r>
              <a:rPr lang="en-US" sz="2000">
                <a:ea typeface="Source Sans Pro"/>
              </a:rPr>
              <a:t>Forecasts in the workbook provide an almost too optimistic outlook for revenues and expenses</a:t>
            </a:r>
          </a:p>
          <a:p>
            <a:pPr marL="342900"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r>
              <a:rPr lang="en-US" sz="2000" b="1">
                <a:ea typeface="Source Sans Pro"/>
              </a:rPr>
              <a:t>WHY?</a:t>
            </a:r>
            <a:endParaRPr lang="en-US" sz="2000" b="1"/>
          </a:p>
          <a:p>
            <a:pPr marL="800100" lvl="1" indent="-228600" algn="l">
              <a:buFont typeface="Courier New" panose="020B0604020202020204" pitchFamily="34" charset="0"/>
              <a:buChar char="o"/>
            </a:pPr>
            <a:r>
              <a:rPr lang="en-US" sz="1600" cap="all" spc="400">
                <a:ea typeface="Source Sans Pro"/>
              </a:rPr>
              <a:t>J.P. Morgan Bias</a:t>
            </a:r>
          </a:p>
          <a:p>
            <a:pPr marL="800100" lvl="1" indent="-228600" algn="l">
              <a:buFont typeface="Courier New" panose="020B0604020202020204" pitchFamily="34" charset="0"/>
              <a:buChar char="o"/>
            </a:pPr>
            <a:r>
              <a:rPr lang="en-US" sz="1600" cap="all" spc="400">
                <a:ea typeface="Source Sans Pro"/>
              </a:rPr>
              <a:t>Greenshoe Provision for the Snap IPO underwriters</a:t>
            </a:r>
            <a:endParaRPr lang="en-US" sz="1600">
              <a:ea typeface="Source Sans Pro"/>
            </a:endParaRPr>
          </a:p>
          <a:p>
            <a:pPr indent="-228600" algn="l">
              <a:buChar char="•"/>
            </a:pPr>
            <a:endParaRPr lang="en-US" sz="2000">
              <a:ea typeface="Source Sans Pro"/>
            </a:endParaRPr>
          </a:p>
          <a:p>
            <a:pPr indent="-228600" algn="l">
              <a:buChar char="•"/>
            </a:pPr>
            <a:endParaRPr lang="en-US" sz="2000">
              <a:ea typeface="Source Sans Pro"/>
            </a:endParaRPr>
          </a:p>
        </p:txBody>
      </p:sp>
      <p:grpSp>
        <p:nvGrpSpPr>
          <p:cNvPr id="52" name="Graphic 190">
            <a:extLst>
              <a:ext uri="{FF2B5EF4-FFF2-40B4-BE49-F238E27FC236}">
                <a16:creationId xmlns:a16="http://schemas.microsoft.com/office/drawing/2014/main" id="{0E01B404-974F-4AE2-B624-17BB796E4C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620" y="736826"/>
            <a:ext cx="1598829" cy="531293"/>
            <a:chOff x="2504802" y="1755501"/>
            <a:chExt cx="1598829" cy="531293"/>
          </a:xfrm>
          <a:solidFill>
            <a:schemeClr val="tx1"/>
          </a:solidFill>
        </p:grpSpPr>
        <p:sp>
          <p:nvSpPr>
            <p:cNvPr id="53" name="Freeform: Shape 52">
              <a:extLst>
                <a:ext uri="{FF2B5EF4-FFF2-40B4-BE49-F238E27FC236}">
                  <a16:creationId xmlns:a16="http://schemas.microsoft.com/office/drawing/2014/main" id="{67FEB7B1-DDBA-42D8-94CB-1B67FE8A4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4FA28F1-7DF7-4464-9F21-7F65D9C1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56" name="Group 55">
            <a:extLst>
              <a:ext uri="{FF2B5EF4-FFF2-40B4-BE49-F238E27FC236}">
                <a16:creationId xmlns:a16="http://schemas.microsoft.com/office/drawing/2014/main" id="{4B298437-9289-4DEE-A22A-B50B8E0C57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85765" y="619275"/>
            <a:ext cx="932200" cy="932200"/>
            <a:chOff x="10791258" y="619275"/>
            <a:chExt cx="932200" cy="932200"/>
          </a:xfrm>
        </p:grpSpPr>
        <p:sp>
          <p:nvSpPr>
            <p:cNvPr id="57" name="Graphic 212">
              <a:extLst>
                <a:ext uri="{FF2B5EF4-FFF2-40B4-BE49-F238E27FC236}">
                  <a16:creationId xmlns:a16="http://schemas.microsoft.com/office/drawing/2014/main" id="{59E0E14B-533C-4293-A8D7-28796C92D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Graphic 212">
              <a:extLst>
                <a:ext uri="{FF2B5EF4-FFF2-40B4-BE49-F238E27FC236}">
                  <a16:creationId xmlns:a16="http://schemas.microsoft.com/office/drawing/2014/main" id="{14E2471F-A3DF-4EAB-84FF-9780F82F8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60" name="Group 59">
            <a:extLst>
              <a:ext uri="{FF2B5EF4-FFF2-40B4-BE49-F238E27FC236}">
                <a16:creationId xmlns:a16="http://schemas.microsoft.com/office/drawing/2014/main" id="{0A8BC7D6-3432-421F-90E8-E5BF9B9D39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28487" y="4452518"/>
            <a:ext cx="1152011" cy="1152031"/>
            <a:chOff x="10154385" y="4452524"/>
            <a:chExt cx="1443404" cy="1443428"/>
          </a:xfrm>
          <a:solidFill>
            <a:schemeClr val="tx1"/>
          </a:solidFill>
        </p:grpSpPr>
        <p:grpSp>
          <p:nvGrpSpPr>
            <p:cNvPr id="61" name="Graphic 4">
              <a:extLst>
                <a:ext uri="{FF2B5EF4-FFF2-40B4-BE49-F238E27FC236}">
                  <a16:creationId xmlns:a16="http://schemas.microsoft.com/office/drawing/2014/main" id="{764DF47C-D245-46EE-A937-932EC186CC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32" name="Freeform: Shape 231">
                <a:extLst>
                  <a:ext uri="{FF2B5EF4-FFF2-40B4-BE49-F238E27FC236}">
                    <a16:creationId xmlns:a16="http://schemas.microsoft.com/office/drawing/2014/main" id="{B6EA011F-E7F7-4A27-B6B2-9832E9354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5D458372-A83B-43D3-9998-D1D2B3081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77D64EA0-FFCF-4BDF-89B2-5B648CD1F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033E79C-0381-469C-8800-4B4FEE9FD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E384816D-093E-4BB4-89A6-B6E4950C3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F2DE614D-A78E-4CF9-80E7-65860731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77288799-85C0-4A9E-83BF-7B84F6E9D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A7C530FF-B456-4339-BBD9-75981532A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93DC5CA-F466-4BB7-B330-5946C3EBC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52AD3C1-566F-41D7-8059-807188288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EBEA6F10-8633-48F6-AE72-D03B44BF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9629B1F-7CE2-43B6-81E1-4556AF2A5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1CE04191-338C-438C-A70F-B4F362F5F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D0E302DE-F5BF-44C3-B4D3-88E2A73C8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8A690F16-904F-4F71-9EEF-2DFCBE31B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9C1E91C-D127-487C-A335-9A012661F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35539DB9-BA80-4876-AB4E-61BC7B18E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0094BC3-EA93-4795-A26E-236E7F29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9C2B563-C93E-4ABD-9449-21A2E5BE2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8D90666-0FEC-4890-81A4-1F09924BF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FE7571C-1478-498F-9E95-5BA8B678A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07CDB14-39D0-479D-AE83-726D910D5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B2771033-D4AE-42FC-9473-0347188B9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F0B48913-7143-42A4-8120-353ABABDC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6EA5364A-A1F2-45EC-969B-B7B5F0061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8BC60A3A-669D-471C-9481-A15DF5038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7684A41-39DE-4BB2-B472-28A5AB7A1C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9AAFEBC-D145-4DA1-A650-4FBEBC662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6EA8E14-F741-4E55-B759-E8093BFA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D192A52-549A-421F-8770-413344929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54BFC0C9-6D6C-41D5-877A-7052FD722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988EE7A-D042-49A7-959A-AB4423272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CD0DCAA3-971E-4EFA-9812-8A404DBC7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44A7012-7332-4C82-BF0E-4834C8DCE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01BD996-AF3D-405D-8A11-719225B24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32D9A512-3288-4B8C-BCC2-889B95B4E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EE70BE8-3A6B-4570-8476-219699AF3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4A60616-6526-40BE-A8BC-595F49AC2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63B88BB-FC18-41D5-9C5B-B4EEA43D6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34C9DF15-6DE1-4839-93F0-95F376351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694AEEB-E314-4562-BF3F-F5B865E4C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8949D739-43C2-4128-86AB-BE710A35E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42A5148-2DB9-48F8-8269-3A71C4512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B688197-714F-4C1C-9B32-E2D81F1C9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6A6A0BC0-91AB-4840-8AA1-553B092C5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FF46D4FF-A70E-4F8B-8471-BA483E5D8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28BC4A2-4A8B-4616-9ADF-17D37019D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40B1722B-3BB7-49CA-89E6-C2F50891D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521A95C-93A2-4E5D-BE31-6E5F62AE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1A78E7DE-6742-4A64-AC19-6C615C376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768DBB7-A35B-49D8-BC5C-FF3619151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5CF4963-8446-4F68-9A7A-B50DE870A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3EB48C3A-7DBA-48D1-B479-386CCE543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2D97164-3DC5-421E-87D7-6923B8330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A6DBB7C-9533-4A99-942E-22A0EC2F4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617E8CA-2845-4AA6-A0E6-D786F0E95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91B0F15-8290-40BE-A056-8A7B5E84C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095B22C-D5E4-4412-A33A-572956A8E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6413F144-0EAC-46C1-A89A-E76106649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5D0E1500-9FD0-4426-B8D2-BDFE30927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9F34C9FD-3B20-43DA-95EA-35886687A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39D8CB1-C9E7-4763-B62D-1314196A7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E09CF46E-FB6D-4FBD-B01B-43518534F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4DA1727-78CE-40F1-A689-A9787274C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E94372DB-6954-4A1D-8C5A-E36C2B99C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4FD5EE8-6B98-4CBE-A34B-B02D733C5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696ABB36-2D77-4E67-9583-76159BEED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E6209AD8-CF8B-49AB-89CD-47BB53A07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68EE6CA-AAF1-4C40-921F-D02DA011D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6AE9971-42A3-4055-A84F-3BE66638A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A4C4C31-0BAE-40AF-A0DD-9E8535F8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009AF775-6BD6-40D9-BF43-38037C948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330B4F0-D1EC-45CA-84A9-281491D9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6FB936AE-01B0-4B4E-8BDB-71221853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64C9C59-35B4-4175-BD0B-862DB3695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949ADB1-3F97-4F4E-B27D-0C2C99FEC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C7E7BC03-4365-4267-BEF5-29B87D03F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275D5DF-DA70-4E66-9CDB-EC30E9F33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8A24D17-5992-43CA-9837-9F1342781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4AEEC2F8-B9B5-427D-B1F4-9A3B24A4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BFCE7F9-A73E-438D-9E4D-DD2573BE6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0A195B1B-62C3-47E6-8F0A-18C8CE48F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7762D87-00A0-4EF8-913E-AAFB72577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5D960C5-C8F4-4C8D-AEA1-B15D22D98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8679F34-F645-4977-9141-AE0DF99B8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23145794-9EDD-4491-87F3-70E69872A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45417F9-CBA3-4B04-810F-99E33656B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FBF0752-07C9-4939-BF51-F60F491C5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5EE8F42B-3290-46B8-B0AF-B6B743621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43A3DC55-4CCD-4378-BDDE-E3EE92F8E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ED2E89E-8A9B-4F8E-9F19-B1185A1CB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51942DD-8B41-457D-A0E8-6AA9D6AA8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16B7192-A61C-44FF-A787-7F36021DA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73B36FE-6F70-4780-BD1A-F69FB565A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C59C483-C7AF-45EB-847F-FC63DD5A3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8DDBBB7E-0FCB-441D-8685-C3144307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500519F-E3D8-4F5D-8BF3-8F15F4BB7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52409787-9C7F-4B9B-AA42-F5B5DAF66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6F698306-7FDC-43F4-A928-80DE5A474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DF7879DC-A20F-433F-ADD0-7A240C70A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83D3836-D3B0-434D-A26B-FB0AE61D23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6D6B4F6-02A9-4BFE-8300-0E95CEBEC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17980F7-762B-4C6D-87EE-8B06BF2B6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EB25595A-B8B9-4337-AC59-7C63320E0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7352AA8-4A98-47AB-AD53-963BD75A1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6E5E175F-B75F-4B1D-BB44-5C44CEF8E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CD1F8433-ED8B-414A-93FF-67FE104E8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EE8B47F-2BF0-4F1D-AE52-C7ECE277D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A758AF4F-E7C1-4B7F-B596-EBBD4227B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889A745B-3BED-40F7-8261-69CD63539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1B7C29D-9C7D-48E1-972C-E666E8EAE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FC3A349-CC86-4D83-82BC-421130F9B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DBE4DDA-8095-4407-988A-C0D1944CB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BCBF14E2-D217-4826-853E-DFA7CDB6E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B11F2262-F1E1-4E1B-AC25-B27766B2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E3282B64-F198-42FE-BF95-41A3E60B8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B191314A-B68B-462F-978C-931968F22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9C10412E-0F8D-48B0-9AEA-4B9E3C5BC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D45E4142-9114-43EF-AF76-50743EE2B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18E6415-BABA-4A8B-939D-D3708A6F6B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B20F7E56-333C-4D31-B009-C14DD8FF74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E66C05C-DC5A-4D6E-BB5E-3AB49C3D2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1C27E0F-5E2A-452C-8E5C-F4AE77D35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800A847-27F6-4050-A666-7EFD66026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1790167-6234-4B9D-ADBF-CF2C942E2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7DF862F-062E-44A5-9EE8-7C27A70A9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139A566-2510-4665-8F42-CAE61CC63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EC1B42BE-601F-4477-A1E4-08F1B7553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6126EA27-2BB4-4F66-AADD-A948349CA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2612DF1-5558-4144-A68A-4B8908EDA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AB8B3A3-7DC3-40DA-B716-B991C0F0F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8D5513B1-B754-47CA-8027-194024E9F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E2AFDE0-2C8B-4843-87A2-00FB6C1D3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22B2ED8-8734-45BA-BDB8-DFCB66408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7598399-1C0C-4D9D-8529-478F566BF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572A984-BB9A-45CD-B1CF-65ED4445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55F65930-C0E0-46E2-B7DA-04DCE7014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48B7EBF-FAE9-455B-8C9C-B1A87F0F8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F7E9EF55-C9C5-46DB-BB9F-64EF0B03C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EDD473-682F-4658-B61B-6286D55D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4239637-5087-4268-8DD8-FC90118F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BE8672AD-1C52-4E40-9DA8-DD905829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9A8BB16E-BB0B-4C9A-ABDB-D92B37590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92744AB8-F786-4A66-89FE-BA512ACAA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04F498D-E716-4266-99A6-C99D920E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50963E8C-A1AD-4E4C-A59D-FAD381598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8AA1427B-7471-4F6F-9665-064353592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65698F5-0892-47EB-B493-B7C17B735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73E74EF-EDB7-4E40-BFEC-07A79CE2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6CBDFCC-4247-4061-9CC8-F97E878A0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C0917AA2-D197-402E-A1A6-C83045800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FBA78735-86F7-467C-98AF-B503234A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A2A9470A-A0B7-4045-BF89-CB240F8FC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493D6AD-A577-467E-8FBA-4796009F7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20430A6-2D2B-43D2-96B7-A918E83792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3A6342A-024B-4CE5-A64A-B76FA5E6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F423E7C6-EF86-4CAA-8650-F02005122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60A6113-BA8A-426B-9C3D-839577991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2B6C882D-BB2E-4A52-843D-A19DEACA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2BD4A578-9F57-4AA9-929A-E17570069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39C574D7-7B5C-4491-8CEA-9AB2A6A23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37BFA8DF-1005-4EED-81D0-2F8D07B13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90207940-3589-4DE0-B1B8-E9FD38442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3A5E8C6C-526B-487A-B0F3-4EA69D90C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DFF5B9C9-0C85-4673-AE7D-5A378B4A0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38B407A1-1804-4518-8D54-8BA1C9478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490BDDD0-06F2-4BF6-B501-6FE7B2FA2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4049B8A9-52DD-4D7A-8C9D-8503C7A8C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A6A9F65-6E03-4A52-A212-3B2B2F9A0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62" name="Graphic 4">
              <a:extLst>
                <a:ext uri="{FF2B5EF4-FFF2-40B4-BE49-F238E27FC236}">
                  <a16:creationId xmlns:a16="http://schemas.microsoft.com/office/drawing/2014/main" id="{75272C56-516F-448F-A689-99DDF80762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63" name="Freeform: Shape 62">
                <a:extLst>
                  <a:ext uri="{FF2B5EF4-FFF2-40B4-BE49-F238E27FC236}">
                    <a16:creationId xmlns:a16="http://schemas.microsoft.com/office/drawing/2014/main" id="{01850FE0-7F44-4F7B-AEC0-EC1877240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2CC5AB4-2046-49CE-8328-15216AC6D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689F1F1-A8B0-4B1E-AF86-5BA247390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098B5BF-7A47-4612-99A7-92913B240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701C5C2-0698-4B5D-9A72-1F233D75E7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1EAE1A4-9E27-4958-86A7-13D051B1E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378738E-B89D-4E88-AC52-4F35639B4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D21C36E-AD47-4919-9B61-A4E46D4AF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0BC5A3F-6226-4627-8935-C6523658E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F827952-69BF-4640-82D8-E1A7991C1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8955A36-AB1C-49F6-8303-48F0CECB6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94D64E4-0F73-4636-8483-D72F552D4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01622FC-712F-4CDA-AD0F-48D6AEEE2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2464837-766D-4495-B542-3E55CA313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2E2011A-A691-4056-BA83-5AE5DA5D2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25D03B6-BA5C-4F35-B534-2958BE2D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FFA21F3-49AA-4046-AA1B-8AF347E65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AD5F85E-4055-4660-9612-0FAAB83C9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42F0FC1-F3C6-4F46-8689-752836939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BD2B2E5-6320-4D47-A498-BA4B872B4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F464586-9DDA-4328-805D-80B712E2D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5B3F8A1-D5AE-49DF-A40E-ACC1E31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9CB14C-CBE9-429B-BEF1-5B364C4DF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157CE18-C763-4AA0-92AA-2C0F0C0BC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F4CF8E8-E78C-4FCE-9191-C0D2D78A1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4EA3223-D631-41C3-A439-7BD891A9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90F9C61-C8B5-4067-8B02-2201380D4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6A80D9A-67F0-4CD7-9340-A92FF6B71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8E2ACFD-43B0-477D-B4BA-00CA38CDE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A66B1B2-4ECE-4EB0-89ED-466167C53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C465D2-FE19-4020-8DED-4A6F8DAB7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9C66B733-FA4A-4E4C-B93B-7C33AF2DE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81F9387-3002-4AC4-8A38-E869E664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66E1CD5-F7E2-45D7-AEF7-BC08FE3C6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EECF55A-054C-4075-A383-6AA7730D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B6417CB-6916-4D45-9675-BB940158F2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71B27B1-619D-450C-AE37-4711931A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94A3B9C-75FA-4F91-B74F-4904D9D8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C737D59-38C5-4C71-8E82-3242EC269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FE06754-0432-42D1-B88A-80C1C9575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F9EE4B1-D5B7-43E0-B69F-363DDCBBD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CE7C87C-53F5-406C-9565-A6287453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5DA7714-98BE-4DB5-A732-E51BE0FC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E99D639-E701-422B-99B2-B908FFC40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CFC8C86-6A9B-4FC2-850F-244CC809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A3BE664-FC9E-4C30-ABFA-C3597B505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1EF4631-B670-463C-ABA3-80120C96F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805675E-8B92-477F-A381-D568EEAC03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ABE2F0D-23FA-4FA8-AF49-831C6F8FF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4935589-F286-4F1D-8141-DC29318E4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A8537D0-FA05-4E99-98CD-14A1E2E40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4306776-4597-40C1-8CEA-5B0B7A170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32B998B-E2E7-48D3-A858-83E55EC12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F7AAF66-7ACC-4337-84A0-49F4D5247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944F3A7-9E59-4599-AC48-9A60462D1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13ECF174-F0E7-4DB5-ABFC-1506C97A0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54DE89E-1C25-4524-B470-BDD18E1D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66B3EB3-A9F5-4E2E-9D31-93A2B7CA5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698F22B-2E15-4E95-B62C-67A23816B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7244A1D-0DE6-41FD-B791-44684D49F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CFA451F-2534-4429-8EB7-F481A1A0B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18BF261-C3FB-423A-8E99-8F78BB5E3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EEAA0F9-44F7-4442-92B2-C3236491D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50D9881-601E-4D65-BC57-2B3FFB98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D21934B-62BB-4FD0-9CAD-4A946362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AFB2A-6A2C-454C-9B85-7F7C0601D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604E0FD-4716-4EBB-A84D-CD4DE76DF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3126F09-55DB-41DE-AC1E-C16A3900A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F375666-5F5B-4FF9-82E6-EE5844B0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E6B0421-EADA-4552-A7DA-C0094C31A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A326009-6419-464C-90F4-7052E1CE8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CA9BB2B-26FD-4082-8C98-D77773C59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1B940C-BBBF-4B19-850A-827E275B0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444386D-718F-4F16-AFE5-418910F49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6994DF6-17CA-4780-9299-F697C123B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F11D648-BCB9-48B7-BB5A-587E0E474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FD1CA17-E5F7-4BA5-9628-8FAEF8E96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E3E270E-0B56-420B-9E11-39C005390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DCC3E57-366D-433D-A692-173467B4B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9037CC2-FE33-4DAE-A097-7089747D88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B51A605-EA22-4197-82CB-2DBC54D87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A8AA9E1-27CF-40F1-9C39-5E7974034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7A91EA2-DA67-42CD-8DB0-B0EFEBFBE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36D129D-B6B1-4B3A-884B-F258C5075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4D00009-F50B-4211-A557-9928B1E23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D372432-51DF-4952-A7A1-2662B17B8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A7BBA90-77FB-4446-B5C3-8A9D095FB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5439AE7-1B79-45F6-9B9E-BD3FE107C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CEA0EC4-CA9E-449B-B165-93AE862BF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4696EC4-B697-4F0F-AC37-50B86C258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6C4A62-16B1-4A4E-AE66-987528E10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C2B6603-1E71-4632-9336-2EF04631E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1FD4202-4E65-42DC-A151-A4E12CCD3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6A045D1-9E13-4D1B-B0B2-51253608D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129FF56-4A2C-4248-8D61-2D443078E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69EDB80-421B-41B1-BEAA-EBCF78528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CCC5634-ECE2-48FA-A017-4E5616596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2E6B449-4B47-4B3D-87BD-CD5ABCE2A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BF0712D-1990-44E3-A0E9-3B58794BB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D56FF7E-12BD-4B18-8E8C-832F44ED3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ADB24642-D1B7-4310-B509-E87B615D5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BC1CF74-4E99-4B74-A113-4D86AD4B1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63D4008-B633-4D42-B8D9-6A2EF4540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2B2253E-79EA-462F-B0F7-7AC2680D1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3DBC8E6-6D1A-48C9-BDCB-118C3F7E0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CA62A208-74D3-4715-AA45-4242BFCAC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2EF3051-B7EB-40BF-9517-DACEC4F69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A5BFA2B5-1495-4C12-91F9-A97FA4BF9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4FAC3B1-CEB4-4FC0-988E-A6A69C26D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675E80D-4CA9-4B35-9E02-88A36BE23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4AF02B8-6EDB-4F9C-A5BC-8824631E3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47A36D-3C57-447D-A683-6A127BDC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5C5909D-E4BA-49FD-979B-E5354BD8B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2FB7182-E36E-492B-8063-D696513FF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5057475-340D-4D05-A9A0-7D0A142A9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3A713E7-DDBB-471D-9C62-06FED1733B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7B329B3-8C59-46A9-8619-39AAB6BC4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B4967109-0937-40E9-B514-211A7139A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FA6018E-BDA4-431E-A554-929F4064A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B94711B-6944-496D-9610-6FD9EEFEFA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A6943304-77CF-476D-97FE-2446AFB77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B0D704E-F205-48A9-AB6C-7876F624B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A025AB1-A69C-4112-B52C-630D3794F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BF8F0BF-8B92-4A36-A6DC-A05499DAE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1523E0E-EDAD-481B-BC2C-CA1F4FCD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17BD8317-81B6-4FBC-BE8B-0932B2F6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DC2D600-17FF-4995-BFCB-7828B7B3A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BF4B884-9C23-4CFE-83D9-2684311C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1890B6D-5E4A-410F-A6C1-3CFC026B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F9069B6-F9D4-4879-819C-BF26F05E7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9F7ED034-C43F-44EA-BD7F-402E15E6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A1AF245-4D76-4BEB-A140-CEB6CED79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E200320D-258F-468E-A6AB-36A2248A9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E1F0581-A718-4587-AF4F-41BD374E0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6FE5071-2441-43A9-AF63-ECC3F5879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3757FD5-AB95-4F79-BE9D-578E27DA9F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447189BF-D4F8-465C-8671-BC3DFD189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4C6D1DF9-B037-41C4-B6EC-79FCB01E0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9194234-0939-4C43-96C5-16A73A7AE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15179E6-CF1D-4543-A8A2-F6CDD102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1D3629E-CDA6-4C79-BB65-9DEE19607E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C993CC91-843C-4516-92F1-505C5C181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90A353D-6A43-4321-BB1D-AB6B57414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341F7DD8-0592-425F-80F8-6F8972F31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B7AC72A-2A9E-435D-85CA-9F545AA4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A4D2FBC-CB8E-4996-9E48-7FB6A3C52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42FB97E-E1D0-4445-8203-EB863FC07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BDF055F-3D00-4F20-9D27-441A28422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F4A7659-EFA5-428B-BB2A-503190812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82E5248-5500-4FD3-80D5-72E5F37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5A7BBE74-89A9-4296-BFD4-6BFE45086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9923C233-A2FB-49C0-BE39-65F2FDDE3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0033D00-0BCF-47A0-894B-7D7E58CC9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935B4AD-5D38-4102-AF83-9DBBF51FE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1C582AD-05A2-4DB7-B8F5-2B02417AB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D66DCE8-FAFB-42B8-BEB9-383E53FF8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DB64AE3-FBBC-4060-BA4B-79DE4D588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062B4C6-BBCF-44CF-A4A6-8A1900CAC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10E20E3-1A75-47B0-A487-92389EF83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FE5E141-EEF6-4303-826C-1E55B3D54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86DCED-C16A-4A80-86D7-D8C533062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EF7E440-9DEC-432B-8870-70B13E7ED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E9CCDFD-227E-4A9C-AE7B-0AE303F3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1ED97839-E4D7-4D9A-B458-17A6F25FC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36FF737D-5C24-4CFB-AC90-7CAA71CCC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F2CC475-46DE-40F1-8D24-494352F9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4A11584-6B6C-4F9B-A379-2F8AEEFE2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FF21F17B-ACA1-4F1C-B89D-8A8663938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8308D72-A7DF-474E-BACE-C80A9E7DC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pic>
        <p:nvPicPr>
          <p:cNvPr id="4" name="Picture 3" descr="A screenshot of a report&#10;&#10;Description automatically generated">
            <a:extLst>
              <a:ext uri="{FF2B5EF4-FFF2-40B4-BE49-F238E27FC236}">
                <a16:creationId xmlns:a16="http://schemas.microsoft.com/office/drawing/2014/main" id="{8F941558-9AA1-D08E-C890-D547AD137DF2}"/>
              </a:ext>
            </a:extLst>
          </p:cNvPr>
          <p:cNvPicPr>
            <a:picLocks noChangeAspect="1"/>
          </p:cNvPicPr>
          <p:nvPr/>
        </p:nvPicPr>
        <p:blipFill>
          <a:blip r:embed="rId3"/>
          <a:stretch>
            <a:fillRect/>
          </a:stretch>
        </p:blipFill>
        <p:spPr>
          <a:xfrm>
            <a:off x="3432394" y="1832348"/>
            <a:ext cx="3124200" cy="3848100"/>
          </a:xfrm>
          <a:prstGeom prst="rect">
            <a:avLst/>
          </a:prstGeom>
        </p:spPr>
      </p:pic>
      <p:pic>
        <p:nvPicPr>
          <p:cNvPr id="5" name="Picture 4">
            <a:extLst>
              <a:ext uri="{FF2B5EF4-FFF2-40B4-BE49-F238E27FC236}">
                <a16:creationId xmlns:a16="http://schemas.microsoft.com/office/drawing/2014/main" id="{2D80950F-6E54-4D23-66C5-3BB649950936}"/>
              </a:ext>
            </a:extLst>
          </p:cNvPr>
          <p:cNvPicPr>
            <a:picLocks noChangeAspect="1"/>
          </p:cNvPicPr>
          <p:nvPr/>
        </p:nvPicPr>
        <p:blipFill>
          <a:blip r:embed="rId4"/>
          <a:stretch>
            <a:fillRect/>
          </a:stretch>
        </p:blipFill>
        <p:spPr>
          <a:xfrm>
            <a:off x="322994" y="1836063"/>
            <a:ext cx="2931459" cy="3838575"/>
          </a:xfrm>
          <a:prstGeom prst="rect">
            <a:avLst/>
          </a:prstGeom>
        </p:spPr>
      </p:pic>
    </p:spTree>
    <p:extLst>
      <p:ext uri="{BB962C8B-B14F-4D97-AF65-F5344CB8AC3E}">
        <p14:creationId xmlns:p14="http://schemas.microsoft.com/office/powerpoint/2010/main" val="19230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86765" y="1159934"/>
            <a:ext cx="6418471" cy="3028072"/>
          </a:xfrm>
        </p:spPr>
        <p:txBody>
          <a:bodyPr vert="horz" lIns="91440" tIns="45720" rIns="91440" bIns="45720" rtlCol="0" anchor="b">
            <a:normAutofit/>
          </a:bodyPr>
          <a:lstStyle/>
          <a:p>
            <a:r>
              <a:rPr lang="en-US" b="1" kern="1200" cap="all" spc="1500" baseline="0">
                <a:solidFill>
                  <a:schemeClr val="tx1"/>
                </a:solidFill>
                <a:latin typeface="+mj-lt"/>
                <a:ea typeface="Source Sans Pro SemiBold" panose="020B0603030403020204" pitchFamily="34" charset="0"/>
                <a:cs typeface="+mj-cs"/>
              </a:rPr>
              <a:t>Question 4c2</a:t>
            </a:r>
          </a:p>
        </p:txBody>
      </p:sp>
      <p:sp>
        <p:nvSpPr>
          <p:cNvPr id="5" name="TextBox 4">
            <a:extLst>
              <a:ext uri="{FF2B5EF4-FFF2-40B4-BE49-F238E27FC236}">
                <a16:creationId xmlns:a16="http://schemas.microsoft.com/office/drawing/2014/main" id="{E6F7A36F-D50B-422C-03F2-6285D0A52D6F}"/>
              </a:ext>
            </a:extLst>
          </p:cNvPr>
          <p:cNvSpPr txBox="1"/>
          <p:nvPr/>
        </p:nvSpPr>
        <p:spPr>
          <a:xfrm>
            <a:off x="2886765" y="4280081"/>
            <a:ext cx="6418471" cy="156615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90000"/>
              </a:lnSpc>
              <a:spcBef>
                <a:spcPts val="1000"/>
              </a:spcBef>
            </a:pPr>
            <a:r>
              <a:rPr lang="en-US" sz="2400" kern="1200" cap="all" spc="400" baseline="0">
                <a:solidFill>
                  <a:schemeClr val="tx1"/>
                </a:solidFill>
                <a:latin typeface="+mn-lt"/>
                <a:ea typeface="+mn-ea"/>
                <a:cs typeface="+mn-cs"/>
              </a:rPr>
              <a:t>What WACC would you recommend?  Assume a long-term government bond rate of 3.16%? </a:t>
            </a: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3118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2B00-2C99-7F2E-5083-524CDBC65850}"/>
              </a:ext>
            </a:extLst>
          </p:cNvPr>
          <p:cNvSpPr>
            <a:spLocks noGrp="1"/>
          </p:cNvSpPr>
          <p:nvPr>
            <p:ph type="ctrTitle"/>
          </p:nvPr>
        </p:nvSpPr>
        <p:spPr>
          <a:xfrm>
            <a:off x="1524000" y="1134"/>
            <a:ext cx="9154886" cy="907144"/>
          </a:xfrm>
        </p:spPr>
        <p:txBody>
          <a:bodyPr>
            <a:normAutofit/>
          </a:bodyPr>
          <a:lstStyle/>
          <a:p>
            <a:r>
              <a:rPr lang="en-US" sz="2800">
                <a:ea typeface="Source Sans Pro SemiBold"/>
              </a:rPr>
              <a:t>The competitive Market</a:t>
            </a:r>
            <a:endParaRPr lang="en-US" sz="2800"/>
          </a:p>
        </p:txBody>
      </p:sp>
      <p:pic>
        <p:nvPicPr>
          <p:cNvPr id="4" name="Picture 3">
            <a:extLst>
              <a:ext uri="{FF2B5EF4-FFF2-40B4-BE49-F238E27FC236}">
                <a16:creationId xmlns:a16="http://schemas.microsoft.com/office/drawing/2014/main" id="{212DDE6F-5A8C-AFC1-78AD-22F2C7264573}"/>
              </a:ext>
            </a:extLst>
          </p:cNvPr>
          <p:cNvPicPr>
            <a:picLocks noChangeAspect="1"/>
          </p:cNvPicPr>
          <p:nvPr/>
        </p:nvPicPr>
        <p:blipFill>
          <a:blip r:embed="rId2"/>
          <a:stretch>
            <a:fillRect/>
          </a:stretch>
        </p:blipFill>
        <p:spPr>
          <a:xfrm>
            <a:off x="2209800" y="901473"/>
            <a:ext cx="7772399" cy="4271281"/>
          </a:xfrm>
          <a:prstGeom prst="rect">
            <a:avLst/>
          </a:prstGeom>
        </p:spPr>
      </p:pic>
      <p:sp>
        <p:nvSpPr>
          <p:cNvPr id="6" name="TextBox 5">
            <a:extLst>
              <a:ext uri="{FF2B5EF4-FFF2-40B4-BE49-F238E27FC236}">
                <a16:creationId xmlns:a16="http://schemas.microsoft.com/office/drawing/2014/main" id="{31033EED-3CA5-0D01-C160-62AF18241A84}"/>
              </a:ext>
            </a:extLst>
          </p:cNvPr>
          <p:cNvSpPr txBox="1"/>
          <p:nvPr/>
        </p:nvSpPr>
        <p:spPr>
          <a:xfrm>
            <a:off x="2209799" y="5181600"/>
            <a:ext cx="77724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Source Sans Pro"/>
              </a:rPr>
              <a:t>Key Takeaways:</a:t>
            </a:r>
          </a:p>
          <a:p>
            <a:pPr marL="285750" indent="-285750">
              <a:buFont typeface="Calibri"/>
              <a:buChar char="-"/>
            </a:pPr>
            <a:r>
              <a:rPr lang="en-US">
                <a:ea typeface="Source Sans Pro"/>
              </a:rPr>
              <a:t>Smallest Revenue,  largest expenses</a:t>
            </a:r>
          </a:p>
          <a:p>
            <a:pPr marL="285750" indent="-285750">
              <a:buFont typeface="Calibri"/>
              <a:buChar char="-"/>
            </a:pPr>
            <a:r>
              <a:rPr lang="en-US">
                <a:ea typeface="Source Sans Pro"/>
              </a:rPr>
              <a:t>Longest user engagement time</a:t>
            </a:r>
          </a:p>
          <a:p>
            <a:pPr marL="285750" indent="-285750">
              <a:buFont typeface="Calibri"/>
              <a:buChar char="-"/>
            </a:pPr>
            <a:endParaRPr lang="en-US">
              <a:ea typeface="Source Sans Pro"/>
            </a:endParaRPr>
          </a:p>
        </p:txBody>
      </p:sp>
      <p:sp>
        <p:nvSpPr>
          <p:cNvPr id="7" name="TextBox 6">
            <a:extLst>
              <a:ext uri="{FF2B5EF4-FFF2-40B4-BE49-F238E27FC236}">
                <a16:creationId xmlns:a16="http://schemas.microsoft.com/office/drawing/2014/main" id="{DCD285B3-6788-AAC2-06BE-EFFEF89CA9F1}"/>
              </a:ext>
            </a:extLst>
          </p:cNvPr>
          <p:cNvSpPr txBox="1"/>
          <p:nvPr/>
        </p:nvSpPr>
        <p:spPr>
          <a:xfrm>
            <a:off x="957942" y="6379029"/>
            <a:ext cx="102978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Damodaran, A. (2017, February 17). </a:t>
            </a:r>
            <a:r>
              <a:rPr lang="en-US" sz="1200" i="1">
                <a:latin typeface="Times New Roman"/>
                <a:cs typeface="Times New Roman"/>
              </a:rPr>
              <a:t>My Snap Story: Valuing Snap ahead of it's IPO!</a:t>
            </a:r>
            <a:r>
              <a:rPr lang="en-US" sz="1200">
                <a:latin typeface="Times New Roman"/>
                <a:cs typeface="Times New Roman"/>
              </a:rPr>
              <a:t> Musings on Markets. Retrieved April 16, 2024, from </a:t>
            </a:r>
            <a:r>
              <a:rPr lang="en-US" sz="1200" u="sng">
                <a:ea typeface="+mn-lt"/>
                <a:cs typeface="+mn-lt"/>
                <a:hlinkClick r:id="rId3"/>
              </a:rPr>
              <a:t>https://aswathdamodaran.blogspot.com/2017/02/a-snap-story-valuing-snap-ahead-of-its.html</a:t>
            </a:r>
            <a:endParaRPr lang="en-US" sz="1200">
              <a:ea typeface="+mn-lt"/>
              <a:cs typeface="+mn-lt"/>
            </a:endParaRPr>
          </a:p>
        </p:txBody>
      </p:sp>
      <p:pic>
        <p:nvPicPr>
          <p:cNvPr id="9" name="Picture 8" descr="A colorful letter g&#10;&#10;Description automatically generated">
            <a:extLst>
              <a:ext uri="{FF2B5EF4-FFF2-40B4-BE49-F238E27FC236}">
                <a16:creationId xmlns:a16="http://schemas.microsoft.com/office/drawing/2014/main" id="{7852FDDC-C2C4-B300-B8FA-DB7FD87FB8AC}"/>
              </a:ext>
            </a:extLst>
          </p:cNvPr>
          <p:cNvPicPr>
            <a:picLocks noChangeAspect="1"/>
          </p:cNvPicPr>
          <p:nvPr/>
        </p:nvPicPr>
        <p:blipFill>
          <a:blip r:embed="rId4"/>
          <a:stretch>
            <a:fillRect/>
          </a:stretch>
        </p:blipFill>
        <p:spPr>
          <a:xfrm>
            <a:off x="391886" y="1469572"/>
            <a:ext cx="1524001" cy="1567543"/>
          </a:xfrm>
          <a:prstGeom prst="rect">
            <a:avLst/>
          </a:prstGeom>
        </p:spPr>
      </p:pic>
      <p:pic>
        <p:nvPicPr>
          <p:cNvPr id="10" name="Picture 9" descr="A blue square with white letters&#10;&#10;Description automatically generated">
            <a:extLst>
              <a:ext uri="{FF2B5EF4-FFF2-40B4-BE49-F238E27FC236}">
                <a16:creationId xmlns:a16="http://schemas.microsoft.com/office/drawing/2014/main" id="{7E50F446-A467-F835-40E7-046C2147E853}"/>
              </a:ext>
            </a:extLst>
          </p:cNvPr>
          <p:cNvPicPr>
            <a:picLocks noChangeAspect="1"/>
          </p:cNvPicPr>
          <p:nvPr/>
        </p:nvPicPr>
        <p:blipFill>
          <a:blip r:embed="rId5"/>
          <a:stretch>
            <a:fillRect/>
          </a:stretch>
        </p:blipFill>
        <p:spPr>
          <a:xfrm>
            <a:off x="413657" y="3570514"/>
            <a:ext cx="1502229" cy="1524000"/>
          </a:xfrm>
          <a:prstGeom prst="rect">
            <a:avLst/>
          </a:prstGeom>
        </p:spPr>
      </p:pic>
      <p:pic>
        <p:nvPicPr>
          <p:cNvPr id="11" name="Picture 10" descr="A blue circle with a white letter f&#10;&#10;Description automatically generated">
            <a:extLst>
              <a:ext uri="{FF2B5EF4-FFF2-40B4-BE49-F238E27FC236}">
                <a16:creationId xmlns:a16="http://schemas.microsoft.com/office/drawing/2014/main" id="{D5E685F2-6923-1C4D-62D6-09D184E6D726}"/>
              </a:ext>
            </a:extLst>
          </p:cNvPr>
          <p:cNvPicPr>
            <a:picLocks noChangeAspect="1"/>
          </p:cNvPicPr>
          <p:nvPr/>
        </p:nvPicPr>
        <p:blipFill>
          <a:blip r:embed="rId6"/>
          <a:stretch>
            <a:fillRect/>
          </a:stretch>
        </p:blipFill>
        <p:spPr>
          <a:xfrm>
            <a:off x="10282238" y="1366838"/>
            <a:ext cx="1664153" cy="1675039"/>
          </a:xfrm>
          <a:prstGeom prst="rect">
            <a:avLst/>
          </a:prstGeom>
        </p:spPr>
      </p:pic>
      <p:pic>
        <p:nvPicPr>
          <p:cNvPr id="12" name="Picture 11" descr="A blue bird with a white background&#10;&#10;Description automatically generated">
            <a:extLst>
              <a:ext uri="{FF2B5EF4-FFF2-40B4-BE49-F238E27FC236}">
                <a16:creationId xmlns:a16="http://schemas.microsoft.com/office/drawing/2014/main" id="{82451D0A-3432-74D1-EB33-45C7EC0A4B74}"/>
              </a:ext>
            </a:extLst>
          </p:cNvPr>
          <p:cNvPicPr>
            <a:picLocks noChangeAspect="1"/>
          </p:cNvPicPr>
          <p:nvPr/>
        </p:nvPicPr>
        <p:blipFill>
          <a:blip r:embed="rId7"/>
          <a:stretch>
            <a:fillRect/>
          </a:stretch>
        </p:blipFill>
        <p:spPr>
          <a:xfrm>
            <a:off x="10297886" y="3701142"/>
            <a:ext cx="1643743" cy="1257301"/>
          </a:xfrm>
          <a:prstGeom prst="rect">
            <a:avLst/>
          </a:prstGeom>
        </p:spPr>
      </p:pic>
    </p:spTree>
    <p:extLst>
      <p:ext uri="{BB962C8B-B14F-4D97-AF65-F5344CB8AC3E}">
        <p14:creationId xmlns:p14="http://schemas.microsoft.com/office/powerpoint/2010/main" val="84149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2B00-2C99-7F2E-5083-524CDBC65850}"/>
              </a:ext>
            </a:extLst>
          </p:cNvPr>
          <p:cNvSpPr>
            <a:spLocks noGrp="1"/>
          </p:cNvSpPr>
          <p:nvPr>
            <p:ph type="ctrTitle"/>
          </p:nvPr>
        </p:nvSpPr>
        <p:spPr>
          <a:xfrm>
            <a:off x="1524000" y="1134"/>
            <a:ext cx="9154886" cy="907144"/>
          </a:xfrm>
        </p:spPr>
        <p:txBody>
          <a:bodyPr>
            <a:normAutofit/>
          </a:bodyPr>
          <a:lstStyle/>
          <a:p>
            <a:r>
              <a:rPr lang="en-US" sz="2800">
                <a:ea typeface="Source Sans Pro SemiBold"/>
              </a:rPr>
              <a:t>The competitive Market</a:t>
            </a:r>
            <a:endParaRPr lang="en-US" sz="2800"/>
          </a:p>
        </p:txBody>
      </p:sp>
      <p:pic>
        <p:nvPicPr>
          <p:cNvPr id="3" name="Picture 2" descr="A screenshot of a spreadsheet&#10;&#10;Description automatically generated">
            <a:extLst>
              <a:ext uri="{FF2B5EF4-FFF2-40B4-BE49-F238E27FC236}">
                <a16:creationId xmlns:a16="http://schemas.microsoft.com/office/drawing/2014/main" id="{8361DBDB-172E-2FBA-3685-8A11761BB9AF}"/>
              </a:ext>
            </a:extLst>
          </p:cNvPr>
          <p:cNvPicPr>
            <a:picLocks noChangeAspect="1"/>
          </p:cNvPicPr>
          <p:nvPr/>
        </p:nvPicPr>
        <p:blipFill>
          <a:blip r:embed="rId2"/>
          <a:stretch>
            <a:fillRect/>
          </a:stretch>
        </p:blipFill>
        <p:spPr>
          <a:xfrm>
            <a:off x="699407" y="902154"/>
            <a:ext cx="10804071" cy="3714750"/>
          </a:xfrm>
          <a:prstGeom prst="rect">
            <a:avLst/>
          </a:prstGeom>
        </p:spPr>
      </p:pic>
      <p:sp>
        <p:nvSpPr>
          <p:cNvPr id="6" name="TextBox 5">
            <a:extLst>
              <a:ext uri="{FF2B5EF4-FFF2-40B4-BE49-F238E27FC236}">
                <a16:creationId xmlns:a16="http://schemas.microsoft.com/office/drawing/2014/main" id="{30AC5198-E8EC-B307-C286-6DBB3D4ABDB5}"/>
              </a:ext>
            </a:extLst>
          </p:cNvPr>
          <p:cNvSpPr txBox="1"/>
          <p:nvPr/>
        </p:nvSpPr>
        <p:spPr>
          <a:xfrm>
            <a:off x="2209799" y="4767943"/>
            <a:ext cx="77724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Source Sans Pro"/>
              </a:rPr>
              <a:t>Key Takeaways:</a:t>
            </a:r>
          </a:p>
          <a:p>
            <a:pPr marL="285750" indent="-285750">
              <a:buFont typeface="Calibri"/>
              <a:buChar char="-"/>
            </a:pPr>
            <a:r>
              <a:rPr lang="en-US">
                <a:ea typeface="Source Sans Pro"/>
              </a:rPr>
              <a:t>Facebook &amp; Google maintain high revenues and profit margins</a:t>
            </a:r>
          </a:p>
          <a:p>
            <a:pPr marL="285750" indent="-285750">
              <a:buFont typeface="Calibri"/>
              <a:buChar char="-"/>
            </a:pPr>
            <a:r>
              <a:rPr lang="en-US">
                <a:ea typeface="Source Sans Pro"/>
              </a:rPr>
              <a:t>Twitter struggling, likely due to issues with monetization of the platform</a:t>
            </a:r>
          </a:p>
          <a:p>
            <a:pPr marL="285750" indent="-285750">
              <a:buFont typeface="Calibri"/>
              <a:buChar char="-"/>
            </a:pPr>
            <a:r>
              <a:rPr lang="en-US">
                <a:ea typeface="Source Sans Pro"/>
              </a:rPr>
              <a:t>LinkedIn sees modest revenue growth, but decreasing profit margin</a:t>
            </a:r>
          </a:p>
          <a:p>
            <a:pPr marL="285750" indent="-285750">
              <a:buFont typeface="Calibri"/>
              <a:buChar char="-"/>
            </a:pPr>
            <a:endParaRPr lang="en-US">
              <a:ea typeface="Source Sans Pro"/>
            </a:endParaRPr>
          </a:p>
        </p:txBody>
      </p:sp>
      <p:sp>
        <p:nvSpPr>
          <p:cNvPr id="8" name="TextBox 7">
            <a:extLst>
              <a:ext uri="{FF2B5EF4-FFF2-40B4-BE49-F238E27FC236}">
                <a16:creationId xmlns:a16="http://schemas.microsoft.com/office/drawing/2014/main" id="{C4E95369-B14D-30CD-52A4-CC4ADB730D8B}"/>
              </a:ext>
            </a:extLst>
          </p:cNvPr>
          <p:cNvSpPr txBox="1"/>
          <p:nvPr/>
        </p:nvSpPr>
        <p:spPr>
          <a:xfrm>
            <a:off x="957942" y="6379029"/>
            <a:ext cx="102978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Damodaran, A. (2017, February 17). </a:t>
            </a:r>
            <a:r>
              <a:rPr lang="en-US" sz="1200" i="1">
                <a:latin typeface="Times New Roman"/>
                <a:cs typeface="Times New Roman"/>
              </a:rPr>
              <a:t>My Snap Story: Valuing Snap ahead of it's IPO!</a:t>
            </a:r>
            <a:r>
              <a:rPr lang="en-US" sz="1200">
                <a:latin typeface="Times New Roman"/>
                <a:cs typeface="Times New Roman"/>
              </a:rPr>
              <a:t> Musings on Markets. Retrieved April 16, 2024, from </a:t>
            </a:r>
            <a:r>
              <a:rPr lang="en-US" sz="1200" u="sng">
                <a:ea typeface="+mn-lt"/>
                <a:cs typeface="+mn-lt"/>
                <a:hlinkClick r:id="rId3"/>
              </a:rPr>
              <a:t>https://aswathdamodaran.blogspot.com/2017/02/a-snap-story-valuing-snap-ahead-of-its.html</a:t>
            </a:r>
            <a:endParaRPr lang="en-US" sz="1200">
              <a:ea typeface="+mn-lt"/>
              <a:cs typeface="+mn-lt"/>
            </a:endParaRPr>
          </a:p>
        </p:txBody>
      </p:sp>
    </p:spTree>
    <p:extLst>
      <p:ext uri="{BB962C8B-B14F-4D97-AF65-F5344CB8AC3E}">
        <p14:creationId xmlns:p14="http://schemas.microsoft.com/office/powerpoint/2010/main" val="104482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4" name="Freeform: Shape 1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 name="Oval 1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2"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42B00-2C99-7F2E-5083-524CDBC65850}"/>
              </a:ext>
            </a:extLst>
          </p:cNvPr>
          <p:cNvSpPr>
            <a:spLocks noGrp="1"/>
          </p:cNvSpPr>
          <p:nvPr>
            <p:ph type="ctrTitle"/>
          </p:nvPr>
        </p:nvSpPr>
        <p:spPr>
          <a:xfrm>
            <a:off x="938907" y="282800"/>
            <a:ext cx="5217172" cy="1288673"/>
          </a:xfrm>
        </p:spPr>
        <p:txBody>
          <a:bodyPr vert="horz" lIns="91440" tIns="45720" rIns="91440" bIns="45720" rtlCol="0" anchor="b">
            <a:normAutofit/>
          </a:bodyPr>
          <a:lstStyle/>
          <a:p>
            <a:pPr algn="l"/>
            <a:r>
              <a:rPr lang="en-US" sz="1800">
                <a:ea typeface="+mj-ea"/>
              </a:rPr>
              <a:t>The competitive Market:</a:t>
            </a:r>
            <a:br>
              <a:rPr lang="en-US" sz="1800">
                <a:ea typeface="+mj-ea"/>
              </a:rPr>
            </a:br>
            <a:r>
              <a:rPr lang="en-US" sz="1800">
                <a:ea typeface="+mj-ea"/>
              </a:rPr>
              <a:t>Recommendations</a:t>
            </a:r>
          </a:p>
        </p:txBody>
      </p:sp>
      <p:sp>
        <p:nvSpPr>
          <p:cNvPr id="6" name="TextBox 5">
            <a:extLst>
              <a:ext uri="{FF2B5EF4-FFF2-40B4-BE49-F238E27FC236}">
                <a16:creationId xmlns:a16="http://schemas.microsoft.com/office/drawing/2014/main" id="{30AC5198-E8EC-B307-C286-6DBB3D4ABDB5}"/>
              </a:ext>
            </a:extLst>
          </p:cNvPr>
          <p:cNvSpPr txBox="1"/>
          <p:nvPr/>
        </p:nvSpPr>
        <p:spPr>
          <a:xfrm>
            <a:off x="895363" y="2205008"/>
            <a:ext cx="6048445" cy="43051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b="1"/>
              <a:t>Learning from Twitter:</a:t>
            </a:r>
            <a:endParaRPr lang="en-US" b="1">
              <a:ea typeface="Source Sans Pro"/>
            </a:endParaRPr>
          </a:p>
          <a:p>
            <a:pPr marL="742950" lvl="1" indent="-228600">
              <a:lnSpc>
                <a:spcPct val="90000"/>
              </a:lnSpc>
              <a:spcAft>
                <a:spcPts val="600"/>
              </a:spcAft>
              <a:buFont typeface="Arial" panose="020B0604020202020204" pitchFamily="34" charset="0"/>
              <a:buChar char="•"/>
            </a:pPr>
            <a:r>
              <a:rPr lang="en-US"/>
              <a:t>Monetizing the platform is crucial to long term revenue growth and increasing profit margins</a:t>
            </a:r>
            <a:endParaRPr lang="en-US">
              <a:ea typeface="Source Sans Pro"/>
            </a:endParaRPr>
          </a:p>
          <a:p>
            <a:pPr marL="742950" lvl="1" indent="-228600">
              <a:lnSpc>
                <a:spcPct val="90000"/>
              </a:lnSpc>
              <a:spcAft>
                <a:spcPts val="600"/>
              </a:spcAft>
              <a:buFont typeface="Arial" panose="020B0604020202020204" pitchFamily="34" charset="0"/>
              <a:buChar char="•"/>
            </a:pPr>
            <a:r>
              <a:rPr lang="en-US"/>
              <a:t>Snap will need to make adjustments to their business model to better their chances after the IPO. </a:t>
            </a:r>
            <a:endParaRPr lang="en-US">
              <a:ea typeface="Source Sans Pro"/>
            </a:endParaRPr>
          </a:p>
          <a:p>
            <a:pPr marL="742950" lvl="1" indent="-228600">
              <a:lnSpc>
                <a:spcPct val="90000"/>
              </a:lnSpc>
              <a:spcAft>
                <a:spcPts val="600"/>
              </a:spcAft>
              <a:buFont typeface="Arial" panose="020B0604020202020204" pitchFamily="34" charset="0"/>
              <a:buChar char="•"/>
            </a:pPr>
            <a:r>
              <a:rPr lang="en-US"/>
              <a:t>More online advertising on the platform and other products, as that is the only current way that the company can organically generate revenue. </a:t>
            </a:r>
            <a:endParaRPr lang="en-US">
              <a:ea typeface="Source Sans Pro"/>
            </a:endParaRPr>
          </a:p>
          <a:p>
            <a:pPr marL="1200150" lvl="2" indent="-228600">
              <a:lnSpc>
                <a:spcPct val="90000"/>
              </a:lnSpc>
              <a:spcAft>
                <a:spcPts val="600"/>
              </a:spcAft>
              <a:buFont typeface="Arial" panose="020B0604020202020204" pitchFamily="34" charset="0"/>
              <a:buChar char="•"/>
            </a:pPr>
            <a:r>
              <a:rPr lang="en-US"/>
              <a:t>Target both the current younger age of users, 18 to 24, and diversify to include the next age range, 25 to 34. </a:t>
            </a:r>
            <a:endParaRPr lang="en-US">
              <a:ea typeface="Source Sans Pro"/>
            </a:endParaRPr>
          </a:p>
          <a:p>
            <a:pPr marL="1200150" lvl="2" indent="-228600">
              <a:lnSpc>
                <a:spcPct val="90000"/>
              </a:lnSpc>
              <a:spcAft>
                <a:spcPts val="600"/>
              </a:spcAft>
              <a:buFont typeface="Arial" panose="020B0604020202020204" pitchFamily="34" charset="0"/>
              <a:buChar char="•"/>
            </a:pPr>
            <a:r>
              <a:rPr lang="en-US"/>
              <a:t>Focusing on how to keep users on the platform longer by adding more features for users to explore and generate content with, as this is their current competitive advantage in the market.</a:t>
            </a:r>
            <a:endParaRPr lang="en-US">
              <a:ea typeface="Source Sans Pro"/>
            </a:endParaRPr>
          </a:p>
        </p:txBody>
      </p:sp>
      <p:pic>
        <p:nvPicPr>
          <p:cNvPr id="8" name="Picture 7" descr="A yellow and black logo&#10;&#10;Description automatically generated">
            <a:extLst>
              <a:ext uri="{FF2B5EF4-FFF2-40B4-BE49-F238E27FC236}">
                <a16:creationId xmlns:a16="http://schemas.microsoft.com/office/drawing/2014/main" id="{1DEC064F-9EAE-2D71-8CFD-1E41AB116B0B}"/>
              </a:ext>
            </a:extLst>
          </p:cNvPr>
          <p:cNvPicPr>
            <a:picLocks noChangeAspect="1"/>
          </p:cNvPicPr>
          <p:nvPr/>
        </p:nvPicPr>
        <p:blipFill>
          <a:blip r:embed="rId2"/>
          <a:stretch>
            <a:fillRect/>
          </a:stretch>
        </p:blipFill>
        <p:spPr>
          <a:xfrm>
            <a:off x="7881506" y="322504"/>
            <a:ext cx="3468683" cy="2931037"/>
          </a:xfrm>
          <a:prstGeom prst="rect">
            <a:avLst/>
          </a:prstGeom>
        </p:spPr>
      </p:pic>
      <p:grpSp>
        <p:nvGrpSpPr>
          <p:cNvPr id="24" name="Graphic 190">
            <a:extLst>
              <a:ext uri="{FF2B5EF4-FFF2-40B4-BE49-F238E27FC236}">
                <a16:creationId xmlns:a16="http://schemas.microsoft.com/office/drawing/2014/main" id="{0E01B404-974F-4AE2-B624-17BB796E4C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620" y="736826"/>
            <a:ext cx="1598829" cy="531293"/>
            <a:chOff x="2504802" y="1755501"/>
            <a:chExt cx="1598829" cy="531293"/>
          </a:xfrm>
          <a:solidFill>
            <a:schemeClr val="tx1"/>
          </a:solidFill>
        </p:grpSpPr>
        <p:sp>
          <p:nvSpPr>
            <p:cNvPr id="25" name="Freeform: Shape 24">
              <a:extLst>
                <a:ext uri="{FF2B5EF4-FFF2-40B4-BE49-F238E27FC236}">
                  <a16:creationId xmlns:a16="http://schemas.microsoft.com/office/drawing/2014/main" id="{67FEB7B1-DDBA-42D8-94CB-1B67FE8A4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4FA28F1-7DF7-4464-9F21-7F65D9C16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8" name="Group 27">
            <a:extLst>
              <a:ext uri="{FF2B5EF4-FFF2-40B4-BE49-F238E27FC236}">
                <a16:creationId xmlns:a16="http://schemas.microsoft.com/office/drawing/2014/main" id="{4B298437-9289-4DEE-A22A-B50B8E0C57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85765" y="619275"/>
            <a:ext cx="932200" cy="932200"/>
            <a:chOff x="10791258" y="619275"/>
            <a:chExt cx="932200" cy="932200"/>
          </a:xfrm>
        </p:grpSpPr>
        <p:sp>
          <p:nvSpPr>
            <p:cNvPr id="29" name="Graphic 212">
              <a:extLst>
                <a:ext uri="{FF2B5EF4-FFF2-40B4-BE49-F238E27FC236}">
                  <a16:creationId xmlns:a16="http://schemas.microsoft.com/office/drawing/2014/main" id="{59E0E14B-533C-4293-A8D7-28796C92D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14E2471F-A3DF-4EAB-84FF-9780F82F8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pic>
        <p:nvPicPr>
          <p:cNvPr id="5" name="Picture 4" descr="A blue bird with a white background&#10;&#10;Description automatically generated">
            <a:extLst>
              <a:ext uri="{FF2B5EF4-FFF2-40B4-BE49-F238E27FC236}">
                <a16:creationId xmlns:a16="http://schemas.microsoft.com/office/drawing/2014/main" id="{FF7895E9-4778-F3C4-20E7-9616275557AE}"/>
              </a:ext>
            </a:extLst>
          </p:cNvPr>
          <p:cNvPicPr>
            <a:picLocks noChangeAspect="1"/>
          </p:cNvPicPr>
          <p:nvPr/>
        </p:nvPicPr>
        <p:blipFill>
          <a:blip r:embed="rId3"/>
          <a:stretch>
            <a:fillRect/>
          </a:stretch>
        </p:blipFill>
        <p:spPr>
          <a:xfrm>
            <a:off x="7786967" y="3376158"/>
            <a:ext cx="3563221" cy="2931037"/>
          </a:xfrm>
          <a:prstGeom prst="rect">
            <a:avLst/>
          </a:prstGeom>
        </p:spPr>
      </p:pic>
      <p:grpSp>
        <p:nvGrpSpPr>
          <p:cNvPr id="32" name="Group 31">
            <a:extLst>
              <a:ext uri="{FF2B5EF4-FFF2-40B4-BE49-F238E27FC236}">
                <a16:creationId xmlns:a16="http://schemas.microsoft.com/office/drawing/2014/main" id="{0A8BC7D6-3432-421F-90E8-E5BF9B9D39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28487" y="4452518"/>
            <a:ext cx="1152011" cy="1152031"/>
            <a:chOff x="10154385" y="4452524"/>
            <a:chExt cx="1443404" cy="1443428"/>
          </a:xfrm>
          <a:solidFill>
            <a:schemeClr val="tx1"/>
          </a:solidFill>
        </p:grpSpPr>
        <p:grpSp>
          <p:nvGrpSpPr>
            <p:cNvPr id="33" name="Graphic 4">
              <a:extLst>
                <a:ext uri="{FF2B5EF4-FFF2-40B4-BE49-F238E27FC236}">
                  <a16:creationId xmlns:a16="http://schemas.microsoft.com/office/drawing/2014/main" id="{764DF47C-D245-46EE-A937-932EC186CC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4" name="Freeform: Shape 203">
                <a:extLst>
                  <a:ext uri="{FF2B5EF4-FFF2-40B4-BE49-F238E27FC236}">
                    <a16:creationId xmlns:a16="http://schemas.microsoft.com/office/drawing/2014/main" id="{B6EA011F-E7F7-4A27-B6B2-9832E9354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D458372-A83B-43D3-9998-D1D2B3081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7D64EA0-FFCF-4BDF-89B2-5B648CD1F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033E79C-0381-469C-8800-4B4FEE9FD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384816D-093E-4BB4-89A6-B6E4950C3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2DE614D-A78E-4CF9-80E7-65860731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7288799-85C0-4A9E-83BF-7B84F6E9D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7C530FF-B456-4339-BBD9-75981532A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893DC5CA-F466-4BB7-B330-5946C3EBC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52AD3C1-566F-41D7-8059-807188288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BEA6F10-8633-48F6-AE72-D03B44BF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9629B1F-7CE2-43B6-81E1-4556AF2A5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1CE04191-338C-438C-A70F-B4F362F5F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0E302DE-F5BF-44C3-B4D3-88E2A73C8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A690F16-904F-4F71-9EEF-2DFCBE31B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99C1E91C-D127-487C-A335-9A012661F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539DB9-BA80-4876-AB4E-61BC7B18E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0094BC3-EA93-4795-A26E-236E7F295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C9C2B563-C93E-4ABD-9449-21A2E5BE2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8D90666-0FEC-4890-81A4-1F09924BF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FE7571C-1478-498F-9E95-5BA8B678A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07CDB14-39D0-479D-AE83-726D910D54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2771033-D4AE-42FC-9473-0347188B9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F0B48913-7143-42A4-8120-353ABABDC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EA5364A-A1F2-45EC-969B-B7B5F0061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BC60A3A-669D-471C-9481-A15DF5038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47684A41-39DE-4BB2-B472-28A5AB7A1C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9AAFEBC-D145-4DA1-A650-4FBEBC662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6EA8E14-F741-4E55-B759-E8093BFA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D192A52-549A-421F-8770-413344929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54BFC0C9-6D6C-41D5-877A-7052FD722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988EE7A-D042-49A7-959A-AB4423272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D0DCAA3-971E-4EFA-9812-8A404DBC7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844A7012-7332-4C82-BF0E-4834C8DCE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601BD996-AF3D-405D-8A11-719225B24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32D9A512-3288-4B8C-BCC2-889B95B4E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EE70BE8-3A6B-4570-8476-219699AF3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04A60616-6526-40BE-A8BC-595F49AC2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63B88BB-FC18-41D5-9C5B-B4EEA43D6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4C9DF15-6DE1-4839-93F0-95F376351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694AEEB-E314-4562-BF3F-F5B865E4C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8949D739-43C2-4128-86AB-BE710A35E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42A5148-2DB9-48F8-8269-3A71C4512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B688197-714F-4C1C-9B32-E2D81F1C9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6A6A0BC0-91AB-4840-8AA1-553B092C5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FF46D4FF-A70E-4F8B-8471-BA483E5D8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28BC4A2-4A8B-4616-9ADF-17D37019D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0B1722B-3BB7-49CA-89E6-C2F50891D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521A95C-93A2-4E5D-BE31-6E5F62AE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1A78E7DE-6742-4A64-AC19-6C615C376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768DBB7-A35B-49D8-BC5C-FF3619151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5CF4963-8446-4F68-9A7A-B50DE870A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EB48C3A-7DBA-48D1-B479-386CCE543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2D97164-3DC5-421E-87D7-6923B8330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3A6DBB7C-9533-4A99-942E-22A0EC2F4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617E8CA-2845-4AA6-A0E6-D786F0E95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B91B0F15-8290-40BE-A056-8A7B5E84C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095B22C-D5E4-4412-A33A-572956A8E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413F144-0EAC-46C1-A89A-E76106649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5D0E1500-9FD0-4426-B8D2-BDFE30927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F34C9FD-3B20-43DA-95EA-35886687A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39D8CB1-C9E7-4763-B62D-1314196A7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E09CF46E-FB6D-4FBD-B01B-43518534F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B4DA1727-78CE-40F1-A689-A9787274C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E94372DB-6954-4A1D-8C5A-E36C2B99C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4FD5EE8-6B98-4CBE-A34B-B02D733C5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96ABB36-2D77-4E67-9583-76159BEED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6209AD8-CF8B-49AB-89CD-47BB53A07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68EE6CA-AAF1-4C40-921F-D02DA011D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6AE9971-42A3-4055-A84F-3BE66638A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4A4C4C31-0BAE-40AF-A0DD-9E8535F8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009AF775-6BD6-40D9-BF43-38037C948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4330B4F0-D1EC-45CA-84A9-281491D9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6FB936AE-01B0-4B4E-8BDB-71221853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D64C9C59-35B4-4175-BD0B-862DB3695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949ADB1-3F97-4F4E-B27D-0C2C99FECA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7E7BC03-4365-4267-BEF5-29B87D03F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275D5DF-DA70-4E66-9CDB-EC30E9F33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8A24D17-5992-43CA-9837-9F1342781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4AEEC2F8-B9B5-427D-B1F4-9A3B24A4F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9BFCE7F9-A73E-438D-9E4D-DD2573BE6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A195B1B-62C3-47E6-8F0A-18C8CE48F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7762D87-00A0-4EF8-913E-AAFB72577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5D960C5-C8F4-4C8D-AEA1-B15D22D98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58679F34-F645-4977-9141-AE0DF99B8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3145794-9EDD-4491-87F3-70E69872A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E45417F9-CBA3-4B04-810F-99E33656B0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FBF0752-07C9-4939-BF51-F60F491C5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5EE8F42B-3290-46B8-B0AF-B6B7436219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43A3DC55-4CCD-4378-BDDE-E3EE92F8E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ED2E89E-8A9B-4F8E-9F19-B1185A1CB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451942DD-8B41-457D-A0E8-6AA9D6AA8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16B7192-A61C-44FF-A787-7F36021DA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73B36FE-6F70-4780-BD1A-F69FB565A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CC59C483-C7AF-45EB-847F-FC63DD5A3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DDBBB7E-0FCB-441D-8685-C3144307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1500519F-E3D8-4F5D-8BF3-8F15F4BB7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52409787-9C7F-4B9B-AA42-F5B5DAF66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6F698306-7FDC-43F4-A928-80DE5A474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DF7879DC-A20F-433F-ADD0-7A240C70A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A83D3836-D3B0-434D-A26B-FB0AE61D23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96D6B4F6-02A9-4BFE-8300-0E95CEBEC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17980F7-762B-4C6D-87EE-8B06BF2B6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EB25595A-B8B9-4337-AC59-7C63320E0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F7352AA8-4A98-47AB-AD53-963BD75A1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6E5E175F-B75F-4B1D-BB44-5C44CEF8E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D1F8433-ED8B-414A-93FF-67FE104E8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1EE8B47F-2BF0-4F1D-AE52-C7ECE277D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A758AF4F-E7C1-4B7F-B596-EBBD4227B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889A745B-3BED-40F7-8261-69CD63539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B1B7C29D-9C7D-48E1-972C-E666E8EAE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FC3A349-CC86-4D83-82BC-421130F9B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2DBE4DDA-8095-4407-988A-C0D1944CB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BCBF14E2-D217-4826-853E-DFA7CDB6E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B11F2262-F1E1-4E1B-AC25-B27766B2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E3282B64-F198-42FE-BF95-41A3E60B8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B191314A-B68B-462F-978C-931968F22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10412E-0F8D-48B0-9AEA-4B9E3C5BC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45E4142-9114-43EF-AF76-50743EE2B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118E6415-BABA-4A8B-939D-D3708A6F6B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B20F7E56-333C-4D31-B009-C14DD8FF74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E66C05C-DC5A-4D6E-BB5E-3AB49C3D2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1C27E0F-5E2A-452C-8E5C-F4AE77D35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5800A847-27F6-4050-A666-7EFD66026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1790167-6234-4B9D-ADBF-CF2C942E2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87DF862F-062E-44A5-9EE8-7C27A70A9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5139A566-2510-4665-8F42-CAE61CC63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EC1B42BE-601F-4477-A1E4-08F1B7553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6126EA27-2BB4-4F66-AADD-A948349CA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C2612DF1-5558-4144-A68A-4B8908EDA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AB8B3A3-7DC3-40DA-B716-B991C0F0F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8D5513B1-B754-47CA-8027-194024E9F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E2AFDE0-2C8B-4843-87A2-00FB6C1D3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22B2ED8-8734-45BA-BDB8-DFCB66408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97598399-1C0C-4D9D-8529-478F566BF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572A984-BB9A-45CD-B1CF-65ED4445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5F65930-C0E0-46E2-B7DA-04DCE7014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548B7EBF-FAE9-455B-8C9C-B1A87F0F8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F7E9EF55-C9C5-46DB-BB9F-64EF0B03C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3EDD473-682F-4658-B61B-6286D55D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64239637-5087-4268-8DD8-FC90118F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BE8672AD-1C52-4E40-9DA8-DD905829A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A8BB16E-BB0B-4C9A-ABDB-D92B37590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2744AB8-F786-4A66-89FE-BA512ACAA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04F498D-E716-4266-99A6-C99D920E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50963E8C-A1AD-4E4C-A59D-FAD3815980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8AA1427B-7471-4F6F-9665-064353592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65698F5-0892-47EB-B493-B7C17B735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73E74EF-EDB7-4E40-BFEC-07A79CE2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6CBDFCC-4247-4061-9CC8-F97E878A0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0917AA2-D197-402E-A1A6-C83045800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BA78735-86F7-467C-98AF-B503234A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A2A9470A-A0B7-4045-BF89-CB240F8FC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493D6AD-A577-467E-8FBA-4796009F7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220430A6-2D2B-43D2-96B7-A918E83792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3A6342A-024B-4CE5-A64A-B76FA5E6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F423E7C6-EF86-4CAA-8650-F02005122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260A6113-BA8A-426B-9C3D-839577991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B6C882D-BB2E-4A52-843D-A19DEACA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2BD4A578-9F57-4AA9-929A-E17570069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9C574D7-7B5C-4491-8CEA-9AB2A6A23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7BFA8DF-1005-4EED-81D0-2F8D07B13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0207940-3589-4DE0-B1B8-E9FD38442A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3A5E8C6C-526B-487A-B0F3-4EA69D90C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DFF5B9C9-0C85-4673-AE7D-5A378B4A0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38B407A1-1804-4518-8D54-8BA1C9478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490BDDD0-06F2-4BF6-B501-6FE7B2FA2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049B8A9-52DD-4D7A-8C9D-8503C7A8C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CA6A9F65-6E03-4A52-A212-3B2B2F9A0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75272C56-516F-448F-A689-99DDF80762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5" name="Freeform: Shape 34">
                <a:extLst>
                  <a:ext uri="{FF2B5EF4-FFF2-40B4-BE49-F238E27FC236}">
                    <a16:creationId xmlns:a16="http://schemas.microsoft.com/office/drawing/2014/main" id="{01850FE0-7F44-4F7B-AEC0-EC1877240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2CC5AB4-2046-49CE-8328-15216AC6D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689F1F1-A8B0-4B1E-AF86-5BA247390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098B5BF-7A47-4612-99A7-92913B240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701C5C2-0698-4B5D-9A72-1F233D75E7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1EAE1A4-9E27-4958-86A7-13D051B1E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378738E-B89D-4E88-AC52-4F35639B4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D21C36E-AD47-4919-9B61-A4E46D4AF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0BC5A3F-6226-4627-8935-C6523658E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F827952-69BF-4640-82D8-E1A7991C1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8955A36-AB1C-49F6-8303-48F0CECB6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4D64E4-0F73-4636-8483-D72F552D4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01622FC-712F-4CDA-AD0F-48D6AEEE2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2464837-766D-4495-B542-3E55CA313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E2011A-A691-4056-BA83-5AE5DA5D2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25D03B6-BA5C-4F35-B534-2958BE2D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FFA21F3-49AA-4046-AA1B-8AF347E65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AD5F85E-4055-4660-9612-0FAAB83C9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42F0FC1-F3C6-4F46-8689-752836939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BD2B2E5-6320-4D47-A498-BA4B872B4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F464586-9DDA-4328-805D-80B712E2D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5B3F8A1-D5AE-49DF-A40E-ACC1E31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89CB14C-CBE9-429B-BEF1-5B364C4DF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157CE18-C763-4AA0-92AA-2C0F0C0BC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F4CF8E8-E78C-4FCE-9191-C0D2D78A1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4EA3223-D631-41C3-A439-7BD891A9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90F9C61-C8B5-4067-8B02-2201380D4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6A80D9A-67F0-4CD7-9340-A92FF6B71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8E2ACFD-43B0-477D-B4BA-00CA38CDE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A66B1B2-4ECE-4EB0-89ED-466167C53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2C465D2-FE19-4020-8DED-4A6F8DAB7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C66B733-FA4A-4E4C-B93B-7C33AF2DE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81F9387-3002-4AC4-8A38-E869E664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66E1CD5-F7E2-45D7-AEF7-BC08FE3C6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EECF55A-054C-4075-A383-6AA7730D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B6417CB-6916-4D45-9675-BB940158F2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71B27B1-619D-450C-AE37-4711931A7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94A3B9C-75FA-4F91-B74F-4904D9D8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C737D59-38C5-4C71-8E82-3242EC269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FE06754-0432-42D1-B88A-80C1C9575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F9EE4B1-D5B7-43E0-B69F-363DDCBBD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CE7C87C-53F5-406C-9565-A6287453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5DA7714-98BE-4DB5-A732-E51BE0FC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E99D639-E701-422B-99B2-B908FFC40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CFC8C86-6A9B-4FC2-850F-244CC809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A3BE664-FC9E-4C30-ABFA-C3597B505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1EF4631-B670-463C-ABA3-80120C96F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805675E-8B92-477F-A381-D568EEAC03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FABE2F0D-23FA-4FA8-AF49-831C6F8FF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4935589-F286-4F1D-8141-DC29318E4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AA8537D0-FA05-4E99-98CD-14A1E2E40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4306776-4597-40C1-8CEA-5B0B7A170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32B998B-E2E7-48D3-A858-83E55EC12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F7AAF66-7ACC-4337-84A0-49F4D5247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944F3A7-9E59-4599-AC48-9A60462D1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3ECF174-F0E7-4DB5-ABFC-1506C97A0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54DE89E-1C25-4524-B470-BDD18E1D7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B3EB3-A9F5-4E2E-9D31-93A2B7CA5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698F22B-2E15-4E95-B62C-67A23816B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7244A1D-0DE6-41FD-B791-44684D49F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CFA451F-2534-4429-8EB7-F481A1A0B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18BF261-C3FB-423A-8E99-8F78BB5E3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EEAA0F9-44F7-4442-92B2-C3236491D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50D9881-601E-4D65-BC57-2B3FFB98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D21934B-62BB-4FD0-9CAD-4A946362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16AFB2A-6A2C-454C-9B85-7F7C0601D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604E0FD-4716-4EBB-A84D-CD4DE76DF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3126F09-55DB-41DE-AC1E-C16A3900A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F375666-5F5B-4FF9-82E6-EE5844B07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E6B0421-EADA-4552-A7DA-C0094C31A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A326009-6419-464C-90F4-7052E1CE8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CA9BB2B-26FD-4082-8C98-D77773C59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31B940C-BBBF-4B19-850A-827E275B0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444386D-718F-4F16-AFE5-418910F49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6994DF6-17CA-4780-9299-F697C123B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F11D648-BCB9-48B7-BB5A-587E0E474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FD1CA17-E5F7-4BA5-9628-8FAEF8E96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E3E270E-0B56-420B-9E11-39C005390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DCC3E57-366D-433D-A692-173467B4B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9037CC2-FE33-4DAE-A097-7089747D88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B51A605-EA22-4197-82CB-2DBC54D87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A8AA9E1-27CF-40F1-9C39-5E7974034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7A91EA2-DA67-42CD-8DB0-B0EFEBFBE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36D129D-B6B1-4B3A-884B-F258C5075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4D00009-F50B-4211-A557-9928B1E23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D372432-51DF-4952-A7A1-2662B17B8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A7BBA90-77FB-4446-B5C3-8A9D095FB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5439AE7-1B79-45F6-9B9E-BD3FE107C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CEA0EC4-CA9E-449B-B165-93AE862BF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4696EC4-B697-4F0F-AC37-50B86C258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FC6C4A62-16B1-4A4E-AE66-987528E10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C2B6603-1E71-4632-9336-2EF04631E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1FD4202-4E65-42DC-A151-A4E12CCD3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6A045D1-9E13-4D1B-B0B2-51253608D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129FF56-4A2C-4248-8D61-2D443078E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69EDB80-421B-41B1-BEAA-EBCF78528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1CCC5634-ECE2-48FA-A017-4E5616596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2E6B449-4B47-4B3D-87BD-CD5ABCE2A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BF0712D-1990-44E3-A0E9-3B58794BB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D56FF7E-12BD-4B18-8E8C-832F44ED3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DB24642-D1B7-4310-B509-E87B615D5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BC1CF74-4E99-4B74-A113-4D86AD4B1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63D4008-B633-4D42-B8D9-6A2EF4540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2B2253E-79EA-462F-B0F7-7AC2680D1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3DBC8E6-6D1A-48C9-BDCB-118C3F7E0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62A208-74D3-4715-AA45-4242BFCAC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62EF3051-B7EB-40BF-9517-DACEC4F69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5BFA2B5-1495-4C12-91F9-A97FA4BF9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4FAC3B1-CEB4-4FC0-988E-A6A69C26D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675E80D-4CA9-4B35-9E02-88A36BE23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4AF02B8-6EDB-4F9C-A5BC-8824631E3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47A36D-3C57-447D-A683-6A127BDC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5C5909D-E4BA-49FD-979B-E5354BD8B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2FB7182-E36E-492B-8063-D696513FF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5057475-340D-4D05-A9A0-7D0A142A91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3A713E7-DDBB-471D-9C62-06FED1733B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7B329B3-8C59-46A9-8619-39AAB6BC4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4967109-0937-40E9-B514-211A7139A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FA6018E-BDA4-431E-A554-929F4064A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94711B-6944-496D-9610-6FD9EEFEFA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6943304-77CF-476D-97FE-2446AFB77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B0D704E-F205-48A9-AB6C-7876F624B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A025AB1-A69C-4112-B52C-630D3794F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BF8F0BF-8B92-4A36-A6DC-A05499DAE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1523E0E-EDAD-481B-BC2C-CA1F4FCD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7BD8317-81B6-4FBC-BE8B-0932B2F6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DC2D600-17FF-4995-BFCB-7828B7B3A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BF4B884-9C23-4CFE-83D9-2684311C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1890B6D-5E4A-410F-A6C1-3CFC026B6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F9069B6-F9D4-4879-819C-BF26F05E7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F7ED034-C43F-44EA-BD7F-402E15E6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A1AF245-4D76-4BEB-A140-CEB6CED79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200320D-258F-468E-A6AB-36A2248A9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E1F0581-A718-4587-AF4F-41BD374E0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D6FE5071-2441-43A9-AF63-ECC3F5879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03757FD5-AB95-4F79-BE9D-578E27DA9F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47189BF-D4F8-465C-8671-BC3DFD189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4C6D1DF9-B037-41C4-B6EC-79FCB01E0F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9194234-0939-4C43-96C5-16A73A7AE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15179E6-CF1D-4543-A8A2-F6CDD1028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1D3629E-CDA6-4C79-BB65-9DEE19607E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993CC91-843C-4516-92F1-505C5C181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90A353D-6A43-4321-BB1D-AB6B57414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41F7DD8-0592-425F-80F8-6F8972F31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B7AC72A-2A9E-435D-85CA-9F545AA4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A4D2FBC-CB8E-4996-9E48-7FB6A3C52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42FB97E-E1D0-4445-8203-EB863FC07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BDF055F-3D00-4F20-9D27-441A28422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F4A7659-EFA5-428B-BB2A-503190812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382E5248-5500-4FD3-80D5-72E5F37C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5A7BBE74-89A9-4296-BFD4-6BFE45086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923C233-A2FB-49C0-BE39-65F2FDDE3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0033D00-0BCF-47A0-894B-7D7E58CC9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935B4AD-5D38-4102-AF83-9DBBF51FE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41C582AD-05A2-4DB7-B8F5-2B02417AB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D66DCE8-FAFB-42B8-BEB9-383E53FF8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DB64AE3-FBBC-4060-BA4B-79DE4D588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5062B4C6-BBCF-44CF-A4A6-8A1900CAC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10E20E3-1A75-47B0-A487-92389EF833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FE5E141-EEF6-4303-826C-1E55B3D54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B86DCED-C16A-4A80-86D7-D8C533062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EF7E440-9DEC-432B-8870-70B13E7ED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E9CCDFD-227E-4A9C-AE7B-0AE303F3A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1ED97839-E4D7-4D9A-B458-17A6F25FC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6FF737D-5C24-4CFB-AC90-7CAA71CCC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F2CC475-46DE-40F1-8D24-494352F9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4A11584-6B6C-4F9B-A379-2F8AEEFE2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F21F17B-ACA1-4F1C-B89D-8A8663938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8308D72-A7DF-474E-BACE-C80A9E7DC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79930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2FD5DF5-2E90-F2BE-312B-EE7751A6B2D1}"/>
              </a:ext>
            </a:extLst>
          </p:cNvPr>
          <p:cNvSpPr/>
          <p:nvPr/>
        </p:nvSpPr>
        <p:spPr>
          <a:xfrm>
            <a:off x="4963886" y="-882951"/>
            <a:ext cx="11624624" cy="849206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42B00-2C99-7F2E-5083-524CDBC65850}"/>
              </a:ext>
            </a:extLst>
          </p:cNvPr>
          <p:cNvSpPr>
            <a:spLocks noGrp="1"/>
          </p:cNvSpPr>
          <p:nvPr>
            <p:ph type="ctrTitle"/>
          </p:nvPr>
        </p:nvSpPr>
        <p:spPr>
          <a:xfrm>
            <a:off x="1524000" y="1134"/>
            <a:ext cx="9154886" cy="1462315"/>
          </a:xfrm>
        </p:spPr>
        <p:txBody>
          <a:bodyPr>
            <a:normAutofit/>
          </a:bodyPr>
          <a:lstStyle/>
          <a:p>
            <a:r>
              <a:rPr lang="en-US" sz="2800">
                <a:ea typeface="Source Sans Pro SemiBold"/>
              </a:rPr>
              <a:t>The competitive Market:</a:t>
            </a:r>
            <a:br>
              <a:rPr lang="en-US" sz="2800">
                <a:ea typeface="Source Sans Pro SemiBold"/>
              </a:rPr>
            </a:br>
            <a:r>
              <a:rPr lang="en-US" sz="2800">
                <a:ea typeface="Source Sans Pro SemiBold"/>
              </a:rPr>
              <a:t>Recommendations</a:t>
            </a:r>
            <a:endParaRPr lang="en-US" sz="2800"/>
          </a:p>
        </p:txBody>
      </p:sp>
      <p:sp>
        <p:nvSpPr>
          <p:cNvPr id="6" name="TextBox 5">
            <a:extLst>
              <a:ext uri="{FF2B5EF4-FFF2-40B4-BE49-F238E27FC236}">
                <a16:creationId xmlns:a16="http://schemas.microsoft.com/office/drawing/2014/main" id="{30AC5198-E8EC-B307-C286-6DBB3D4ABDB5}"/>
              </a:ext>
            </a:extLst>
          </p:cNvPr>
          <p:cNvSpPr txBox="1"/>
          <p:nvPr/>
        </p:nvSpPr>
        <p:spPr>
          <a:xfrm>
            <a:off x="1234594" y="1464284"/>
            <a:ext cx="6880322"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Source Sans Pro"/>
              </a:rPr>
              <a:t>J.P. Morgan Forecast:</a:t>
            </a:r>
          </a:p>
          <a:p>
            <a:pPr marL="742950" lvl="1" indent="-285750">
              <a:buFont typeface="Courier New"/>
              <a:buChar char="o"/>
            </a:pPr>
            <a:r>
              <a:rPr lang="en-US">
                <a:ea typeface="Source Sans Pro"/>
              </a:rPr>
              <a:t>Very positive outlook on Snap's revenues and expenses that would place them on par with top players in the market like Facebook and Google</a:t>
            </a:r>
          </a:p>
          <a:p>
            <a:pPr marL="742950" lvl="1" indent="-285750">
              <a:buFont typeface="Courier New"/>
              <a:buChar char="o"/>
            </a:pPr>
            <a:r>
              <a:rPr lang="en-US">
                <a:ea typeface="Source Sans Pro"/>
              </a:rPr>
              <a:t>Uses/Recommends a WACC of 9.7%</a:t>
            </a:r>
          </a:p>
          <a:p>
            <a:endParaRPr lang="en-US">
              <a:ea typeface="Source Sans Pro"/>
            </a:endParaRPr>
          </a:p>
          <a:p>
            <a:r>
              <a:rPr lang="en-US" b="1">
                <a:ea typeface="+mn-lt"/>
                <a:cs typeface="+mn-lt"/>
              </a:rPr>
              <a:t>Prof. A. Damodaran Forecast:</a:t>
            </a:r>
            <a:endParaRPr lang="en-US">
              <a:ea typeface="+mn-lt"/>
              <a:cs typeface="+mn-lt"/>
            </a:endParaRPr>
          </a:p>
          <a:p>
            <a:pPr marL="742950" lvl="1" indent="-285750">
              <a:buFont typeface="Courier New,monospace"/>
              <a:buChar char="o"/>
            </a:pPr>
            <a:r>
              <a:rPr lang="en-US">
                <a:latin typeface="Source Sans Pro"/>
                <a:ea typeface="Source Sans Pro"/>
                <a:cs typeface="Arial"/>
              </a:rPr>
              <a:t>Realistic analysis of Snap, predicting that the company can achieve operating margins close to Google (25%), but not as high as Facebook (45%)</a:t>
            </a:r>
          </a:p>
          <a:p>
            <a:pPr marL="742950" lvl="1" indent="-285750">
              <a:buFont typeface="Courier New,monospace"/>
              <a:buChar char="o"/>
            </a:pPr>
            <a:r>
              <a:rPr lang="en-US">
                <a:latin typeface="Source Sans Pro"/>
                <a:ea typeface="Source Sans Pro"/>
                <a:cs typeface="Arial"/>
              </a:rPr>
              <a:t>Weighs the risk of Snap not being able to effectively monetize their platform</a:t>
            </a:r>
          </a:p>
          <a:p>
            <a:pPr marL="742950" lvl="1" indent="-285750">
              <a:buFont typeface="Courier New,monospace"/>
              <a:buChar char="o"/>
            </a:pPr>
            <a:r>
              <a:rPr lang="en-US">
                <a:latin typeface="Source Sans Pro"/>
                <a:ea typeface="Source Sans Pro"/>
                <a:cs typeface="Arial"/>
              </a:rPr>
              <a:t>Recommends a WACC of 10%</a:t>
            </a:r>
          </a:p>
          <a:p>
            <a:endParaRPr lang="en-US">
              <a:latin typeface="Source Sans Pro"/>
              <a:ea typeface="Source Sans Pro"/>
              <a:cs typeface="Arial"/>
            </a:endParaRPr>
          </a:p>
          <a:p>
            <a:r>
              <a:rPr lang="en-US" sz="2400" b="1" u="sng">
                <a:latin typeface="Source Sans Pro"/>
                <a:ea typeface="Source Sans Pro"/>
                <a:cs typeface="Arial"/>
              </a:rPr>
              <a:t>Keep the WACC within the range of 9.5% to 10.5%</a:t>
            </a:r>
          </a:p>
          <a:p>
            <a:endParaRPr lang="en-US" b="1">
              <a:latin typeface="Source Sans Pro"/>
              <a:ea typeface="Source Sans Pro"/>
              <a:cs typeface="Arial"/>
            </a:endParaRPr>
          </a:p>
        </p:txBody>
      </p:sp>
      <p:pic>
        <p:nvPicPr>
          <p:cNvPr id="10" name="Picture 9" descr="A white and black logo&#10;&#10;Description automatically generated">
            <a:extLst>
              <a:ext uri="{FF2B5EF4-FFF2-40B4-BE49-F238E27FC236}">
                <a16:creationId xmlns:a16="http://schemas.microsoft.com/office/drawing/2014/main" id="{6B8303BB-9ED5-193E-2986-2154A0BA795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36740" y="2004931"/>
            <a:ext cx="5056651" cy="3527006"/>
          </a:xfrm>
          <a:prstGeom prst="rect">
            <a:avLst/>
          </a:prstGeom>
        </p:spPr>
      </p:pic>
    </p:spTree>
    <p:extLst>
      <p:ext uri="{BB962C8B-B14F-4D97-AF65-F5344CB8AC3E}">
        <p14:creationId xmlns:p14="http://schemas.microsoft.com/office/powerpoint/2010/main" val="39781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86765" y="1159934"/>
            <a:ext cx="6418471" cy="3028072"/>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4c3</a:t>
            </a:r>
            <a:endParaRPr lang="en-US" b="1" kern="1200" cap="all" spc="1500" baseline="0">
              <a:solidFill>
                <a:schemeClr val="tx1"/>
              </a:solidFill>
              <a:latin typeface="+mj-lt"/>
              <a:ea typeface="Source Sans Pro SemiBold" panose="020B0603030403020204" pitchFamily="34" charset="0"/>
              <a:cs typeface="+mj-cs"/>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86765" y="4280081"/>
            <a:ext cx="6418471" cy="15661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000" cap="all" spc="400">
                <a:ea typeface="+mn-lt"/>
                <a:cs typeface="+mn-lt"/>
              </a:rPr>
              <a:t>How </a:t>
            </a:r>
            <a:r>
              <a:rPr lang="en-US" sz="2000" kern="1200" cap="all" spc="400" baseline="0">
                <a:ea typeface="+mn-lt"/>
                <a:cs typeface="+mn-lt"/>
              </a:rPr>
              <a:t>would you</a:t>
            </a:r>
            <a:r>
              <a:rPr lang="en-US" sz="2000" cap="all" spc="400">
                <a:ea typeface="+mn-lt"/>
                <a:cs typeface="+mn-lt"/>
              </a:rPr>
              <a:t> deal with the uncertainty regarding Snap’s future growth. </a:t>
            </a: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1974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7" name="Rectangle 406">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1EFDA-F76E-61B5-AC7E-D2E4E65FBFCF}"/>
              </a:ext>
            </a:extLst>
          </p:cNvPr>
          <p:cNvSpPr>
            <a:spLocks noGrp="1"/>
          </p:cNvSpPr>
          <p:nvPr>
            <p:ph type="ctrTitle"/>
          </p:nvPr>
        </p:nvSpPr>
        <p:spPr>
          <a:xfrm>
            <a:off x="677119" y="810623"/>
            <a:ext cx="4894428" cy="2031785"/>
          </a:xfrm>
        </p:spPr>
        <p:txBody>
          <a:bodyPr vert="horz" lIns="91440" tIns="45720" rIns="91440" bIns="45720" rtlCol="0" anchor="b">
            <a:normAutofit fontScale="90000"/>
          </a:bodyPr>
          <a:lstStyle/>
          <a:p>
            <a:pPr algn="l"/>
            <a:r>
              <a:rPr lang="en-US" sz="3200">
                <a:ea typeface="+mj-ea"/>
              </a:rPr>
              <a:t>Dealing with Growth Rate Uncertainty</a:t>
            </a:r>
          </a:p>
        </p:txBody>
      </p:sp>
      <p:sp>
        <p:nvSpPr>
          <p:cNvPr id="3" name="Subtitle 2">
            <a:extLst>
              <a:ext uri="{FF2B5EF4-FFF2-40B4-BE49-F238E27FC236}">
                <a16:creationId xmlns:a16="http://schemas.microsoft.com/office/drawing/2014/main" id="{45A91A04-5991-3EE4-D7D8-7E2849DEDC50}"/>
              </a:ext>
            </a:extLst>
          </p:cNvPr>
          <p:cNvSpPr>
            <a:spLocks noGrp="1"/>
          </p:cNvSpPr>
          <p:nvPr>
            <p:ph type="subTitle" idx="1"/>
          </p:nvPr>
        </p:nvSpPr>
        <p:spPr>
          <a:xfrm>
            <a:off x="677119" y="2980036"/>
            <a:ext cx="4851296" cy="3617613"/>
          </a:xfrm>
        </p:spPr>
        <p:txBody>
          <a:bodyPr vert="horz" lIns="91440" tIns="45720" rIns="91440" bIns="45720" rtlCol="0" anchor="t">
            <a:normAutofit/>
          </a:bodyPr>
          <a:lstStyle/>
          <a:p>
            <a:pPr marL="342900" indent="-228600" algn="l">
              <a:buChar char="•"/>
            </a:pPr>
            <a:r>
              <a:rPr lang="en-US" sz="1800">
                <a:ea typeface="Source Sans Pro"/>
              </a:rPr>
              <a:t>Forecasted Growth Rate: 3.5%</a:t>
            </a:r>
          </a:p>
          <a:p>
            <a:pPr marL="342900" indent="-228600" algn="l">
              <a:buChar char="•"/>
            </a:pPr>
            <a:r>
              <a:rPr lang="en-US" sz="1800" b="1">
                <a:ea typeface="Source Sans Pro"/>
              </a:rPr>
              <a:t>Operations</a:t>
            </a:r>
          </a:p>
          <a:p>
            <a:pPr marL="800100" lvl="1" indent="-228600" algn="l">
              <a:buFont typeface="Courier New" panose="020B0604020202020204" pitchFamily="34" charset="0"/>
              <a:buChar char="o"/>
            </a:pPr>
            <a:r>
              <a:rPr lang="en-US" sz="1800" cap="all" spc="400">
                <a:ea typeface="Source Sans Pro"/>
              </a:rPr>
              <a:t>Focus on products and features on offer</a:t>
            </a:r>
          </a:p>
          <a:p>
            <a:pPr marL="800100" lvl="1" indent="-228600" algn="l">
              <a:buFont typeface="Courier New" panose="020B0604020202020204" pitchFamily="34" charset="0"/>
              <a:buChar char="o"/>
            </a:pPr>
            <a:r>
              <a:rPr lang="en-US" sz="1800" cap="all" spc="400">
                <a:ea typeface="Source Sans Pro"/>
              </a:rPr>
              <a:t>Improve marketing spend &amp; quantity</a:t>
            </a:r>
            <a:endParaRPr lang="en-US" sz="1800">
              <a:ea typeface="Source Sans Pro"/>
            </a:endParaRPr>
          </a:p>
          <a:p>
            <a:pPr marL="800100" lvl="1" indent="-228600" algn="l">
              <a:buFont typeface="Courier New" panose="020B0604020202020204" pitchFamily="34" charset="0"/>
              <a:buChar char="o"/>
            </a:pPr>
            <a:r>
              <a:rPr lang="en-US" sz="1800" cap="all" spc="400">
                <a:ea typeface="Source Sans Pro"/>
              </a:rPr>
              <a:t>Diversify target market</a:t>
            </a:r>
          </a:p>
          <a:p>
            <a:pPr marL="342900" indent="-228600" algn="l">
              <a:buChar char="•"/>
            </a:pPr>
            <a:r>
              <a:rPr lang="en-US" sz="1800" b="1">
                <a:ea typeface="Source Sans Pro"/>
              </a:rPr>
              <a:t>Financially</a:t>
            </a:r>
          </a:p>
          <a:p>
            <a:pPr marL="800100" lvl="1" indent="-228600" algn="l">
              <a:buFont typeface="Courier New" panose="020B0604020202020204" pitchFamily="34" charset="0"/>
              <a:buChar char="o"/>
            </a:pPr>
            <a:r>
              <a:rPr lang="en-US" sz="1800" cap="all" spc="400">
                <a:ea typeface="Source Sans Pro"/>
              </a:rPr>
              <a:t>Increase the interest rate for the IPO</a:t>
            </a:r>
          </a:p>
        </p:txBody>
      </p:sp>
      <p:grpSp>
        <p:nvGrpSpPr>
          <p:cNvPr id="409" name="Group 408">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410" name="Rectangle 409">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13" name="Rectangle 412">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416" name="Freeform: Shape 41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04" name="Graphic 403" descr="Upward trend">
            <a:extLst>
              <a:ext uri="{FF2B5EF4-FFF2-40B4-BE49-F238E27FC236}">
                <a16:creationId xmlns:a16="http://schemas.microsoft.com/office/drawing/2014/main" id="{C5C6D94D-1FAF-86F0-2EC9-6E51184E18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17629" y="1474182"/>
            <a:ext cx="3899155" cy="3899155"/>
          </a:xfrm>
          <a:prstGeom prst="rect">
            <a:avLst/>
          </a:prstGeom>
          <a:ln w="28575">
            <a:noFill/>
          </a:ln>
        </p:spPr>
      </p:pic>
      <p:sp>
        <p:nvSpPr>
          <p:cNvPr id="42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4"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6" name="Oval 42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8" name="Oval 427">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7080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48281" y="1144541"/>
            <a:ext cx="6456955" cy="2373829"/>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1</a:t>
            </a:r>
            <a:endParaRPr lang="en-US" b="1" kern="1200" cap="all" spc="1500" baseline="0">
              <a:latin typeface="+mj-lt"/>
              <a:ea typeface="Source Sans Pro SemiBold" panose="020B0603030403020204" pitchFamily="34" charset="0"/>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71372" y="3741293"/>
            <a:ext cx="6433864" cy="20202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600" cap="all" spc="400">
                <a:ea typeface="+mn-lt"/>
                <a:cs typeface="+mn-lt"/>
              </a:rPr>
              <a:t>What are the key challenges and opportunities of Snap’s business model?</a:t>
            </a:r>
          </a:p>
          <a:p>
            <a:endParaRPr lang="en-US" sz="2000" cap="all" spc="400">
              <a:latin typeface="Source Sans Pro"/>
              <a:ea typeface="Source Sans Pro"/>
              <a:cs typeface="Arial"/>
            </a:endParaRPr>
          </a:p>
          <a:p>
            <a:endParaRPr lang="en-US" cap="all" spc="400">
              <a:ea typeface="+mn-lt"/>
              <a:cs typeface="+mn-lt"/>
            </a:endParaRPr>
          </a:p>
          <a:p>
            <a:endParaRPr lang="en-US" sz="2600" cap="all" spc="400">
              <a:ea typeface="+mn-lt"/>
              <a:cs typeface="+mn-lt"/>
            </a:endParaRPr>
          </a:p>
          <a:p>
            <a:endParaRPr lang="en-US" sz="2000" cap="all" spc="400">
              <a:ea typeface="Source Sans Pro"/>
            </a:endParaRPr>
          </a:p>
          <a:p>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635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48281" y="1144541"/>
            <a:ext cx="6456955" cy="1758072"/>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5</a:t>
            </a:r>
            <a:endParaRPr lang="en-US" b="1" kern="1200" cap="all" spc="1500" baseline="0">
              <a:latin typeface="+mj-lt"/>
              <a:ea typeface="Source Sans Pro SemiBold" panose="020B0603030403020204" pitchFamily="34" charset="0"/>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71372" y="3125536"/>
            <a:ext cx="6433864" cy="27206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000" cap="all" spc="400">
                <a:ea typeface="+mn-lt"/>
                <a:cs typeface="+mn-lt"/>
              </a:rPr>
              <a:t>Do </a:t>
            </a:r>
            <a:r>
              <a:rPr lang="en-US" sz="2000" kern="1200" cap="all" spc="400" baseline="0">
                <a:ea typeface="+mn-lt"/>
                <a:cs typeface="+mn-lt"/>
              </a:rPr>
              <a:t>you</a:t>
            </a:r>
            <a:r>
              <a:rPr lang="en-US" sz="2000" cap="all" spc="400">
                <a:ea typeface="+mn-lt"/>
                <a:cs typeface="+mn-lt"/>
              </a:rPr>
              <a:t> believe that the Snap IPO is underpriced? If so, why might it have been done and do you agree with the decision (you will need to do some research on IPO’s. </a:t>
            </a:r>
          </a:p>
          <a:p>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0828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2" name="Rectangle 221">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E48EC-0BB9-1F2A-D186-40E64676B465}"/>
              </a:ext>
            </a:extLst>
          </p:cNvPr>
          <p:cNvSpPr>
            <a:spLocks noGrp="1"/>
          </p:cNvSpPr>
          <p:nvPr>
            <p:ph type="ctrTitle"/>
          </p:nvPr>
        </p:nvSpPr>
        <p:spPr>
          <a:xfrm>
            <a:off x="178006" y="812717"/>
            <a:ext cx="6063088" cy="1179518"/>
          </a:xfrm>
        </p:spPr>
        <p:txBody>
          <a:bodyPr vert="horz" lIns="91440" tIns="45720" rIns="91440" bIns="45720" rtlCol="0" anchor="b">
            <a:normAutofit fontScale="90000"/>
          </a:bodyPr>
          <a:lstStyle/>
          <a:p>
            <a:pPr algn="l"/>
            <a:r>
              <a:rPr lang="en-US" sz="4200">
                <a:ea typeface="+mj-ea"/>
              </a:rPr>
              <a:t>                                             </a:t>
            </a:r>
          </a:p>
        </p:txBody>
      </p:sp>
      <p:sp>
        <p:nvSpPr>
          <p:cNvPr id="3" name="Subtitle 2">
            <a:extLst>
              <a:ext uri="{FF2B5EF4-FFF2-40B4-BE49-F238E27FC236}">
                <a16:creationId xmlns:a16="http://schemas.microsoft.com/office/drawing/2014/main" id="{BC6D6013-887C-1AEA-C285-E39541661C1C}"/>
              </a:ext>
            </a:extLst>
          </p:cNvPr>
          <p:cNvSpPr>
            <a:spLocks noGrp="1"/>
          </p:cNvSpPr>
          <p:nvPr>
            <p:ph type="subTitle" idx="1"/>
          </p:nvPr>
        </p:nvSpPr>
        <p:spPr>
          <a:xfrm>
            <a:off x="185196" y="2222585"/>
            <a:ext cx="6061541" cy="4539038"/>
          </a:xfrm>
        </p:spPr>
        <p:txBody>
          <a:bodyPr vert="horz" lIns="91440" tIns="45720" rIns="91440" bIns="45720" rtlCol="0" anchor="t">
            <a:normAutofit/>
          </a:bodyPr>
          <a:lstStyle/>
          <a:p>
            <a:pPr marL="342900" indent="-228600" algn="l">
              <a:buFont typeface="Arial" panose="020B0604020202020204" pitchFamily="34" charset="0"/>
              <a:buChar char="•"/>
            </a:pPr>
            <a:r>
              <a:rPr lang="en-US" sz="2000"/>
              <a:t>Top 2 Companies: Facebook and Google: count for 43 % Digital Ad market </a:t>
            </a:r>
          </a:p>
          <a:p>
            <a:pPr marL="342900" indent="-228600" algn="l">
              <a:buFont typeface="Arial" panose="020B0604020202020204" pitchFamily="34" charset="0"/>
              <a:buChar char="•"/>
            </a:pPr>
            <a:r>
              <a:rPr lang="en-US" sz="2000">
                <a:ea typeface="Source Sans Pro"/>
              </a:rPr>
              <a:t>Hard to tell if Snap's market is growing </a:t>
            </a:r>
          </a:p>
          <a:p>
            <a:pPr marL="342900" indent="-228600" algn="l">
              <a:buFont typeface="Arial" panose="020B0604020202020204" pitchFamily="34" charset="0"/>
              <a:buChar char="•"/>
            </a:pPr>
            <a:r>
              <a:rPr lang="en-US" sz="2000">
                <a:ea typeface="Source Sans Pro"/>
              </a:rPr>
              <a:t>Prices change from each company evaluating its High Growth Rate</a:t>
            </a:r>
          </a:p>
          <a:p>
            <a:pPr marL="342900" indent="-228600" algn="l">
              <a:buFont typeface="Arial" panose="020B0604020202020204" pitchFamily="34" charset="0"/>
              <a:buChar char="•"/>
            </a:pPr>
            <a:r>
              <a:rPr lang="en-US" sz="2000">
                <a:ea typeface="Source Sans Pro"/>
              </a:rPr>
              <a:t>Research: Twitter smaller </a:t>
            </a:r>
            <a:endParaRPr lang="en-US">
              <a:ea typeface="Source Sans Pro"/>
            </a:endParaRPr>
          </a:p>
          <a:p>
            <a:pPr marL="114300" algn="l"/>
            <a:r>
              <a:rPr lang="en-US" sz="2000">
                <a:ea typeface="Source Sans Pro"/>
              </a:rPr>
              <a:t>than Snapchat and still maintained a High IPO with good profitability. </a:t>
            </a:r>
            <a:endParaRPr lang="en-US">
              <a:ea typeface="Source Sans Pro"/>
            </a:endParaRPr>
          </a:p>
          <a:p>
            <a:pPr marL="342900" indent="-228600" algn="l">
              <a:buFont typeface="Arial" panose="020B0604020202020204" pitchFamily="34" charset="0"/>
              <a:buChar char="•"/>
            </a:pPr>
            <a:r>
              <a:rPr lang="en-US" sz="2000">
                <a:ea typeface="Source Sans Pro"/>
              </a:rPr>
              <a:t>Large Company= Less Risk </a:t>
            </a:r>
          </a:p>
          <a:p>
            <a:pPr marL="342900"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endParaRPr lang="en-US" sz="2000">
              <a:ea typeface="Source Sans Pro"/>
            </a:endParaRPr>
          </a:p>
          <a:p>
            <a:pPr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endParaRPr lang="en-US" sz="2000">
              <a:ea typeface="Source Sans Pro"/>
            </a:endParaRPr>
          </a:p>
          <a:p>
            <a:pPr marL="342900" indent="-228600" algn="l">
              <a:buFont typeface="Arial" panose="020B0604020202020204" pitchFamily="34" charset="0"/>
              <a:buChar char="•"/>
            </a:pPr>
            <a:endParaRPr lang="en-US" sz="2000">
              <a:ea typeface="Source Sans Pro"/>
            </a:endParaRPr>
          </a:p>
          <a:p>
            <a:pPr indent="-228600" algn="l">
              <a:buFont typeface="Arial" panose="020B0604020202020204" pitchFamily="34" charset="0"/>
              <a:buChar char="•"/>
            </a:pPr>
            <a:endParaRPr lang="en-US" sz="2000">
              <a:ea typeface="Source Sans Pro"/>
            </a:endParaRPr>
          </a:p>
        </p:txBody>
      </p:sp>
      <p:sp>
        <p:nvSpPr>
          <p:cNvPr id="224" name="Rectangle 223">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227" name="Freeform: Shape 22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descr="A pie chart with text on it&#10;&#10;Description automatically generated">
            <a:extLst>
              <a:ext uri="{FF2B5EF4-FFF2-40B4-BE49-F238E27FC236}">
                <a16:creationId xmlns:a16="http://schemas.microsoft.com/office/drawing/2014/main" id="{0C6A3E7A-E72D-9C4D-F617-4A801EEF144F}"/>
              </a:ext>
            </a:extLst>
          </p:cNvPr>
          <p:cNvPicPr>
            <a:picLocks noChangeAspect="1"/>
          </p:cNvPicPr>
          <p:nvPr/>
        </p:nvPicPr>
        <p:blipFill>
          <a:blip r:embed="rId2"/>
          <a:stretch>
            <a:fillRect/>
          </a:stretch>
        </p:blipFill>
        <p:spPr>
          <a:xfrm>
            <a:off x="7467587" y="598220"/>
            <a:ext cx="2613616" cy="3034542"/>
          </a:xfrm>
          <a:prstGeom prst="rect">
            <a:avLst/>
          </a:prstGeom>
        </p:spPr>
      </p:pic>
      <p:sp>
        <p:nvSpPr>
          <p:cNvPr id="233"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5"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7" name="Oval 236">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9" name="Oval 238">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0F6E3F42-873F-4B3F-BA23-C21BC0FA72EA}"/>
              </a:ext>
            </a:extLst>
          </p:cNvPr>
          <p:cNvPicPr>
            <a:picLocks noChangeAspect="1"/>
          </p:cNvPicPr>
          <p:nvPr/>
        </p:nvPicPr>
        <p:blipFill>
          <a:blip r:embed="rId3"/>
          <a:stretch>
            <a:fillRect/>
          </a:stretch>
        </p:blipFill>
        <p:spPr>
          <a:xfrm>
            <a:off x="5721871" y="3830120"/>
            <a:ext cx="6096000" cy="1326078"/>
          </a:xfrm>
          <a:prstGeom prst="rect">
            <a:avLst/>
          </a:prstGeom>
        </p:spPr>
      </p:pic>
      <p:sp>
        <p:nvSpPr>
          <p:cNvPr id="6" name="TextBox 5">
            <a:extLst>
              <a:ext uri="{FF2B5EF4-FFF2-40B4-BE49-F238E27FC236}">
                <a16:creationId xmlns:a16="http://schemas.microsoft.com/office/drawing/2014/main" id="{C95D7292-908F-EC0C-C0D3-903A0EEF92AF}"/>
              </a:ext>
            </a:extLst>
          </p:cNvPr>
          <p:cNvSpPr txBox="1"/>
          <p:nvPr/>
        </p:nvSpPr>
        <p:spPr>
          <a:xfrm>
            <a:off x="461513" y="813759"/>
            <a:ext cx="478478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dirty="0">
                <a:ea typeface="+mn-lt"/>
                <a:cs typeface="+mn-lt"/>
              </a:rPr>
              <a:t>EXHIBIT</a:t>
            </a:r>
            <a:r>
              <a:rPr lang="en-US" sz="3600" b="1" cap="all" dirty="0"/>
              <a:t> 10B AND 12C</a:t>
            </a:r>
            <a:r>
              <a:rPr lang="en-US" sz="3800" b="1" cap="all" dirty="0"/>
              <a:t>  </a:t>
            </a:r>
            <a:endParaRPr lang="en-US" dirty="0">
              <a:ea typeface="Source Sans Pro"/>
            </a:endParaRPr>
          </a:p>
        </p:txBody>
      </p:sp>
    </p:spTree>
    <p:extLst>
      <p:ext uri="{BB962C8B-B14F-4D97-AF65-F5344CB8AC3E}">
        <p14:creationId xmlns:p14="http://schemas.microsoft.com/office/powerpoint/2010/main" val="166054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4868-B63F-3ED7-3213-2AA6A527D9EF}"/>
              </a:ext>
            </a:extLst>
          </p:cNvPr>
          <p:cNvSpPr>
            <a:spLocks noGrp="1"/>
          </p:cNvSpPr>
          <p:nvPr>
            <p:ph type="ctrTitle"/>
          </p:nvPr>
        </p:nvSpPr>
        <p:spPr>
          <a:xfrm>
            <a:off x="1244280" y="90289"/>
            <a:ext cx="9693796" cy="1480917"/>
          </a:xfrm>
        </p:spPr>
        <p:txBody>
          <a:bodyPr>
            <a:normAutofit/>
          </a:bodyPr>
          <a:lstStyle/>
          <a:p>
            <a:r>
              <a:rPr lang="en-US" sz="2800" dirty="0">
                <a:ea typeface="Source Sans Pro SemiBold"/>
              </a:rPr>
              <a:t>Is Snap IPO Underpriced ?</a:t>
            </a:r>
            <a:br>
              <a:rPr lang="en-US" sz="2800" dirty="0">
                <a:ea typeface="Source Sans Pro SemiBold"/>
              </a:rPr>
            </a:br>
            <a:r>
              <a:rPr lang="en-US" sz="2800" dirty="0">
                <a:ea typeface="Source Sans Pro SemiBold"/>
              </a:rPr>
              <a:t> </a:t>
            </a:r>
          </a:p>
        </p:txBody>
      </p:sp>
      <p:sp>
        <p:nvSpPr>
          <p:cNvPr id="3" name="Subtitle 2">
            <a:extLst>
              <a:ext uri="{FF2B5EF4-FFF2-40B4-BE49-F238E27FC236}">
                <a16:creationId xmlns:a16="http://schemas.microsoft.com/office/drawing/2014/main" id="{DF017FD1-E2BA-5D52-7B2B-B89E365D6EBA}"/>
              </a:ext>
            </a:extLst>
          </p:cNvPr>
          <p:cNvSpPr>
            <a:spLocks noGrp="1"/>
          </p:cNvSpPr>
          <p:nvPr>
            <p:ph type="subTitle" idx="1"/>
          </p:nvPr>
        </p:nvSpPr>
        <p:spPr>
          <a:xfrm>
            <a:off x="135039" y="1817608"/>
            <a:ext cx="11266024" cy="5523634"/>
          </a:xfrm>
        </p:spPr>
        <p:txBody>
          <a:bodyPr vert="horz" lIns="91440" tIns="45720" rIns="91440" bIns="45720" rtlCol="0" anchor="t">
            <a:normAutofit/>
          </a:bodyPr>
          <a:lstStyle/>
          <a:p>
            <a:pPr marL="342900" indent="-342900">
              <a:buChar char="•"/>
            </a:pPr>
            <a:r>
              <a:rPr lang="en-US" sz="2200" dirty="0">
                <a:ea typeface="Source Sans Pro"/>
              </a:rPr>
              <a:t>No financial Capacity to compete with bigger companies </a:t>
            </a:r>
          </a:p>
          <a:p>
            <a:pPr marL="342900" indent="-342900">
              <a:buChar char="•"/>
            </a:pPr>
            <a:endParaRPr lang="en-US" sz="2200" dirty="0">
              <a:ea typeface="Source Sans Pro"/>
            </a:endParaRPr>
          </a:p>
          <a:p>
            <a:pPr marL="342900" indent="-342900">
              <a:buChar char="•"/>
            </a:pPr>
            <a:r>
              <a:rPr lang="en-US" sz="2200" dirty="0">
                <a:ea typeface="Source Sans Pro"/>
              </a:rPr>
              <a:t>Snap company : Unprofitable (spent most sales in 2016.) </a:t>
            </a:r>
          </a:p>
          <a:p>
            <a:pPr marL="342900" indent="-342900">
              <a:buChar char="•"/>
            </a:pPr>
            <a:endParaRPr lang="en-US" sz="2200" dirty="0">
              <a:ea typeface="Source Sans Pro"/>
            </a:endParaRPr>
          </a:p>
          <a:p>
            <a:pPr marL="342900" indent="-342900">
              <a:buChar char="•"/>
            </a:pPr>
            <a:r>
              <a:rPr lang="en-US" sz="2200" dirty="0">
                <a:ea typeface="Source Sans Pro"/>
              </a:rPr>
              <a:t>Two Biggest Competitors with higher IPO and high profitability </a:t>
            </a:r>
          </a:p>
          <a:p>
            <a:pPr marL="342900" indent="-342900">
              <a:buChar char="•"/>
            </a:pPr>
            <a:endParaRPr lang="en-US" sz="2200" dirty="0">
              <a:ea typeface="Source Sans Pro"/>
            </a:endParaRPr>
          </a:p>
          <a:p>
            <a:pPr marL="342900" indent="-342900">
              <a:buChar char="•"/>
            </a:pPr>
            <a:r>
              <a:rPr lang="en-US" sz="2200" dirty="0">
                <a:ea typeface="Source Sans Pro"/>
              </a:rPr>
              <a:t>Low Dua growth rate</a:t>
            </a:r>
          </a:p>
        </p:txBody>
      </p:sp>
    </p:spTree>
    <p:extLst>
      <p:ext uri="{BB962C8B-B14F-4D97-AF65-F5344CB8AC3E}">
        <p14:creationId xmlns:p14="http://schemas.microsoft.com/office/powerpoint/2010/main" val="352471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1" name="Rectangle 4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09CCDE5-D4BE-DBA2-A719-F0717B4A89F2}"/>
              </a:ext>
            </a:extLst>
          </p:cNvPr>
          <p:cNvSpPr>
            <a:spLocks noGrp="1"/>
          </p:cNvSpPr>
          <p:nvPr>
            <p:ph type="ctrTitle"/>
          </p:nvPr>
        </p:nvSpPr>
        <p:spPr>
          <a:xfrm>
            <a:off x="2232252" y="633046"/>
            <a:ext cx="4463623" cy="1314996"/>
          </a:xfrm>
        </p:spPr>
        <p:txBody>
          <a:bodyPr vert="horz" lIns="91440" tIns="45720" rIns="91440" bIns="45720" rtlCol="0" anchor="b">
            <a:normAutofit/>
          </a:bodyPr>
          <a:lstStyle/>
          <a:p>
            <a:pPr algn="l"/>
            <a:r>
              <a:rPr lang="en-US" sz="3100">
                <a:ea typeface="+mj-ea"/>
              </a:rPr>
              <a:t>Key Challenges</a:t>
            </a:r>
          </a:p>
        </p:txBody>
      </p:sp>
      <p:sp>
        <p:nvSpPr>
          <p:cNvPr id="23" name="Freeform: Shape 2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Subtitle 2">
            <a:extLst>
              <a:ext uri="{FF2B5EF4-FFF2-40B4-BE49-F238E27FC236}">
                <a16:creationId xmlns:a16="http://schemas.microsoft.com/office/drawing/2014/main" id="{40BA1AB6-8B59-FBF4-F12A-C374EA947ACF}"/>
              </a:ext>
            </a:extLst>
          </p:cNvPr>
          <p:cNvSpPr>
            <a:spLocks noGrp="1"/>
          </p:cNvSpPr>
          <p:nvPr>
            <p:ph type="subTitle" idx="1"/>
          </p:nvPr>
        </p:nvSpPr>
        <p:spPr>
          <a:xfrm>
            <a:off x="2232252" y="2125737"/>
            <a:ext cx="4463623" cy="4044463"/>
          </a:xfrm>
        </p:spPr>
        <p:txBody>
          <a:bodyPr vert="horz" lIns="91440" tIns="45720" rIns="91440" bIns="45720" rtlCol="0" anchor="t">
            <a:normAutofit/>
          </a:bodyPr>
          <a:lstStyle/>
          <a:p>
            <a:pPr indent="-228600" algn="l">
              <a:buFont typeface="Arial" panose="020B0604020202020204" pitchFamily="34" charset="0"/>
              <a:buChar char="•"/>
            </a:pPr>
            <a:r>
              <a:rPr lang="en-US" sz="2000" dirty="0"/>
              <a:t>The main challenge of Snap was competing for and engaging with daily active users (DAU)</a:t>
            </a:r>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dirty="0"/>
              <a:t>There were two other significant challenges:</a:t>
            </a:r>
            <a:endParaRPr lang="en-US" sz="2000" dirty="0">
              <a:ea typeface="Source Sans Pro"/>
            </a:endParaRPr>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dirty="0"/>
              <a:t>low product loyalty &amp; finances</a:t>
            </a:r>
            <a:endParaRPr lang="en-US" sz="2000" dirty="0">
              <a:ea typeface="Source Sans Pro"/>
            </a:endParaRPr>
          </a:p>
          <a:p>
            <a:pPr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
        <p:nvSpPr>
          <p:cNvPr id="44" name="Freeform: Shape 43">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white and black logo&#10;&#10;Description automatically generated">
            <a:extLst>
              <a:ext uri="{FF2B5EF4-FFF2-40B4-BE49-F238E27FC236}">
                <a16:creationId xmlns:a16="http://schemas.microsoft.com/office/drawing/2014/main" id="{0B9E5C29-EA3C-077B-7CA5-E4FFBF0036F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610" r="14388"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3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4" name="Freeform: Shape 3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2488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1" name="Rectangle 4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09CCDE5-D4BE-DBA2-A719-F0717B4A89F2}"/>
              </a:ext>
            </a:extLst>
          </p:cNvPr>
          <p:cNvSpPr>
            <a:spLocks noGrp="1"/>
          </p:cNvSpPr>
          <p:nvPr>
            <p:ph type="ctrTitle"/>
          </p:nvPr>
        </p:nvSpPr>
        <p:spPr>
          <a:xfrm>
            <a:off x="2386582" y="198996"/>
            <a:ext cx="5746483" cy="1343932"/>
          </a:xfrm>
        </p:spPr>
        <p:txBody>
          <a:bodyPr vert="horz" lIns="91440" tIns="45720" rIns="91440" bIns="45720" rtlCol="0" anchor="b">
            <a:noAutofit/>
          </a:bodyPr>
          <a:lstStyle/>
          <a:p>
            <a:pPr algn="l"/>
            <a:r>
              <a:rPr lang="en-US" sz="3200">
                <a:ea typeface="+mj-ea"/>
              </a:rPr>
              <a:t>Key opportunities</a:t>
            </a:r>
          </a:p>
        </p:txBody>
      </p:sp>
      <p:sp>
        <p:nvSpPr>
          <p:cNvPr id="43" name="Freeform: Shape 4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4" name="Freeform: Shape 43">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Subtitle 2">
            <a:extLst>
              <a:ext uri="{FF2B5EF4-FFF2-40B4-BE49-F238E27FC236}">
                <a16:creationId xmlns:a16="http://schemas.microsoft.com/office/drawing/2014/main" id="{40BA1AB6-8B59-FBF4-F12A-C374EA947ACF}"/>
              </a:ext>
            </a:extLst>
          </p:cNvPr>
          <p:cNvSpPr>
            <a:spLocks noGrp="1"/>
          </p:cNvSpPr>
          <p:nvPr>
            <p:ph type="subTitle" idx="1"/>
          </p:nvPr>
        </p:nvSpPr>
        <p:spPr>
          <a:xfrm>
            <a:off x="1864399" y="2249280"/>
            <a:ext cx="5580527" cy="4096654"/>
          </a:xfrm>
        </p:spPr>
        <p:txBody>
          <a:bodyPr vert="horz" lIns="91440" tIns="45720" rIns="91440" bIns="45720" rtlCol="0" anchor="t">
            <a:noAutofit/>
          </a:bodyPr>
          <a:lstStyle/>
          <a:p>
            <a:pPr indent="-228600" algn="l">
              <a:buFont typeface="Arial" panose="020B0604020202020204" pitchFamily="34" charset="0"/>
              <a:buChar char="•"/>
            </a:pPr>
            <a:r>
              <a:rPr lang="en-US" sz="2000"/>
              <a:t>A general and continuing growth in the global ownership of mobile devices</a:t>
            </a:r>
            <a:endParaRPr lang="en-US" sz="2000">
              <a:ea typeface="Source Sans Pro"/>
            </a:endParaRPr>
          </a:p>
          <a:p>
            <a:pPr indent="-228600" algn="l">
              <a:buFont typeface="Arial" panose="020B0604020202020204" pitchFamily="34" charset="0"/>
              <a:buChar char="•"/>
            </a:pPr>
            <a:br>
              <a:rPr lang="en-US" sz="2000"/>
            </a:br>
            <a:r>
              <a:rPr lang="en-US" sz="2000"/>
              <a:t> Use of social media on those devices</a:t>
            </a:r>
            <a:endParaRPr lang="en-US" sz="2000">
              <a:ea typeface="Source Sans Pro"/>
            </a:endParaRPr>
          </a:p>
          <a:p>
            <a:pPr indent="-228600" algn="l">
              <a:buFont typeface="Arial" panose="020B0604020202020204" pitchFamily="34" charset="0"/>
              <a:buChar char="•"/>
            </a:pPr>
            <a:br>
              <a:rPr lang="en-US" sz="2000"/>
            </a:br>
            <a:r>
              <a:rPr lang="en-US" sz="2000"/>
              <a:t> Younger generations being integrated into using technology and social media at younger ages</a:t>
            </a:r>
            <a:endParaRPr lang="en-US" sz="2000">
              <a:ea typeface="Source Sans Pro"/>
            </a:endParaRPr>
          </a:p>
          <a:p>
            <a:pPr indent="-228600" algn="l">
              <a:buFont typeface="Arial" panose="020B0604020202020204" pitchFamily="34" charset="0"/>
              <a:buChar char="•"/>
            </a:pPr>
            <a:r>
              <a:rPr lang="en-US" sz="2000"/>
              <a:t> </a:t>
            </a:r>
            <a:br>
              <a:rPr lang="en-US" sz="2000"/>
            </a:br>
            <a:r>
              <a:rPr lang="en-US" sz="2000"/>
              <a:t>Access to capital via outside investment</a:t>
            </a:r>
            <a:endParaRPr lang="en-US" sz="2000">
              <a:ea typeface="Source Sans Pro"/>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
        <p:nvSpPr>
          <p:cNvPr id="45" name="Freeform: Shape 44">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6" name="Freeform: Shape 45">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Shape 3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white and black logo&#10;&#10;Description automatically generated">
            <a:extLst>
              <a:ext uri="{FF2B5EF4-FFF2-40B4-BE49-F238E27FC236}">
                <a16:creationId xmlns:a16="http://schemas.microsoft.com/office/drawing/2014/main" id="{65EE88A1-DEE1-F4B4-A612-3FCD301FDA0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610" r="14388" b="-2"/>
          <a:stretch/>
        </p:blipFill>
        <p:spPr>
          <a:xfrm>
            <a:off x="7232683" y="1015964"/>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3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4" name="Freeform: Shape 3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1971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48281" y="1144541"/>
            <a:ext cx="6456955" cy="2373829"/>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2a</a:t>
            </a:r>
            <a:endParaRPr lang="en-US" b="1" kern="1200" cap="all" spc="1500" baseline="0">
              <a:latin typeface="+mj-lt"/>
              <a:ea typeface="Source Sans Pro SemiBold" panose="020B0603030403020204" pitchFamily="34" charset="0"/>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71372" y="3741293"/>
            <a:ext cx="6433864" cy="20202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000" cap="all" spc="400" dirty="0">
                <a:latin typeface="+mj-lt"/>
                <a:ea typeface="+mn-lt"/>
                <a:cs typeface="+mn-lt"/>
              </a:rPr>
              <a:t>What is driving Snap’s decision to go public in March 2017?</a:t>
            </a:r>
          </a:p>
          <a:p>
            <a:pPr marL="285750" indent="-285750">
              <a:buFont typeface="Arial,Sans-Serif"/>
              <a:buChar char="•"/>
            </a:pPr>
            <a:r>
              <a:rPr lang="en-US" sz="2000" cap="all" spc="400" dirty="0">
                <a:latin typeface="+mj-lt"/>
                <a:ea typeface="+mn-lt"/>
                <a:cs typeface="Arial"/>
              </a:rPr>
              <a:t>What factors lead Snap to believe that the market conditions are optimal for a large technology IPO in March 2017</a:t>
            </a:r>
            <a:r>
              <a:rPr lang="en-US" sz="2000" kern="1200" cap="all" spc="400" baseline="0" dirty="0">
                <a:latin typeface="+mj-lt"/>
                <a:ea typeface="+mn-lt"/>
                <a:cs typeface="Arial"/>
              </a:rPr>
              <a:t>?</a:t>
            </a:r>
            <a:endParaRPr lang="en-US" sz="2000" dirty="0">
              <a:latin typeface="+mj-lt"/>
              <a:cs typeface="Arial"/>
            </a:endParaRPr>
          </a:p>
          <a:p>
            <a:endParaRPr lang="en-US" cap="all" spc="400" dirty="0">
              <a:ea typeface="+mn-lt"/>
              <a:cs typeface="+mn-lt"/>
            </a:endParaRPr>
          </a:p>
          <a:p>
            <a:endParaRPr lang="en-US" sz="2600" cap="all" spc="400" dirty="0">
              <a:ea typeface="+mn-lt"/>
              <a:cs typeface="+mn-lt"/>
            </a:endParaRPr>
          </a:p>
          <a:p>
            <a:endParaRPr lang="en-US" sz="2000" cap="all" spc="400" dirty="0">
              <a:ea typeface="Source Sans Pro"/>
            </a:endParaRPr>
          </a:p>
          <a:p>
            <a:endParaRPr lang="en-US" sz="2000" cap="all" spc="400" dirty="0">
              <a:ea typeface="+mn-lt"/>
              <a:cs typeface="+mn-lt"/>
            </a:endParaRPr>
          </a:p>
          <a:p>
            <a:pPr algn="ctr">
              <a:lnSpc>
                <a:spcPct val="90000"/>
              </a:lnSpc>
              <a:spcBef>
                <a:spcPts val="1000"/>
              </a:spcBef>
            </a:pPr>
            <a:endParaRPr lang="en-US" sz="2400" kern="1200" cap="all" spc="400" baseline="0" dirty="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8081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CDE5-D4BE-DBA2-A719-F0717B4A89F2}"/>
              </a:ext>
            </a:extLst>
          </p:cNvPr>
          <p:cNvSpPr>
            <a:spLocks noGrp="1"/>
          </p:cNvSpPr>
          <p:nvPr>
            <p:ph type="ctrTitle"/>
          </p:nvPr>
        </p:nvSpPr>
        <p:spPr>
          <a:xfrm>
            <a:off x="1514355" y="1836136"/>
            <a:ext cx="9144000" cy="969702"/>
          </a:xfrm>
        </p:spPr>
        <p:txBody>
          <a:bodyPr>
            <a:normAutofit fontScale="90000"/>
          </a:bodyPr>
          <a:lstStyle/>
          <a:p>
            <a:r>
              <a:rPr lang="en-US">
                <a:ea typeface="Source Sans Pro SemiBold"/>
                <a:cs typeface="Calibri"/>
              </a:rPr>
              <a:t>factors driving Snap's decision to go public</a:t>
            </a:r>
            <a:endParaRPr lang="en-US">
              <a:cs typeface="Calibri"/>
            </a:endParaRPr>
          </a:p>
        </p:txBody>
      </p:sp>
      <p:sp>
        <p:nvSpPr>
          <p:cNvPr id="3" name="Subtitle 2">
            <a:extLst>
              <a:ext uri="{FF2B5EF4-FFF2-40B4-BE49-F238E27FC236}">
                <a16:creationId xmlns:a16="http://schemas.microsoft.com/office/drawing/2014/main" id="{40BA1AB6-8B59-FBF4-F12A-C374EA947ACF}"/>
              </a:ext>
            </a:extLst>
          </p:cNvPr>
          <p:cNvSpPr>
            <a:spLocks noGrp="1"/>
          </p:cNvSpPr>
          <p:nvPr>
            <p:ph type="subTitle" idx="1"/>
          </p:nvPr>
        </p:nvSpPr>
        <p:spPr>
          <a:xfrm>
            <a:off x="308658" y="3428417"/>
            <a:ext cx="11565037" cy="1298875"/>
          </a:xfrm>
        </p:spPr>
        <p:txBody>
          <a:bodyPr vert="horz" lIns="91440" tIns="45720" rIns="91440" bIns="45720" rtlCol="0" anchor="t">
            <a:normAutofit lnSpcReduction="10000"/>
          </a:bodyPr>
          <a:lstStyle/>
          <a:p>
            <a:r>
              <a:rPr lang="en-US">
                <a:ea typeface="+mn-lt"/>
                <a:cs typeface="+mn-lt"/>
              </a:rPr>
              <a:t>Initial success in growing the user base. </a:t>
            </a:r>
            <a:endParaRPr lang="en-US"/>
          </a:p>
          <a:p>
            <a:endParaRPr lang="en-US">
              <a:ea typeface="+mn-lt"/>
              <a:cs typeface="+mn-lt"/>
            </a:endParaRPr>
          </a:p>
          <a:p>
            <a:r>
              <a:rPr lang="en-US">
                <a:ea typeface="+mn-lt"/>
                <a:cs typeface="+mn-lt"/>
              </a:rPr>
              <a:t>The Timing was right. </a:t>
            </a:r>
            <a:endParaRPr lang="en-US"/>
          </a:p>
          <a:p>
            <a:endParaRPr lang="en-US">
              <a:ea typeface="Source Sans Pro"/>
            </a:endParaRPr>
          </a:p>
          <a:p>
            <a:endParaRPr lang="en-US">
              <a:solidFill>
                <a:srgbClr val="000000"/>
              </a:solidFill>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1288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52CC2-254A-265B-B9B5-AA85B8C26E99}"/>
              </a:ext>
            </a:extLst>
          </p:cNvPr>
          <p:cNvSpPr>
            <a:spLocks noGrp="1"/>
          </p:cNvSpPr>
          <p:nvPr>
            <p:ph type="ctrTitle"/>
          </p:nvPr>
        </p:nvSpPr>
        <p:spPr>
          <a:xfrm>
            <a:off x="2848281" y="1144541"/>
            <a:ext cx="6456955" cy="2373829"/>
          </a:xfrm>
        </p:spPr>
        <p:txBody>
          <a:bodyPr vert="horz" lIns="91440" tIns="45720" rIns="91440" bIns="45720" rtlCol="0" anchor="b">
            <a:normAutofit/>
          </a:bodyPr>
          <a:lstStyle/>
          <a:p>
            <a:r>
              <a:rPr lang="en-US" b="1" kern="1200" cap="all" spc="1500" baseline="0">
                <a:latin typeface="+mj-lt"/>
                <a:ea typeface="Source Sans Pro SemiBold"/>
                <a:cs typeface="+mj-cs"/>
              </a:rPr>
              <a:t>Question </a:t>
            </a:r>
            <a:r>
              <a:rPr lang="en-US">
                <a:ea typeface="Source Sans Pro SemiBold"/>
              </a:rPr>
              <a:t>2b</a:t>
            </a:r>
            <a:endParaRPr lang="en-US" b="1" kern="1200" cap="all" spc="1500" baseline="0">
              <a:latin typeface="+mj-lt"/>
              <a:ea typeface="Source Sans Pro SemiBold" panose="020B0603030403020204" pitchFamily="34" charset="0"/>
            </a:endParaRPr>
          </a:p>
        </p:txBody>
      </p:sp>
      <p:sp>
        <p:nvSpPr>
          <p:cNvPr id="5" name="TextBox 4">
            <a:extLst>
              <a:ext uri="{FF2B5EF4-FFF2-40B4-BE49-F238E27FC236}">
                <a16:creationId xmlns:a16="http://schemas.microsoft.com/office/drawing/2014/main" id="{E6F7A36F-D50B-422C-03F2-6285D0A52D6F}"/>
              </a:ext>
            </a:extLst>
          </p:cNvPr>
          <p:cNvSpPr txBox="1"/>
          <p:nvPr/>
        </p:nvSpPr>
        <p:spPr>
          <a:xfrm>
            <a:off x="2871372" y="3741293"/>
            <a:ext cx="6433864" cy="202027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1900" cap="all" spc="400">
                <a:ea typeface="+mn-lt"/>
                <a:cs typeface="+mn-lt"/>
              </a:rPr>
              <a:t>Compare the statistics and performance of Snap to its competitors at the time of their IPO’s</a:t>
            </a:r>
            <a:r>
              <a:rPr lang="en-US" sz="1900" kern="1200" cap="all" spc="400" baseline="0">
                <a:ea typeface="+mn-lt"/>
                <a:cs typeface="+mn-lt"/>
              </a:rPr>
              <a:t>?</a:t>
            </a:r>
            <a:endParaRPr lang="en-US" sz="1900" cap="all" spc="400">
              <a:ea typeface="+mn-lt"/>
              <a:cs typeface="+mn-lt"/>
            </a:endParaRPr>
          </a:p>
          <a:p>
            <a:endParaRPr lang="en-US" sz="2000" cap="all" spc="400">
              <a:latin typeface="Source Sans Pro"/>
              <a:ea typeface="Source Sans Pro"/>
              <a:cs typeface="Arial"/>
            </a:endParaRPr>
          </a:p>
          <a:p>
            <a:endParaRPr lang="en-US" cap="all" spc="400">
              <a:ea typeface="+mn-lt"/>
              <a:cs typeface="+mn-lt"/>
            </a:endParaRPr>
          </a:p>
          <a:p>
            <a:endParaRPr lang="en-US" sz="2600" cap="all" spc="400">
              <a:ea typeface="+mn-lt"/>
              <a:cs typeface="+mn-lt"/>
            </a:endParaRPr>
          </a:p>
          <a:p>
            <a:endParaRPr lang="en-US" sz="2000" cap="all" spc="400">
              <a:ea typeface="Source Sans Pro"/>
            </a:endParaRPr>
          </a:p>
          <a:p>
            <a:endParaRPr lang="en-US" sz="2000" cap="all" spc="400">
              <a:ea typeface="+mn-lt"/>
              <a:cs typeface="+mn-lt"/>
            </a:endParaRPr>
          </a:p>
          <a:p>
            <a:pPr algn="ctr">
              <a:lnSpc>
                <a:spcPct val="90000"/>
              </a:lnSpc>
              <a:spcBef>
                <a:spcPts val="1000"/>
              </a:spcBef>
            </a:pPr>
            <a:endParaRPr lang="en-US" sz="2400" kern="1200" cap="all" spc="400" baseline="0">
              <a:latin typeface="+mn-lt"/>
              <a:ea typeface="Source Sans Pro"/>
            </a:endParaRPr>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7880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CDE5-D4BE-DBA2-A719-F0717B4A89F2}"/>
              </a:ext>
            </a:extLst>
          </p:cNvPr>
          <p:cNvSpPr>
            <a:spLocks noGrp="1"/>
          </p:cNvSpPr>
          <p:nvPr>
            <p:ph type="ctrTitle"/>
          </p:nvPr>
        </p:nvSpPr>
        <p:spPr>
          <a:xfrm>
            <a:off x="1417899" y="1546769"/>
            <a:ext cx="9144000" cy="969702"/>
          </a:xfrm>
        </p:spPr>
        <p:txBody>
          <a:bodyPr>
            <a:normAutofit fontScale="90000"/>
          </a:bodyPr>
          <a:lstStyle/>
          <a:p>
            <a:r>
              <a:rPr lang="en-US">
                <a:ea typeface="Source Sans Pro SemiBold"/>
                <a:cs typeface="Calibri"/>
              </a:rPr>
              <a:t>Stats and performance comparisons</a:t>
            </a:r>
            <a:endParaRPr lang="en-US">
              <a:cs typeface="Calibri"/>
            </a:endParaRPr>
          </a:p>
        </p:txBody>
      </p:sp>
      <p:sp>
        <p:nvSpPr>
          <p:cNvPr id="3" name="Subtitle 2">
            <a:extLst>
              <a:ext uri="{FF2B5EF4-FFF2-40B4-BE49-F238E27FC236}">
                <a16:creationId xmlns:a16="http://schemas.microsoft.com/office/drawing/2014/main" id="{40BA1AB6-8B59-FBF4-F12A-C374EA947ACF}"/>
              </a:ext>
            </a:extLst>
          </p:cNvPr>
          <p:cNvSpPr>
            <a:spLocks noGrp="1"/>
          </p:cNvSpPr>
          <p:nvPr>
            <p:ph type="subTitle" idx="1"/>
          </p:nvPr>
        </p:nvSpPr>
        <p:spPr>
          <a:xfrm>
            <a:off x="308658" y="3428417"/>
            <a:ext cx="11565037" cy="1298875"/>
          </a:xfrm>
        </p:spPr>
        <p:txBody>
          <a:bodyPr vert="horz" lIns="91440" tIns="45720" rIns="91440" bIns="45720" rtlCol="0" anchor="t">
            <a:normAutofit/>
          </a:bodyPr>
          <a:lstStyle/>
          <a:p>
            <a:endParaRPr lang="en-US">
              <a:ea typeface="Source Sans Pro"/>
            </a:endParaRPr>
          </a:p>
          <a:p>
            <a:endParaRPr lang="en-US">
              <a:ea typeface="Source Sans Pro"/>
            </a:endParaRPr>
          </a:p>
          <a:p>
            <a:endParaRPr lang="en-US">
              <a:solidFill>
                <a:srgbClr val="000000"/>
              </a:solidFill>
              <a:ea typeface="Source Sans Pro"/>
            </a:endParaRPr>
          </a:p>
          <a:p>
            <a:endParaRPr lang="en-US">
              <a:ea typeface="Source Sans Pro"/>
            </a:endParaRPr>
          </a:p>
          <a:p>
            <a:endParaRPr lang="en-US">
              <a:ea typeface="Source Sans Pro"/>
            </a:endParaRPr>
          </a:p>
        </p:txBody>
      </p:sp>
      <p:pic>
        <p:nvPicPr>
          <p:cNvPr id="4" name="Picture 3">
            <a:extLst>
              <a:ext uri="{FF2B5EF4-FFF2-40B4-BE49-F238E27FC236}">
                <a16:creationId xmlns:a16="http://schemas.microsoft.com/office/drawing/2014/main" id="{5A1CC78A-FD25-57AD-EBD8-E3390F5C4C91}"/>
              </a:ext>
            </a:extLst>
          </p:cNvPr>
          <p:cNvPicPr>
            <a:picLocks noChangeAspect="1"/>
          </p:cNvPicPr>
          <p:nvPr/>
        </p:nvPicPr>
        <p:blipFill>
          <a:blip r:embed="rId2"/>
          <a:stretch>
            <a:fillRect/>
          </a:stretch>
        </p:blipFill>
        <p:spPr>
          <a:xfrm>
            <a:off x="1452562" y="2523703"/>
            <a:ext cx="9286875" cy="4029075"/>
          </a:xfrm>
          <a:prstGeom prst="rect">
            <a:avLst/>
          </a:prstGeom>
        </p:spPr>
      </p:pic>
    </p:spTree>
    <p:extLst>
      <p:ext uri="{BB962C8B-B14F-4D97-AF65-F5344CB8AC3E}">
        <p14:creationId xmlns:p14="http://schemas.microsoft.com/office/powerpoint/2010/main" val="388554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1839</Words>
  <Application>Microsoft Office PowerPoint</Application>
  <PresentationFormat>Widescreen</PresentationFormat>
  <Paragraphs>175</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Arial,Sans-Serif</vt:lpstr>
      <vt:lpstr>Calibri</vt:lpstr>
      <vt:lpstr>Courier New</vt:lpstr>
      <vt:lpstr>Courier New,monospace</vt:lpstr>
      <vt:lpstr>Source Sans Pro</vt:lpstr>
      <vt:lpstr>Source Sans Pro SemiBold</vt:lpstr>
      <vt:lpstr>Times New Roman</vt:lpstr>
      <vt:lpstr>FunkyShapesVTI</vt:lpstr>
      <vt:lpstr>Snap Inc.'s IPO</vt:lpstr>
      <vt:lpstr>    Snap</vt:lpstr>
      <vt:lpstr>Question 1</vt:lpstr>
      <vt:lpstr>Key Challenges</vt:lpstr>
      <vt:lpstr>Key opportunities</vt:lpstr>
      <vt:lpstr>Question 2a</vt:lpstr>
      <vt:lpstr>factors driving Snap's decision to go public</vt:lpstr>
      <vt:lpstr>Question 2b</vt:lpstr>
      <vt:lpstr>Stats and performance comparisons</vt:lpstr>
      <vt:lpstr>Stats and performance comparisons</vt:lpstr>
      <vt:lpstr>Question 3</vt:lpstr>
      <vt:lpstr>Why companies stay private</vt:lpstr>
      <vt:lpstr>Question 4</vt:lpstr>
      <vt:lpstr>Discounted Cash Flow</vt:lpstr>
      <vt:lpstr>PowerPoint Presentation</vt:lpstr>
      <vt:lpstr>Question 4a&amp;c</vt:lpstr>
      <vt:lpstr>Sensitivity of Stock Price, using growth &amp; WACC</vt:lpstr>
      <vt:lpstr>PowerPoint Presentation</vt:lpstr>
      <vt:lpstr>Question 4b</vt:lpstr>
      <vt:lpstr>PowerPoint Presentation</vt:lpstr>
      <vt:lpstr>Question 4c1</vt:lpstr>
      <vt:lpstr>Too Optimistic?</vt:lpstr>
      <vt:lpstr>Question 4c2</vt:lpstr>
      <vt:lpstr>The competitive Market</vt:lpstr>
      <vt:lpstr>The competitive Market</vt:lpstr>
      <vt:lpstr>The competitive Market: Recommendations</vt:lpstr>
      <vt:lpstr>The competitive Market: Recommendations</vt:lpstr>
      <vt:lpstr>Question 4c3</vt:lpstr>
      <vt:lpstr>Dealing with Growth Rate Uncertainty</vt:lpstr>
      <vt:lpstr>Question 5</vt:lpstr>
      <vt:lpstr>                                             </vt:lpstr>
      <vt:lpstr>Is Snap IPO Underpriced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Karan Kirpalani</cp:lastModifiedBy>
  <cp:revision>42</cp:revision>
  <dcterms:created xsi:type="dcterms:W3CDTF">2024-04-10T21:45:43Z</dcterms:created>
  <dcterms:modified xsi:type="dcterms:W3CDTF">2025-06-21T18:16:54Z</dcterms:modified>
</cp:coreProperties>
</file>