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43" y="73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KARAN KUMAR S</a:t>
            </a:r>
          </a:p>
          <a:p>
            <a:r>
              <a:rPr lang="en-US" sz="2400" dirty="0"/>
              <a:t>REGISTER NO AND NMID: 2428B0321 7007E049520E683A7C34FC46A6C80DEA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err="1"/>
              <a:t>BSc.COMPUTER</a:t>
            </a:r>
            <a:r>
              <a:rPr lang="en-US" sz="2400" dirty="0"/>
              <a:t> SCIENCE WITH DATA ANALYTICS</a:t>
            </a:r>
          </a:p>
          <a:p>
            <a:r>
              <a:rPr lang="en-US" sz="2400" dirty="0"/>
              <a:t>COLLEGE:  KPR COLLEGE OF ARTS SCIENCE AND RESEARCH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screenshot of a computer">
            <a:extLst>
              <a:ext uri="{FF2B5EF4-FFF2-40B4-BE49-F238E27FC236}">
                <a16:creationId xmlns:a16="http://schemas.microsoft.com/office/drawing/2014/main" id="{9353B92A-0CBA-336A-6655-EA99765FD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325634"/>
            <a:ext cx="8763000" cy="499896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BC1D29-32F9-7193-A9B5-76D9344D3FD0}"/>
              </a:ext>
            </a:extLst>
          </p:cNvPr>
          <p:cNvSpPr txBox="1"/>
          <p:nvPr/>
        </p:nvSpPr>
        <p:spPr>
          <a:xfrm>
            <a:off x="609600" y="1317373"/>
            <a:ext cx="854643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/>
              <a:t>The </a:t>
            </a:r>
            <a:r>
              <a:rPr lang="en-US" sz="2400" b="1" dirty="0"/>
              <a:t>Inspirations &amp; Role Models Web Application</a:t>
            </a:r>
            <a:r>
              <a:rPr lang="en-US" sz="2400" dirty="0"/>
              <a:t> successfully demonstrates how a simple combination of </a:t>
            </a:r>
            <a:r>
              <a:rPr lang="en-US" sz="2400" b="1" dirty="0"/>
              <a:t>HTML, CSS, and JavaScript</a:t>
            </a:r>
            <a:r>
              <a:rPr lang="en-US" sz="2400" dirty="0"/>
              <a:t> can be used to create an interactive, colorful, and motivational platform.</a:t>
            </a:r>
          </a:p>
          <a:p>
            <a:pPr>
              <a:buNone/>
            </a:pPr>
            <a:r>
              <a:rPr lang="en-US" sz="2400" dirty="0"/>
              <a:t>It allows users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Engage with inspirational personalities and their quotes.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Select role models that encourage positivity and self-reflection.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Experience a user-friendly, responsive, and visually appealing interface.</a:t>
            </a:r>
          </a:p>
          <a:p>
            <a:pPr>
              <a:buNone/>
            </a:pPr>
            <a:r>
              <a:rPr lang="en-US" sz="2400" dirty="0"/>
              <a:t>Beyond serving as a motivational platform, the project also acts as a </a:t>
            </a:r>
            <a:r>
              <a:rPr lang="en-US" sz="2400" b="1" dirty="0"/>
              <a:t>valuable learning exercise for beginners</a:t>
            </a:r>
            <a:r>
              <a:rPr lang="en-US" sz="2400" dirty="0"/>
              <a:t> in web development. With future enhancements like adding custom role models or dynamic content, it has the potential to evolve into a more personalized and widely usable application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415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PART-TIME /REAL-LIFE EXPERENCES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4A74DA-8CC5-8498-D5ED-F906CDEDAA86}"/>
              </a:ext>
            </a:extLst>
          </p:cNvPr>
          <p:cNvSpPr txBox="1"/>
          <p:nvPr/>
        </p:nvSpPr>
        <p:spPr>
          <a:xfrm>
            <a:off x="676275" y="1732871"/>
            <a:ext cx="77343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/>
              <a:t>In today’s fast-paced world, students and young individuals often lack a dedicated digital space to reflect on their inspirations and role models. While social media provides exposure, it is cluttered with distractions and does not offer a focused platform to highlight personal values, motivation, and life lessons from great personalities.</a:t>
            </a:r>
          </a:p>
          <a:p>
            <a:pPr>
              <a:buNone/>
            </a:pPr>
            <a:r>
              <a:rPr lang="en-US" sz="2400" dirty="0"/>
              <a:t>There is a need for a </a:t>
            </a:r>
            <a:r>
              <a:rPr lang="en-US" sz="2400" b="1" dirty="0"/>
              <a:t>simple, interactive, and visually engaging web application</a:t>
            </a:r>
            <a:r>
              <a:rPr lang="en-US" sz="2400" dirty="0"/>
              <a:t> where individuals can showcase their role models, explore inspirational quotes, and personalize their choices. Such a platform can help cultivate positive thinking, encourage self-reflection, and motivate users by celebrating the lives and values of great leaders and personalities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AD1AFB-9D6B-7072-1321-EFD376B90BB0}"/>
              </a:ext>
            </a:extLst>
          </p:cNvPr>
          <p:cNvSpPr txBox="1"/>
          <p:nvPr/>
        </p:nvSpPr>
        <p:spPr>
          <a:xfrm>
            <a:off x="125730" y="1842135"/>
            <a:ext cx="922782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Inspirations &amp; Role Models Web Application is a simple, interactive website developed using HTML, CSS, and JavaScript. It showcases well-known personalities along with their motivational quotes in colorful card layouts, making the interface visually engaging . Users can highlight their chosen role model, which encourages positivity, self-reflection, and value-based learning. The project also serves as a beginner-friendly practice for understanding the basics of web design, responsive layouts, and interactivity . In the future, the application can be enhanced by allowing users to add their own inspirations, customize layouts, and personalize the experience further, making it more dynamic and user-centered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379F3A-F125-ACC7-7FEC-EFD8BB8151BF}"/>
              </a:ext>
            </a:extLst>
          </p:cNvPr>
          <p:cNvSpPr txBox="1"/>
          <p:nvPr/>
        </p:nvSpPr>
        <p:spPr>
          <a:xfrm>
            <a:off x="381000" y="1857375"/>
            <a:ext cx="885063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/>
              <a:t>The </a:t>
            </a:r>
            <a:r>
              <a:rPr lang="en-US" sz="2000" b="1" dirty="0"/>
              <a:t>Inspirations &amp; Role Models Web Application</a:t>
            </a:r>
            <a:r>
              <a:rPr lang="en-US" sz="2000" dirty="0"/>
              <a:t> is designed for a wide range of users: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Students &amp; Young Individuals</a:t>
            </a:r>
            <a:r>
              <a:rPr lang="en-US" sz="2000" dirty="0"/>
              <a:t> – to explore inspiring personalities and motivational quotes that build confidence, positivity, and self-reflection.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Teachers &amp; Educational Institutions</a:t>
            </a:r>
            <a:r>
              <a:rPr lang="en-US" sz="2000" dirty="0"/>
              <a:t> – can use it as a supportive tool to encourage value-based education and discussions on leadership, service, and determination.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General Users</a:t>
            </a:r>
            <a:r>
              <a:rPr lang="en-US" sz="2000" dirty="0"/>
              <a:t> – anyone seeking quick motivation and moral support in their daily lives.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Beginner Web Developers</a:t>
            </a:r>
            <a:r>
              <a:rPr lang="en-US" sz="2000" dirty="0"/>
              <a:t> – the project serves as a hands-on example for learning </a:t>
            </a:r>
            <a:r>
              <a:rPr lang="en-US" sz="2000" b="1" dirty="0"/>
              <a:t>HTML, CSS, and JavaScript</a:t>
            </a:r>
            <a:r>
              <a:rPr lang="en-US" sz="2000" dirty="0"/>
              <a:t> while creating a meaningful and visually engaging application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ECE4CA-58E7-EC24-5F52-BE80D6B834E8}"/>
              </a:ext>
            </a:extLst>
          </p:cNvPr>
          <p:cNvSpPr txBox="1"/>
          <p:nvPr/>
        </p:nvSpPr>
        <p:spPr>
          <a:xfrm>
            <a:off x="3051810" y="1589961"/>
            <a:ext cx="807339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dirty="0"/>
              <a:t>The </a:t>
            </a:r>
            <a:r>
              <a:rPr lang="en-IN" sz="2400" b="1" dirty="0"/>
              <a:t>Inspirations &amp; Role Models Web Application</a:t>
            </a:r>
            <a:r>
              <a:rPr lang="en-IN" sz="2400" dirty="0"/>
              <a:t> was developed using basic yet powerful front-end technologies: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HTML (</a:t>
            </a:r>
            <a:r>
              <a:rPr lang="en-IN" sz="2400" b="1" dirty="0" err="1"/>
              <a:t>HyperText</a:t>
            </a:r>
            <a:r>
              <a:rPr lang="en-IN" sz="2400" b="1" dirty="0"/>
              <a:t> Markup Language):</a:t>
            </a:r>
            <a:r>
              <a:rPr lang="en-IN" sz="2400" dirty="0"/>
              <a:t> Structures the content and defines elements like headers, cards, and buttons.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CSS (Cascading Style Sheets):</a:t>
            </a:r>
            <a:r>
              <a:rPr lang="en-IN" sz="2400" dirty="0"/>
              <a:t> Styles the webpage, adds </a:t>
            </a:r>
            <a:r>
              <a:rPr lang="en-IN" sz="2400" dirty="0" err="1"/>
              <a:t>colorful</a:t>
            </a:r>
            <a:r>
              <a:rPr lang="en-IN" sz="2400" dirty="0"/>
              <a:t> layouts, hover effects, and ensures responsive design across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JavaScript:</a:t>
            </a:r>
            <a:r>
              <a:rPr lang="en-IN" sz="2400" dirty="0"/>
              <a:t> Provides interactivity such as highlighting the selected role model and displaying user alerts.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Development Tools:</a:t>
            </a:r>
            <a:r>
              <a:rPr lang="en-IN" sz="2400" dirty="0"/>
              <a:t> Visual Studio Code / Notepad++ for coding; browsers like Chrome, Edge, and Firefox for testing.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Optional Platforms:</a:t>
            </a:r>
            <a:r>
              <a:rPr lang="en-IN" sz="2400" dirty="0"/>
              <a:t> CodePen / </a:t>
            </a:r>
            <a:r>
              <a:rPr lang="en-IN" sz="2400" dirty="0" err="1"/>
              <a:t>JSFiddle</a:t>
            </a:r>
            <a:r>
              <a:rPr lang="en-IN" sz="2400" dirty="0"/>
              <a:t> for quick testing and GitHub Pages for hosting and deployment.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779D24-1A6E-0923-CC8D-9F92570D0EE9}"/>
              </a:ext>
            </a:extLst>
          </p:cNvPr>
          <p:cNvSpPr txBox="1"/>
          <p:nvPr/>
        </p:nvSpPr>
        <p:spPr>
          <a:xfrm>
            <a:off x="1524000" y="1691159"/>
            <a:ext cx="856488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Inspirations &amp; Role Models Web Application follows a clean, colorful, and user-friendly layout designed to engage users while keeping the interface </a:t>
            </a:r>
            <a:r>
              <a:rPr lang="en-US" sz="2400" dirty="0" err="1"/>
              <a:t>simple.Header</a:t>
            </a:r>
            <a:r>
              <a:rPr lang="en-US" sz="2400" dirty="0"/>
              <a:t> Section: Introduces the theme with a bold title for a welcoming </a:t>
            </a:r>
            <a:r>
              <a:rPr lang="en-US" sz="2400" dirty="0" err="1"/>
              <a:t>start.Main</a:t>
            </a:r>
            <a:r>
              <a:rPr lang="en-US" sz="2400" dirty="0"/>
              <a:t> Content: Structured using a responsive grid layout, where each role model is displayed inside a vibrant </a:t>
            </a:r>
            <a:r>
              <a:rPr lang="en-US" sz="2400" dirty="0" err="1"/>
              <a:t>card.Card</a:t>
            </a:r>
            <a:r>
              <a:rPr lang="en-US" sz="2400" dirty="0"/>
              <a:t> Design: Each card includes the personality’s name, motivational quote, and an interactive </a:t>
            </a:r>
            <a:r>
              <a:rPr lang="en-US" sz="2400" dirty="0" err="1"/>
              <a:t>button.Styling</a:t>
            </a:r>
            <a:r>
              <a:rPr lang="en-US" sz="2400" dirty="0"/>
              <a:t>: Smooth hover effects, rounded corners, shadows, and highlights make the design modern and </a:t>
            </a:r>
            <a:r>
              <a:rPr lang="en-US" sz="2400" dirty="0" err="1"/>
              <a:t>attractive.Responsive</a:t>
            </a:r>
            <a:r>
              <a:rPr lang="en-US" sz="2400" dirty="0"/>
              <a:t> Design: Automatically adjusts card arrangements across desktops, tablets, and mobile </a:t>
            </a:r>
            <a:r>
              <a:rPr lang="en-US" sz="2400" dirty="0" err="1"/>
              <a:t>devices.Aesthetic</a:t>
            </a:r>
            <a:r>
              <a:rPr lang="en-US" sz="2400" dirty="0"/>
              <a:t> Appeal: Bright colors, consistent typography, and interactive highlights reflect the motivational theme</a:t>
            </a:r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2C175-A46F-B0E7-9FB6-D87C4174E85F}"/>
              </a:ext>
            </a:extLst>
          </p:cNvPr>
          <p:cNvSpPr txBox="1"/>
          <p:nvPr/>
        </p:nvSpPr>
        <p:spPr>
          <a:xfrm>
            <a:off x="1066800" y="1312962"/>
            <a:ext cx="808863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/>
              <a:t>The </a:t>
            </a:r>
            <a:r>
              <a:rPr lang="en-US" sz="2000" b="1" dirty="0"/>
              <a:t>Inspirations &amp; Role Models Web Application</a:t>
            </a:r>
            <a:r>
              <a:rPr lang="en-US" sz="2000" dirty="0"/>
              <a:t> provides a simple yet interactive platform that highlights motivational personalities and their quotes.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Card-Based Design:</a:t>
            </a:r>
            <a:r>
              <a:rPr lang="en-US" sz="2000" dirty="0"/>
              <a:t> Each role model is displayed in an attractive layout with gradients, shadows, and hover effects.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User Interaction:</a:t>
            </a:r>
            <a:r>
              <a:rPr lang="en-US" sz="2000" dirty="0"/>
              <a:t> Users can select their inspiration through a button, which highlights the chosen card and displays an alert message.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Responsive Layout:</a:t>
            </a:r>
            <a:r>
              <a:rPr lang="en-US" sz="2000" dirty="0"/>
              <a:t> The design automatically adjusts across desktops, tablets, and mobile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Dynamic Interactivity:</a:t>
            </a:r>
            <a:r>
              <a:rPr lang="en-US" sz="2000" dirty="0"/>
              <a:t> JavaScript manages highlighting, alerts, and smooth user responses.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Beginner-Friendly Implementation:</a:t>
            </a:r>
            <a:r>
              <a:rPr lang="en-US" sz="2000" dirty="0"/>
              <a:t> Combines </a:t>
            </a:r>
            <a:r>
              <a:rPr lang="en-US" sz="2000" b="1" dirty="0"/>
              <a:t>HTML (structure), CSS (styling), and JavaScript (functionality)</a:t>
            </a:r>
            <a:r>
              <a:rPr lang="en-US" sz="2000" dirty="0"/>
              <a:t> for an engaging and educational experience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923</Words>
  <Application>Microsoft Office PowerPoint</Application>
  <PresentationFormat>Widescreen</PresentationFormat>
  <Paragraphs>77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ACHSHA .A</cp:lastModifiedBy>
  <cp:revision>25</cp:revision>
  <dcterms:created xsi:type="dcterms:W3CDTF">2024-03-29T15:07:22Z</dcterms:created>
  <dcterms:modified xsi:type="dcterms:W3CDTF">2025-09-04T06:36:24Z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