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7" r:id="rId10"/>
    <p:sldId id="268" r:id="rId11"/>
    <p:sldId id="270" r:id="rId12"/>
    <p:sldId id="262" r:id="rId13"/>
    <p:sldId id="263" r:id="rId14"/>
    <p:sldId id="27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2125"/>
            <a:ext cx="7772400" cy="1470025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Grids and Their Importance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9670"/>
            <a:ext cx="7797800" cy="3782695"/>
          </a:xfrm>
        </p:spPr>
        <p:txBody>
          <a:bodyPr>
            <a:normAutofit fontScale="90000"/>
          </a:bodyPr>
          <a:lstStyle/>
          <a:p>
            <a:pPr algn="ctr"/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Setting Up Grids and Basic Operations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A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AkashKiruthic (Resume Id:29376998)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Karan Mahto(Resume Id:28502381)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200400" lvl="7" indent="457200" algn="ctr"/>
            <a:r>
              <a:rPr 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	                 -Guided By Sharath Kumar</a:t>
            </a:r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Grid Usage in Real Life</a:t>
            </a:r>
            <a:endParaRPr lang="en-US" altLang="en-US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en-US" sz="4000" u="sng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u="sng">
                <a:solidFill>
                  <a:schemeClr val="tx1"/>
                </a:solidFill>
              </a:rPr>
              <a:t>Grids are widely used in various applications, including:</a:t>
            </a:r>
            <a:endParaRPr lang="en-US" altLang="en-US" sz="4000" u="sng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4000" u="sng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Graph Paper</a:t>
            </a:r>
            <a:r>
              <a:rPr lang="en-US" altLang="en-US" sz="4000">
                <a:solidFill>
                  <a:schemeClr val="tx1"/>
                </a:solidFill>
              </a:rPr>
              <a:t> – Used in mathematics for plotting graphs.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Blueprints </a:t>
            </a:r>
            <a:r>
              <a:rPr lang="en-US" altLang="en-US" sz="4000">
                <a:solidFill>
                  <a:schemeClr val="tx1"/>
                </a:solidFill>
              </a:rPr>
              <a:t>– Used in architecture and engineering designs.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City Planning</a:t>
            </a:r>
            <a:r>
              <a:rPr lang="en-US" altLang="en-US" sz="4000">
                <a:solidFill>
                  <a:schemeClr val="tx1"/>
                </a:solidFill>
              </a:rPr>
              <a:t> – Roads and buildings follow a grid-based layout.</a:t>
            </a:r>
            <a:endParaRPr lang="en-US" altLang="en-US" sz="4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4000" b="1">
                <a:solidFill>
                  <a:schemeClr val="tx1"/>
                </a:solidFill>
              </a:rPr>
              <a:t>Design &amp; UI/UX</a:t>
            </a:r>
            <a:r>
              <a:rPr lang="en-US" altLang="en-US" sz="4000">
                <a:solidFill>
                  <a:schemeClr val="tx1"/>
                </a:solidFill>
              </a:rPr>
              <a:t> – Websites and apps use grids for alignment.</a:t>
            </a:r>
            <a:endParaRPr lang="en-US" alt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Tools for Grid Design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20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Adobe InDesign – Print layouts.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Adobe XD, Figma, Sketch – UI/UX grids.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CSS Grid &amp; Flexbox – Web development.</a:t>
            </a: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400">
                <a:solidFill>
                  <a:schemeClr val="tx1"/>
                </a:solidFill>
              </a:rPr>
              <a:t> AutoCAD, Revit – Architecture and engineering.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Examples of Grid Use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471295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Websites – Responsive grid layouts.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Magazines &amp; Newspapers – Column-based grids.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sz="2800">
                <a:solidFill>
                  <a:schemeClr val="tx1"/>
                </a:solidFill>
              </a:rPr>
              <a:t> Architectural Plans – Precision in design.</a:t>
            </a: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Mobile Apps – UI/UX consistency.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latin typeface="Algerian" panose="04020705040A02060702" charset="0"/>
                <a:cs typeface="Algerian" panose="04020705040A02060702" charset="0"/>
                <a:sym typeface="+mn-ea"/>
              </a:rPr>
              <a:t>Example Problem: Grid Navigation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471295"/>
            <a:ext cx="8229600" cy="4525963"/>
          </a:xfrm>
        </p:spPr>
        <p:txBody>
          <a:bodyPr>
            <a:normAutofit fontScale="7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IN" altLang="en-US" sz="2800" b="1">
                <a:solidFill>
                  <a:schemeClr val="tx1"/>
                </a:solidFill>
              </a:rPr>
              <a:t>Example:</a:t>
            </a:r>
            <a:endParaRPr lang="en-US" altLang="en-US" sz="28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A robot starts at (2,3) on a 5×5 grid. It moves 2 steps right and 1 step up. Where does it end?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 b="1">
                <a:solidFill>
                  <a:schemeClr val="tx1"/>
                </a:solidFill>
              </a:rPr>
              <a:t>Solution:</a:t>
            </a:r>
            <a:endParaRPr lang="en-US" altLang="en-US" sz="28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Start: (2,3)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Move 2 right → (4,3)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Move 1 up → (4,4)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Final Position: (4,4)</a:t>
            </a: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Best Practices for Using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Maintain proper spacing for clarity.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 Use a consistent grid system across projects.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Balance flexibility and structure for better designs.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800">
                <a:solidFill>
                  <a:schemeClr val="tx1"/>
                </a:solidFill>
              </a:rPr>
              <a:t>Test responsiveness for various screen sizes.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2800">
                <a:solidFill>
                  <a:schemeClr val="tx1"/>
                </a:solidFill>
              </a:rPr>
              <a:t> Grids play a crucial role in design, development, and engineering.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They enhance readability, organization, and efficiency.</a:t>
            </a: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endParaRPr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q"/>
            </a:pPr>
            <a:r>
              <a:rPr sz="2800">
                <a:solidFill>
                  <a:schemeClr val="tx1"/>
                </a:solidFill>
              </a:rPr>
              <a:t> Mastering grids leads to better structured and visually appealing projects</a:t>
            </a:r>
            <a:r>
              <a:rPr sz="2800">
                <a:solidFill>
                  <a:srgbClr val="FFFFFF"/>
                </a:solidFill>
              </a:rPr>
              <a:t>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Introduction to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A grid is a network of equally spaced horizontal and vertical lines that divide a surface into smaller sections. It serves as a framework for organizing, measuring, and aligning objects in various fields such as mathematics, engineering, design, and architecture.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61278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Importance of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008380"/>
            <a:ext cx="8763635" cy="5652135"/>
          </a:xfrm>
        </p:spPr>
        <p:txBody>
          <a:bodyPr>
            <a:normAutofit fontScale="8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en-US" sz="3600" b="1">
                <a:solidFill>
                  <a:schemeClr val="tx1"/>
                </a:solidFill>
              </a:rPr>
              <a:t>Grids are essential for:</a:t>
            </a:r>
            <a:endParaRPr lang="en-US" altLang="en-US" sz="3600" b="1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Organization – Helps in aligning elements systematically.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Efficiency – Makes calculations and designs easier.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Accuracy – Reduces errors in measurement and placement.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Scalability – Facilitates scaling designs and layouts without distortion.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Navigation – Used in maps, spreadsheets, and blueprints for precise location tracking.</a:t>
            </a:r>
            <a:endParaRPr lang="en-US" altLang="en-US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AutoNum type="arabicPeriod"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283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Types of Grids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407400" cy="548767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1. Manuscript Grid – Single-column layout (books, documents).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2. Column Grid – Multiple columns (magazines, websites, newspapers).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3. Modular Grid – Rows and columns for complex designs.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4. Hierarchical Grid – Asymmetrical, used in web and UI/UX design.</a:t>
            </a:r>
            <a:endParaRPr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olidFill>
                  <a:schemeClr val="tx1"/>
                </a:solidFill>
              </a:rPr>
              <a:t>5. Baseline Grid – Aligns text precisely for better readability.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33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Setting Up a Grid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146175"/>
            <a:ext cx="8398510" cy="5158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1: Define the purpose (print, web, UI/UX).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2: Choose the right grid type.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Step 3: Set margins, gutters, and columns.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Step 4: Align elements to the grid for structured layout.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33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Creating a Grid</a:t>
            </a:r>
            <a:endParaRPr lang="en-US" altLang="en-US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146175"/>
            <a:ext cx="8398510" cy="515810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A grid is formed by drawing equally spaced horizontal and vertical lines, creating squares or rectangles.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>
                <a:solidFill>
                  <a:schemeClr val="tx1"/>
                </a:solidFill>
              </a:rPr>
              <a:t>Example: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Consider a 10×10 grid where each cell represents one unit. This can be used in coordinate geometry, map plotting, or designing user interfaces.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altLang="en-US" b="1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) Identifying Grid Points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Each intersection of the grid lines represents a coordinate point (x, y).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>
                <a:solidFill>
                  <a:schemeClr val="tx1"/>
                </a:solidFill>
              </a:rPr>
              <a:t>Example: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If we have a grid with an origin (0,0) at the bottom-left, the point at the 3rd column and 2nd row is (3,2).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362315" cy="518477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altLang="en-US" b="1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) Scaling a Grid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Scaling changes the size of each grid cell while maintaining proportionality.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>
                <a:solidFill>
                  <a:schemeClr val="tx1"/>
                </a:solidFill>
              </a:rPr>
              <a:t>Example: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</a:rPr>
              <a:t>If a 1×1 grid square is scaled by a factor of 2, each square becomes 2×2 in size.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Basic Grid Operations</a:t>
            </a:r>
            <a:endParaRPr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5" y="941705"/>
            <a:ext cx="8718550" cy="5807710"/>
          </a:xfrm>
        </p:spPr>
        <p:txBody>
          <a:bodyPr>
            <a:normAutofit fontScale="25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altLang="en-US" sz="8800" b="1">
                <a:solidFill>
                  <a:schemeClr val="tx1"/>
                </a:solidFill>
              </a:rPr>
              <a:t>3</a:t>
            </a:r>
            <a:r>
              <a:rPr lang="en-US" altLang="en-US" sz="8800" b="1">
                <a:solidFill>
                  <a:schemeClr val="tx1"/>
                </a:solidFill>
              </a:rPr>
              <a:t>) Transformations on a Grid</a:t>
            </a:r>
            <a:endParaRPr lang="en-US" altLang="en-US" sz="88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Transformations help in repositioning objects on a grid. The key transformations include: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Translation</a:t>
            </a:r>
            <a:r>
              <a:rPr lang="en-US" altLang="en-US" sz="8800">
                <a:solidFill>
                  <a:schemeClr val="tx1"/>
                </a:solidFill>
              </a:rPr>
              <a:t> – Moving a shape to another position without rotating or resizing it.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Moving a square from (2,3) → (5,6) on a grid.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Rotation</a:t>
            </a:r>
            <a:r>
              <a:rPr lang="en-US" altLang="en-US" sz="8800">
                <a:solidFill>
                  <a:schemeClr val="tx1"/>
                </a:solidFill>
              </a:rPr>
              <a:t> – Turning a shape around a fixed point.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Rotating a triangle 90</a:t>
            </a:r>
            <a:r>
              <a:rPr lang="" altLang="en-US" sz="8800">
                <a:solidFill>
                  <a:schemeClr val="tx1"/>
                </a:solidFill>
              </a:rPr>
              <a:t>°</a:t>
            </a:r>
            <a:r>
              <a:rPr lang="en-US" altLang="en-US" sz="8800">
                <a:solidFill>
                  <a:schemeClr val="tx1"/>
                </a:solidFill>
              </a:rPr>
              <a:t> clockwise around the origin.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 b="1">
                <a:solidFill>
                  <a:schemeClr val="tx1"/>
                </a:solidFill>
              </a:rPr>
              <a:t>Reflection</a:t>
            </a:r>
            <a:r>
              <a:rPr lang="en-US" altLang="en-US" sz="8800">
                <a:solidFill>
                  <a:schemeClr val="tx1"/>
                </a:solidFill>
              </a:rPr>
              <a:t> – Flipping a shape over an axis.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8800">
                <a:solidFill>
                  <a:schemeClr val="tx1"/>
                </a:solidFill>
              </a:rPr>
              <a:t>Example: Reflecting a point (3,4) → (-3,4) across the Y-axis.</a:t>
            </a:r>
            <a:endParaRPr lang="en-US" altLang="en-US" sz="8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8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Presentation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Wingdings</vt:lpstr>
      <vt:lpstr>Calibri</vt:lpstr>
      <vt:lpstr>Microsoft YaHei</vt:lpstr>
      <vt:lpstr>Arial Unicode MS</vt:lpstr>
      <vt:lpstr>Times New Roman</vt:lpstr>
      <vt:lpstr>Arial Black</vt:lpstr>
      <vt:lpstr>Algerian</vt:lpstr>
      <vt:lpstr>Office Theme</vt:lpstr>
      <vt:lpstr>Introduction to Grids and Their Importance</vt:lpstr>
      <vt:lpstr>Introduction to Grids</vt:lpstr>
      <vt:lpstr>Importance of Grids</vt:lpstr>
      <vt:lpstr>Types of Grids</vt:lpstr>
      <vt:lpstr>Setting Up a Grid</vt:lpstr>
      <vt:lpstr>Setting Up a Grid</vt:lpstr>
      <vt:lpstr>Basic Grid Operations</vt:lpstr>
      <vt:lpstr>Basic Grid Operations</vt:lpstr>
      <vt:lpstr>Basic Grid Operations</vt:lpstr>
      <vt:lpstr>Basic Grid Operations</vt:lpstr>
      <vt:lpstr>Tools for Grid Design</vt:lpstr>
      <vt:lpstr>Examples of Grid Use</vt:lpstr>
      <vt:lpstr>Examples of Grid Use</vt:lpstr>
      <vt:lpstr>Best Practices for Using Grids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PhonixMobiles&amp; CustmKart</cp:lastModifiedBy>
  <cp:revision>7</cp:revision>
  <dcterms:created xsi:type="dcterms:W3CDTF">2013-01-27T09:14:00Z</dcterms:created>
  <dcterms:modified xsi:type="dcterms:W3CDTF">2025-03-08T18:51:54Z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34ABDD7D21FC4B8CB315AD583771E849_12</vt:lpwstr>
  </property>
  <property fmtid="{D5CDD505-2E9C-101B-9397-08002B2CF9AE}" pid="3" name="KSOProductBuildVer">
    <vt:lpwstr>1033-12.2.0.20323</vt:lpwstr>
  </property>
</Properties>
</file>