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69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6" r:id="rId10"/>
    <p:sldId id="267" r:id="rId11"/>
    <p:sldId id="268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9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5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1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04665" y="626110"/>
            <a:ext cx="458266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80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9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2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0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9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8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6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9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77D-9AED-4B98-9AD1-0BA404F0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65" y="1845734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SentiMentor</a:t>
            </a:r>
            <a:br>
              <a:rPr lang="en-US" dirty="0"/>
            </a:br>
            <a:r>
              <a:rPr lang="en-US" sz="1800" i="1" dirty="0"/>
              <a:t>Every </a:t>
            </a:r>
            <a:r>
              <a:rPr lang="en-US" sz="1800" b="1" i="1" dirty="0" err="1"/>
              <a:t>SentiMent</a:t>
            </a:r>
            <a:r>
              <a:rPr lang="en-US" sz="1800" b="1" i="1" dirty="0"/>
              <a:t> </a:t>
            </a:r>
            <a:r>
              <a:rPr lang="en-US" sz="1800" i="1" dirty="0"/>
              <a:t>you need to know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FCE2E8-D0FC-4E6A-A3EA-554C2657B74B}"/>
              </a:ext>
            </a:extLst>
          </p:cNvPr>
          <p:cNvCxnSpPr>
            <a:cxnSpLocks/>
          </p:cNvCxnSpPr>
          <p:nvPr/>
        </p:nvCxnSpPr>
        <p:spPr>
          <a:xfrm>
            <a:off x="1219200" y="39624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5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33400"/>
            <a:ext cx="7396733" cy="1477328"/>
          </a:xfrm>
        </p:spPr>
        <p:txBody>
          <a:bodyPr/>
          <a:lstStyle/>
          <a:p>
            <a:r>
              <a:rPr lang="en-IN" sz="3600" dirty="0"/>
              <a:t>How we did connectivity between data from python script to Html Page???  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19200" y="2133600"/>
            <a:ext cx="9067800" cy="1577868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Django?</a:t>
            </a:r>
          </a:p>
        </p:txBody>
      </p:sp>
    </p:spTree>
    <p:extLst>
      <p:ext uri="{BB962C8B-B14F-4D97-AF65-F5344CB8AC3E}">
        <p14:creationId xmlns:p14="http://schemas.microsoft.com/office/powerpoint/2010/main" val="15114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665" y="626110"/>
            <a:ext cx="4582668" cy="307777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7" y="1590675"/>
            <a:ext cx="5867400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4" y="3691058"/>
            <a:ext cx="5867973" cy="2556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7" y="165635"/>
            <a:ext cx="517207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7" y="6247568"/>
            <a:ext cx="5867400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670" y="12970"/>
            <a:ext cx="5719763" cy="1733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174" y="2190750"/>
            <a:ext cx="3897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1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665" y="626110"/>
            <a:ext cx="2340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Conclusion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828800"/>
            <a:ext cx="841502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1750" spc="315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200" spc="-95" dirty="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 obtain a classification of polarities (of sentiments into positive </a:t>
            </a:r>
            <a:r>
              <a:rPr sz="2200" spc="-44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negative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neutral) and prepare a plot of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same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python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  like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matplotlib.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723" y="2527503"/>
            <a:ext cx="65932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409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9200" y="1828800"/>
            <a:ext cx="840105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goal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to connect on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Twitter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search for the tweets that  contain a particular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keyword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then evaluate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polarity of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tweets as  positive, negative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neutral.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295DD-7AD7-4E6B-96E2-C8EF43CE0E96}"/>
              </a:ext>
            </a:extLst>
          </p:cNvPr>
          <p:cNvSpPr txBox="1"/>
          <p:nvPr/>
        </p:nvSpPr>
        <p:spPr>
          <a:xfrm>
            <a:off x="1219200" y="990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Objective :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457200"/>
            <a:ext cx="3960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Sentiment</a:t>
            </a:r>
            <a:r>
              <a:rPr sz="4000" spc="-254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Analysis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828800"/>
            <a:ext cx="8430895" cy="249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957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Sentiment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analysis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contextual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mining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 text which identifies and  extracts subjective information in source material, and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helping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  business to understand the social sentiment of their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brand,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product or  service while monitoring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conversations.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750" spc="315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 is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most common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text classification tool that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analyses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 incoming 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message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tells whether the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underlying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sentiment is positive, negative  or neutral.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896" y="2805684"/>
            <a:ext cx="2664460" cy="466725"/>
          </a:xfrm>
          <a:prstGeom prst="rect">
            <a:avLst/>
          </a:prstGeom>
          <a:solidFill>
            <a:srgbClr val="5FCAEE"/>
          </a:solidFill>
          <a:ln w="19812">
            <a:solidFill>
              <a:srgbClr val="4494AF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854710">
              <a:lnSpc>
                <a:spcPct val="100000"/>
              </a:lnSpc>
              <a:spcBef>
                <a:spcPts val="819"/>
              </a:spcBef>
            </a:pP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Twitter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API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29736" y="2995422"/>
            <a:ext cx="613410" cy="76200"/>
          </a:xfrm>
          <a:custGeom>
            <a:avLst/>
            <a:gdLst/>
            <a:ahLst/>
            <a:cxnLst/>
            <a:rect l="l" t="t" r="r" b="b"/>
            <a:pathLst>
              <a:path w="613410" h="76200">
                <a:moveTo>
                  <a:pt x="536828" y="0"/>
                </a:moveTo>
                <a:lnTo>
                  <a:pt x="536828" y="76200"/>
                </a:lnTo>
                <a:lnTo>
                  <a:pt x="600328" y="44450"/>
                </a:lnTo>
                <a:lnTo>
                  <a:pt x="553085" y="44450"/>
                </a:lnTo>
                <a:lnTo>
                  <a:pt x="555878" y="41655"/>
                </a:lnTo>
                <a:lnTo>
                  <a:pt x="555878" y="34543"/>
                </a:lnTo>
                <a:lnTo>
                  <a:pt x="553085" y="31750"/>
                </a:lnTo>
                <a:lnTo>
                  <a:pt x="600328" y="31750"/>
                </a:lnTo>
                <a:lnTo>
                  <a:pt x="536828" y="0"/>
                </a:lnTo>
                <a:close/>
              </a:path>
              <a:path w="613410" h="76200">
                <a:moveTo>
                  <a:pt x="536828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3" y="44450"/>
                </a:lnTo>
                <a:lnTo>
                  <a:pt x="536828" y="44450"/>
                </a:lnTo>
                <a:lnTo>
                  <a:pt x="536828" y="31750"/>
                </a:lnTo>
                <a:close/>
              </a:path>
              <a:path w="613410" h="76200">
                <a:moveTo>
                  <a:pt x="600328" y="31750"/>
                </a:moveTo>
                <a:lnTo>
                  <a:pt x="553085" y="31750"/>
                </a:lnTo>
                <a:lnTo>
                  <a:pt x="555878" y="34543"/>
                </a:lnTo>
                <a:lnTo>
                  <a:pt x="555878" y="41655"/>
                </a:lnTo>
                <a:lnTo>
                  <a:pt x="553085" y="44450"/>
                </a:lnTo>
                <a:lnTo>
                  <a:pt x="600328" y="44450"/>
                </a:lnTo>
                <a:lnTo>
                  <a:pt x="613028" y="38100"/>
                </a:lnTo>
                <a:lnTo>
                  <a:pt x="600328" y="3175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3400" y="2819400"/>
            <a:ext cx="2910840" cy="37084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821055">
              <a:lnSpc>
                <a:spcPct val="100000"/>
              </a:lnSpc>
              <a:spcBef>
                <a:spcPts val="44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Streaming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7128" y="2327147"/>
            <a:ext cx="3180080" cy="1091565"/>
          </a:xfrm>
          <a:custGeom>
            <a:avLst/>
            <a:gdLst/>
            <a:ahLst/>
            <a:cxnLst/>
            <a:rect l="l" t="t" r="r" b="b"/>
            <a:pathLst>
              <a:path w="3180079" h="1091564">
                <a:moveTo>
                  <a:pt x="3180080" y="0"/>
                </a:moveTo>
                <a:lnTo>
                  <a:pt x="397256" y="0"/>
                </a:lnTo>
                <a:lnTo>
                  <a:pt x="397256" y="674179"/>
                </a:lnTo>
                <a:lnTo>
                  <a:pt x="384937" y="668020"/>
                </a:lnTo>
                <a:lnTo>
                  <a:pt x="321437" y="636270"/>
                </a:lnTo>
                <a:lnTo>
                  <a:pt x="321437" y="668020"/>
                </a:lnTo>
                <a:lnTo>
                  <a:pt x="2794" y="668020"/>
                </a:lnTo>
                <a:lnTo>
                  <a:pt x="0" y="670814"/>
                </a:lnTo>
                <a:lnTo>
                  <a:pt x="0" y="677926"/>
                </a:lnTo>
                <a:lnTo>
                  <a:pt x="2794" y="680720"/>
                </a:lnTo>
                <a:lnTo>
                  <a:pt x="321437" y="680720"/>
                </a:lnTo>
                <a:lnTo>
                  <a:pt x="321437" y="712470"/>
                </a:lnTo>
                <a:lnTo>
                  <a:pt x="384937" y="680720"/>
                </a:lnTo>
                <a:lnTo>
                  <a:pt x="397256" y="674560"/>
                </a:lnTo>
                <a:lnTo>
                  <a:pt x="397256" y="1091184"/>
                </a:lnTo>
                <a:lnTo>
                  <a:pt x="3180080" y="1091184"/>
                </a:lnTo>
                <a:lnTo>
                  <a:pt x="3180080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4383" y="2327147"/>
            <a:ext cx="2783205" cy="1091565"/>
          </a:xfrm>
          <a:prstGeom prst="rect">
            <a:avLst/>
          </a:prstGeom>
          <a:ln w="19811">
            <a:solidFill>
              <a:srgbClr val="4494A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Pre-processing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Steps:</a:t>
            </a:r>
            <a:endParaRPr sz="1600">
              <a:latin typeface="Times New Roman"/>
              <a:cs typeface="Times New Roman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Filtering</a:t>
            </a:r>
            <a:endParaRPr sz="1600">
              <a:latin typeface="Times New Roman"/>
              <a:cs typeface="Times New Roman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Tokenization</a:t>
            </a:r>
            <a:endParaRPr sz="1600">
              <a:latin typeface="Times New Roman"/>
              <a:cs typeface="Times New Roman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Removal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of Stop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49690" y="3031744"/>
            <a:ext cx="76200" cy="881380"/>
          </a:xfrm>
          <a:custGeom>
            <a:avLst/>
            <a:gdLst/>
            <a:ahLst/>
            <a:cxnLst/>
            <a:rect l="l" t="t" r="r" b="b"/>
            <a:pathLst>
              <a:path w="76200" h="881379">
                <a:moveTo>
                  <a:pt x="31750" y="804671"/>
                </a:moveTo>
                <a:lnTo>
                  <a:pt x="0" y="804671"/>
                </a:lnTo>
                <a:lnTo>
                  <a:pt x="38100" y="880871"/>
                </a:lnTo>
                <a:lnTo>
                  <a:pt x="66675" y="823721"/>
                </a:lnTo>
                <a:lnTo>
                  <a:pt x="34544" y="823721"/>
                </a:lnTo>
                <a:lnTo>
                  <a:pt x="31750" y="820927"/>
                </a:lnTo>
                <a:lnTo>
                  <a:pt x="31750" y="804671"/>
                </a:lnTo>
                <a:close/>
              </a:path>
              <a:path w="76200" h="881379">
                <a:moveTo>
                  <a:pt x="41655" y="0"/>
                </a:moveTo>
                <a:lnTo>
                  <a:pt x="34544" y="0"/>
                </a:lnTo>
                <a:lnTo>
                  <a:pt x="31750" y="2793"/>
                </a:lnTo>
                <a:lnTo>
                  <a:pt x="31750" y="820927"/>
                </a:lnTo>
                <a:lnTo>
                  <a:pt x="34544" y="823721"/>
                </a:lnTo>
                <a:lnTo>
                  <a:pt x="41655" y="823721"/>
                </a:lnTo>
                <a:lnTo>
                  <a:pt x="44450" y="820927"/>
                </a:lnTo>
                <a:lnTo>
                  <a:pt x="44450" y="2793"/>
                </a:lnTo>
                <a:lnTo>
                  <a:pt x="41655" y="0"/>
                </a:lnTo>
                <a:close/>
              </a:path>
              <a:path w="76200" h="881379">
                <a:moveTo>
                  <a:pt x="76200" y="804671"/>
                </a:moveTo>
                <a:lnTo>
                  <a:pt x="44450" y="804671"/>
                </a:lnTo>
                <a:lnTo>
                  <a:pt x="44450" y="820927"/>
                </a:lnTo>
                <a:lnTo>
                  <a:pt x="41655" y="823721"/>
                </a:lnTo>
                <a:lnTo>
                  <a:pt x="66675" y="823721"/>
                </a:lnTo>
                <a:lnTo>
                  <a:pt x="76200" y="804671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4383" y="3913632"/>
            <a:ext cx="2857500" cy="102870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30810" marR="123825" indent="3175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Applying desired classification  algorithm to classify the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tweets.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0118" y="4380357"/>
            <a:ext cx="610870" cy="76200"/>
          </a:xfrm>
          <a:custGeom>
            <a:avLst/>
            <a:gdLst/>
            <a:ahLst/>
            <a:cxnLst/>
            <a:rect l="l" t="t" r="r" b="b"/>
            <a:pathLst>
              <a:path w="610870" h="76200">
                <a:moveTo>
                  <a:pt x="76834" y="0"/>
                </a:moveTo>
                <a:lnTo>
                  <a:pt x="0" y="36956"/>
                </a:lnTo>
                <a:lnTo>
                  <a:pt x="75564" y="76199"/>
                </a:lnTo>
                <a:lnTo>
                  <a:pt x="76092" y="44520"/>
                </a:lnTo>
                <a:lnTo>
                  <a:pt x="63372" y="44322"/>
                </a:lnTo>
                <a:lnTo>
                  <a:pt x="59943" y="44195"/>
                </a:lnTo>
                <a:lnTo>
                  <a:pt x="57150" y="41401"/>
                </a:lnTo>
                <a:lnTo>
                  <a:pt x="57150" y="34289"/>
                </a:lnTo>
                <a:lnTo>
                  <a:pt x="60070" y="31495"/>
                </a:lnTo>
                <a:lnTo>
                  <a:pt x="76310" y="31495"/>
                </a:lnTo>
                <a:lnTo>
                  <a:pt x="76834" y="0"/>
                </a:lnTo>
                <a:close/>
              </a:path>
              <a:path w="610870" h="76200">
                <a:moveTo>
                  <a:pt x="76304" y="31819"/>
                </a:moveTo>
                <a:lnTo>
                  <a:pt x="76092" y="44520"/>
                </a:lnTo>
                <a:lnTo>
                  <a:pt x="604392" y="52704"/>
                </a:lnTo>
                <a:lnTo>
                  <a:pt x="607821" y="52704"/>
                </a:lnTo>
                <a:lnTo>
                  <a:pt x="610742" y="49910"/>
                </a:lnTo>
                <a:lnTo>
                  <a:pt x="610869" y="42925"/>
                </a:lnTo>
                <a:lnTo>
                  <a:pt x="608075" y="40004"/>
                </a:lnTo>
                <a:lnTo>
                  <a:pt x="604519" y="40004"/>
                </a:lnTo>
                <a:lnTo>
                  <a:pt x="76304" y="31819"/>
                </a:lnTo>
                <a:close/>
              </a:path>
              <a:path w="610870" h="76200">
                <a:moveTo>
                  <a:pt x="60070" y="31495"/>
                </a:moveTo>
                <a:lnTo>
                  <a:pt x="57150" y="34289"/>
                </a:lnTo>
                <a:lnTo>
                  <a:pt x="57150" y="41401"/>
                </a:lnTo>
                <a:lnTo>
                  <a:pt x="59943" y="44195"/>
                </a:lnTo>
                <a:lnTo>
                  <a:pt x="63372" y="44322"/>
                </a:lnTo>
                <a:lnTo>
                  <a:pt x="76092" y="44520"/>
                </a:lnTo>
                <a:lnTo>
                  <a:pt x="76304" y="31819"/>
                </a:lnTo>
                <a:lnTo>
                  <a:pt x="63626" y="31622"/>
                </a:lnTo>
                <a:lnTo>
                  <a:pt x="60070" y="31495"/>
                </a:lnTo>
                <a:close/>
              </a:path>
              <a:path w="610870" h="76200">
                <a:moveTo>
                  <a:pt x="76310" y="31495"/>
                </a:moveTo>
                <a:lnTo>
                  <a:pt x="60070" y="31495"/>
                </a:lnTo>
                <a:lnTo>
                  <a:pt x="63626" y="31622"/>
                </a:lnTo>
                <a:lnTo>
                  <a:pt x="76304" y="31819"/>
                </a:lnTo>
                <a:lnTo>
                  <a:pt x="76310" y="31495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66488" y="3904488"/>
            <a:ext cx="2374900" cy="102870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358140" marR="351790" algn="ctr">
              <a:lnSpc>
                <a:spcPct val="100000"/>
              </a:lnSpc>
              <a:spcBef>
                <a:spcPts val="1115"/>
              </a:spcBef>
            </a:pP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Tweet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classified as  positive, negative or  neutral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920016"/>
            <a:ext cx="8786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The following flowchart shall be followed while implementing the undertaken  project.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32046" y="314324"/>
            <a:ext cx="2084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Flowchart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221B-A41F-4292-A27D-E2D10CDF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1E99-7CDA-496E-9612-06DB8CC0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10058400" cy="40233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web Application?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 html5, CSS3, Bootstrap, Java Script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Django framework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Other: twitter API 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7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709" y="626110"/>
            <a:ext cx="2402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solidFill>
                  <a:srgbClr val="000000"/>
                </a:solidFill>
              </a:rPr>
              <a:t>Twitter</a:t>
            </a:r>
            <a:r>
              <a:rPr sz="4000" spc="-28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API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3000" y="1828800"/>
            <a:ext cx="8381365" cy="3297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 application program interface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200" b="1" dirty="0">
                <a:solidFill>
                  <a:srgbClr val="404040"/>
                </a:solidFill>
                <a:latin typeface="Times New Roman"/>
                <a:cs typeface="Times New Roman"/>
              </a:rPr>
              <a:t>API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)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a set of protocols and tools  for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building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software applications.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Basically,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API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specifies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how 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software components should interact.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Additionally,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APIs </a:t>
            </a:r>
            <a:r>
              <a:rPr sz="22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2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 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programming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graphical user interface (GUI)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components.</a:t>
            </a:r>
            <a:endParaRPr sz="2200" dirty="0">
              <a:latin typeface="Times New Roman"/>
              <a:cs typeface="Times New Roman"/>
            </a:endParaRPr>
          </a:p>
          <a:p>
            <a:pPr marL="355600" marR="123189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Twitter </a:t>
            </a: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API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simply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 set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URLs that take parameters. They  URLs let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you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many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features of </a:t>
            </a:r>
            <a:r>
              <a:rPr sz="22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Twitter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such as posting a tweet  or finding tweets that contain a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word.</a:t>
            </a:r>
            <a:endParaRPr sz="2200" dirty="0">
              <a:latin typeface="Times New Roman"/>
              <a:cs typeface="Times New Roman"/>
            </a:endParaRPr>
          </a:p>
          <a:p>
            <a:pPr marL="355600" marR="14097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Tweepy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open-sourced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library,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hosted on GitHub and enables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Python 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 communicate with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Twitter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platform and use its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API.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421" y="626110"/>
            <a:ext cx="3197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Data</a:t>
            </a:r>
            <a:r>
              <a:rPr sz="4000" spc="-5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Streaming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3000" y="1905000"/>
            <a:ext cx="8248015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streaming is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 of transferring a stream of data from one  place to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another,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 a sender and recipient or through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network 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trajectory.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streaming is applied in multiple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ways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various 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protocols and tools that help provide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security,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efficient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delivery and  other data results.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Twitter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presents two kinds of APIs to extract the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tweets:</a:t>
            </a:r>
            <a:endParaRPr sz="2200" dirty="0">
              <a:latin typeface="Times New Roman"/>
              <a:cs typeface="Times New Roman"/>
            </a:endParaRPr>
          </a:p>
          <a:p>
            <a:pPr marL="355600" marR="349250" indent="-342900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79545"/>
              <a:buAutoNum type="arabicParenBoth"/>
              <a:tabLst>
                <a:tab pos="355600" algn="l"/>
              </a:tabLst>
            </a:pPr>
            <a:r>
              <a:rPr sz="22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Search </a:t>
            </a: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API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used for dumping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old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tweets . The training dataset is  built for sentiment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classification.</a:t>
            </a:r>
            <a:endParaRPr sz="2200" dirty="0">
              <a:latin typeface="Times New Roman"/>
              <a:cs typeface="Times New Roman"/>
            </a:endParaRPr>
          </a:p>
          <a:p>
            <a:pPr marL="355600" marR="81280" indent="-342900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79545"/>
              <a:buAutoNum type="arabicParenBoth"/>
              <a:tabLst>
                <a:tab pos="355600" algn="l"/>
              </a:tabLst>
            </a:pPr>
            <a:r>
              <a:rPr sz="22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Streaming </a:t>
            </a: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API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 for dumping live Sentiments . The current result  will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 displayed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2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926" y="626110"/>
            <a:ext cx="427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Pre-processing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Steps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752600"/>
            <a:ext cx="8404225" cy="375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98145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 this step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project , tweets are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mined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Twitter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Streaming  API . Initially ,it cleans the unstructured textual data into structured  textual data by removing punctuations and additional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symbols.</a:t>
            </a:r>
            <a:endParaRPr sz="2200" dirty="0">
              <a:latin typeface="Times New Roman"/>
              <a:cs typeface="Times New Roman"/>
            </a:endParaRPr>
          </a:p>
          <a:p>
            <a:pPr marL="355600" marR="534670" indent="-342900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79545"/>
              <a:buAutoNum type="arabicPeriod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Filtering : In this step ,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special words , user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names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 twitter are  removed.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79545"/>
              <a:buAutoNum type="arabicPeriod"/>
              <a:tabLst>
                <a:tab pos="354965" algn="l"/>
                <a:tab pos="355600" algn="l"/>
              </a:tabLst>
            </a:pP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Tokenization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: is the act of breaking up a sequence of strings into pieces  such as words,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keywords,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phrases, symbols and other elements called  tokens.</a:t>
            </a:r>
            <a:endParaRPr sz="2200" dirty="0">
              <a:latin typeface="Times New Roman"/>
              <a:cs typeface="Times New Roman"/>
            </a:endParaRPr>
          </a:p>
          <a:p>
            <a:pPr marL="355600" marR="128270" indent="-342900">
              <a:lnSpc>
                <a:spcPct val="100000"/>
              </a:lnSpc>
              <a:spcBef>
                <a:spcPts val="1000"/>
              </a:spcBef>
              <a:buClr>
                <a:srgbClr val="5FCAEE"/>
              </a:buClr>
              <a:buSzPct val="79545"/>
              <a:buAutoNum type="arabicPeriod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Removal of Stop </a:t>
            </a:r>
            <a:r>
              <a:rPr sz="2200" spc="-40" dirty="0">
                <a:solidFill>
                  <a:srgbClr val="404040"/>
                </a:solidFill>
                <a:latin typeface="Times New Roman"/>
                <a:cs typeface="Times New Roman"/>
              </a:rPr>
              <a:t>Words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: Articles and other stop words are removed in  this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533400"/>
            <a:ext cx="4582668" cy="1107996"/>
          </a:xfrm>
        </p:spPr>
        <p:txBody>
          <a:bodyPr/>
          <a:lstStyle/>
          <a:p>
            <a:r>
              <a:rPr lang="en-IN" sz="3600" dirty="0"/>
              <a:t>Graph with </a:t>
            </a:r>
            <a:r>
              <a:rPr lang="en-IN" sz="3600" dirty="0" err="1"/>
              <a:t>Matploatlib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95400" y="1828800"/>
            <a:ext cx="9067800" cy="2934137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added  graph of analysis as output.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how we generate that graph ?? </a:t>
            </a:r>
          </a:p>
          <a:p>
            <a:endParaRPr lang="en-IN" sz="3200" dirty="0"/>
          </a:p>
          <a:p>
            <a:r>
              <a:rPr lang="en-I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8035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SentiMentor Every SentiMent you need to know</vt:lpstr>
      <vt:lpstr>PowerPoint Presentation</vt:lpstr>
      <vt:lpstr>Sentiment Analysis</vt:lpstr>
      <vt:lpstr>Flowchart</vt:lpstr>
      <vt:lpstr>Web Application </vt:lpstr>
      <vt:lpstr>Twitter API</vt:lpstr>
      <vt:lpstr>Data Streaming</vt:lpstr>
      <vt:lpstr>Pre-processing Steps</vt:lpstr>
      <vt:lpstr>Graph with Matploatlib </vt:lpstr>
      <vt:lpstr>How we did connectivity between data from python script to Html Page???  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cp:lastModifiedBy>Karan Mundhava</cp:lastModifiedBy>
  <cp:revision>15</cp:revision>
  <dcterms:created xsi:type="dcterms:W3CDTF">2020-02-09T15:32:55Z</dcterms:created>
  <dcterms:modified xsi:type="dcterms:W3CDTF">2020-02-10T19:49:27Z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2020-02-09T00:00:00Z</vt:filetime>
  </property>
</Properties>
</file>