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305" r:id="rId4"/>
    <p:sldId id="290" r:id="rId5"/>
    <p:sldId id="259" r:id="rId6"/>
    <p:sldId id="291" r:id="rId7"/>
    <p:sldId id="260" r:id="rId8"/>
    <p:sldId id="275" r:id="rId9"/>
    <p:sldId id="276" r:id="rId10"/>
    <p:sldId id="261" r:id="rId11"/>
    <p:sldId id="277" r:id="rId12"/>
    <p:sldId id="292" r:id="rId13"/>
    <p:sldId id="293" r:id="rId14"/>
    <p:sldId id="294" r:id="rId15"/>
    <p:sldId id="295" r:id="rId16"/>
    <p:sldId id="279" r:id="rId17"/>
    <p:sldId id="280" r:id="rId18"/>
    <p:sldId id="299" r:id="rId19"/>
    <p:sldId id="304" r:id="rId20"/>
    <p:sldId id="274" r:id="rId21"/>
    <p:sldId id="298" r:id="rId2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FFEA"/>
    <a:srgbClr val="D5FFF6"/>
    <a:srgbClr val="42C6A7"/>
    <a:srgbClr val="247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1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ent Night" userId="575bc32b62dc450f" providerId="LiveId" clId="{540CA7DE-7364-42AD-8C88-89F1E599B2F3}"/>
    <pc:docChg chg="undo redo custSel addSld delSld modSld sldOrd">
      <pc:chgData name="Silent Night" userId="575bc32b62dc450f" providerId="LiveId" clId="{540CA7DE-7364-42AD-8C88-89F1E599B2F3}" dt="2024-06-16T20:02:31.187" v="14577" actId="14100"/>
      <pc:docMkLst>
        <pc:docMk/>
      </pc:docMkLst>
      <pc:sldChg chg="addSp delSp modSp mod">
        <pc:chgData name="Silent Night" userId="575bc32b62dc450f" providerId="LiveId" clId="{540CA7DE-7364-42AD-8C88-89F1E599B2F3}" dt="2024-05-28T12:33:10.060" v="467" actId="313"/>
        <pc:sldMkLst>
          <pc:docMk/>
          <pc:sldMk cId="0" sldId="256"/>
        </pc:sldMkLst>
        <pc:spChg chg="mod">
          <ac:chgData name="Silent Night" userId="575bc32b62dc450f" providerId="LiveId" clId="{540CA7DE-7364-42AD-8C88-89F1E599B2F3}" dt="2024-05-28T12:17:53.228" v="397" actId="1035"/>
          <ac:spMkLst>
            <pc:docMk/>
            <pc:sldMk cId="0" sldId="256"/>
            <ac:spMk id="2" creationId="{00000000-0000-0000-0000-000000000000}"/>
          </ac:spMkLst>
        </pc:spChg>
        <pc:spChg chg="mod">
          <ac:chgData name="Silent Night" userId="575bc32b62dc450f" providerId="LiveId" clId="{540CA7DE-7364-42AD-8C88-89F1E599B2F3}" dt="2024-05-28T12:33:10.060" v="467" actId="313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Silent Night" userId="575bc32b62dc450f" providerId="LiveId" clId="{540CA7DE-7364-42AD-8C88-89F1E599B2F3}" dt="2024-05-28T11:13:21.212" v="109" actId="478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Silent Night" userId="575bc32b62dc450f" providerId="LiveId" clId="{540CA7DE-7364-42AD-8C88-89F1E599B2F3}" dt="2024-05-28T12:17:48.349" v="393" actId="1076"/>
          <ac:spMkLst>
            <pc:docMk/>
            <pc:sldMk cId="0" sldId="256"/>
            <ac:spMk id="6" creationId="{6E340DC5-4C7C-4A38-7571-B52D594DA1FD}"/>
          </ac:spMkLst>
        </pc:spChg>
        <pc:spChg chg="mod">
          <ac:chgData name="Silent Night" userId="575bc32b62dc450f" providerId="LiveId" clId="{540CA7DE-7364-42AD-8C88-89F1E599B2F3}" dt="2024-05-28T12:28:13.921" v="451" actId="313"/>
          <ac:spMkLst>
            <pc:docMk/>
            <pc:sldMk cId="0" sldId="256"/>
            <ac:spMk id="7" creationId="{00000000-0000-0000-0000-000000000000}"/>
          </ac:spMkLst>
        </pc:spChg>
        <pc:spChg chg="del">
          <ac:chgData name="Silent Night" userId="575bc32b62dc450f" providerId="LiveId" clId="{540CA7DE-7364-42AD-8C88-89F1E599B2F3}" dt="2024-05-28T12:15:25.408" v="275" actId="478"/>
          <ac:spMkLst>
            <pc:docMk/>
            <pc:sldMk cId="0" sldId="256"/>
            <ac:spMk id="9" creationId="{00000000-0000-0000-0000-000000000000}"/>
          </ac:spMkLst>
        </pc:spChg>
        <pc:spChg chg="mod">
          <ac:chgData name="Silent Night" userId="575bc32b62dc450f" providerId="LiveId" clId="{540CA7DE-7364-42AD-8C88-89F1E599B2F3}" dt="2024-05-28T12:19:08.055" v="399" actId="1076"/>
          <ac:spMkLst>
            <pc:docMk/>
            <pc:sldMk cId="0" sldId="256"/>
            <ac:spMk id="12" creationId="{4CC5DB7E-DD51-4D58-9437-D4745A75BFC6}"/>
          </ac:spMkLst>
        </pc:spChg>
        <pc:spChg chg="del">
          <ac:chgData name="Silent Night" userId="575bc32b62dc450f" providerId="LiveId" clId="{540CA7DE-7364-42AD-8C88-89F1E599B2F3}" dt="2024-05-28T11:19:10.958" v="133" actId="478"/>
          <ac:spMkLst>
            <pc:docMk/>
            <pc:sldMk cId="0" sldId="256"/>
            <ac:spMk id="13" creationId="{263757E8-17ED-53DE-31B7-2F5C505D2778}"/>
          </ac:spMkLst>
        </pc:spChg>
        <pc:picChg chg="add mod ord">
          <ac:chgData name="Silent Night" userId="575bc32b62dc450f" providerId="LiveId" clId="{540CA7DE-7364-42AD-8C88-89F1E599B2F3}" dt="2024-05-28T12:25:31.820" v="415" actId="1076"/>
          <ac:picMkLst>
            <pc:docMk/>
            <pc:sldMk cId="0" sldId="256"/>
            <ac:picMk id="10" creationId="{42227D0D-6467-CD1E-2C53-352002D2A37B}"/>
          </ac:picMkLst>
        </pc:picChg>
      </pc:sldChg>
      <pc:sldChg chg="addSp delSp modSp mod">
        <pc:chgData name="Silent Night" userId="575bc32b62dc450f" providerId="LiveId" clId="{540CA7DE-7364-42AD-8C88-89F1E599B2F3}" dt="2024-06-16T20:02:31.187" v="14577" actId="14100"/>
        <pc:sldMkLst>
          <pc:docMk/>
          <pc:sldMk cId="0" sldId="257"/>
        </pc:sldMkLst>
        <pc:spChg chg="mod">
          <ac:chgData name="Silent Night" userId="575bc32b62dc450f" providerId="LiveId" clId="{540CA7DE-7364-42AD-8C88-89F1E599B2F3}" dt="2024-06-14T13:14:28.913" v="13289" actId="1036"/>
          <ac:spMkLst>
            <pc:docMk/>
            <pc:sldMk cId="0" sldId="257"/>
            <ac:spMk id="2" creationId="{00000000-0000-0000-0000-000000000000}"/>
          </ac:spMkLst>
        </pc:spChg>
        <pc:spChg chg="mod">
          <ac:chgData name="Silent Night" userId="575bc32b62dc450f" providerId="LiveId" clId="{540CA7DE-7364-42AD-8C88-89F1E599B2F3}" dt="2024-06-14T13:14:28.913" v="13289" actId="1036"/>
          <ac:spMkLst>
            <pc:docMk/>
            <pc:sldMk cId="0" sldId="257"/>
            <ac:spMk id="3" creationId="{00000000-0000-0000-0000-000000000000}"/>
          </ac:spMkLst>
        </pc:spChg>
        <pc:spChg chg="mod">
          <ac:chgData name="Silent Night" userId="575bc32b62dc450f" providerId="LiveId" clId="{540CA7DE-7364-42AD-8C88-89F1E599B2F3}" dt="2024-06-14T13:14:28.913" v="13289" actId="1036"/>
          <ac:spMkLst>
            <pc:docMk/>
            <pc:sldMk cId="0" sldId="257"/>
            <ac:spMk id="4" creationId="{00000000-0000-0000-0000-000000000000}"/>
          </ac:spMkLst>
        </pc:spChg>
        <pc:spChg chg="mod">
          <ac:chgData name="Silent Night" userId="575bc32b62dc450f" providerId="LiveId" clId="{540CA7DE-7364-42AD-8C88-89F1E599B2F3}" dt="2024-06-16T20:02:31.187" v="14577" actId="14100"/>
          <ac:spMkLst>
            <pc:docMk/>
            <pc:sldMk cId="0" sldId="257"/>
            <ac:spMk id="5" creationId="{00000000-0000-0000-0000-000000000000}"/>
          </ac:spMkLst>
        </pc:spChg>
        <pc:spChg chg="mod">
          <ac:chgData name="Silent Night" userId="575bc32b62dc450f" providerId="LiveId" clId="{540CA7DE-7364-42AD-8C88-89F1E599B2F3}" dt="2024-06-14T13:14:28.913" v="13289" actId="1036"/>
          <ac:spMkLst>
            <pc:docMk/>
            <pc:sldMk cId="0" sldId="257"/>
            <ac:spMk id="6" creationId="{00000000-0000-0000-0000-000000000000}"/>
          </ac:spMkLst>
        </pc:spChg>
        <pc:spChg chg="mod">
          <ac:chgData name="Silent Night" userId="575bc32b62dc450f" providerId="LiveId" clId="{540CA7DE-7364-42AD-8C88-89F1E599B2F3}" dt="2024-06-14T13:14:28.913" v="13289" actId="1036"/>
          <ac:spMkLst>
            <pc:docMk/>
            <pc:sldMk cId="0" sldId="257"/>
            <ac:spMk id="7" creationId="{00000000-0000-0000-0000-000000000000}"/>
          </ac:spMkLst>
        </pc:spChg>
        <pc:spChg chg="del mod">
          <ac:chgData name="Silent Night" userId="575bc32b62dc450f" providerId="LiveId" clId="{540CA7DE-7364-42AD-8C88-89F1E599B2F3}" dt="2024-06-14T13:01:57.757" v="12959" actId="478"/>
          <ac:spMkLst>
            <pc:docMk/>
            <pc:sldMk cId="0" sldId="257"/>
            <ac:spMk id="8" creationId="{00000000-0000-0000-0000-000000000000}"/>
          </ac:spMkLst>
        </pc:spChg>
        <pc:spChg chg="del mod">
          <ac:chgData name="Silent Night" userId="575bc32b62dc450f" providerId="LiveId" clId="{540CA7DE-7364-42AD-8C88-89F1E599B2F3}" dt="2024-06-14T13:03:17.494" v="13031" actId="478"/>
          <ac:spMkLst>
            <pc:docMk/>
            <pc:sldMk cId="0" sldId="257"/>
            <ac:spMk id="9" creationId="{00000000-0000-0000-0000-000000000000}"/>
          </ac:spMkLst>
        </pc:spChg>
        <pc:spChg chg="del mod">
          <ac:chgData name="Silent Night" userId="575bc32b62dc450f" providerId="LiveId" clId="{540CA7DE-7364-42AD-8C88-89F1E599B2F3}" dt="2024-06-14T13:03:02.142" v="13028" actId="478"/>
          <ac:spMkLst>
            <pc:docMk/>
            <pc:sldMk cId="0" sldId="257"/>
            <ac:spMk id="10" creationId="{00000000-0000-0000-0000-000000000000}"/>
          </ac:spMkLst>
        </pc:spChg>
        <pc:spChg chg="add mod">
          <ac:chgData name="Silent Night" userId="575bc32b62dc450f" providerId="LiveId" clId="{540CA7DE-7364-42AD-8C88-89F1E599B2F3}" dt="2024-06-14T13:14:28.913" v="13289" actId="1036"/>
          <ac:spMkLst>
            <pc:docMk/>
            <pc:sldMk cId="0" sldId="257"/>
            <ac:spMk id="11" creationId="{3241FD2C-8637-57A0-DE58-4A612ADC6C19}"/>
          </ac:spMkLst>
        </pc:spChg>
        <pc:spChg chg="del">
          <ac:chgData name="Silent Night" userId="575bc32b62dc450f" providerId="LiveId" clId="{540CA7DE-7364-42AD-8C88-89F1E599B2F3}" dt="2024-05-28T17:28:31.278" v="1912" actId="478"/>
          <ac:spMkLst>
            <pc:docMk/>
            <pc:sldMk cId="0" sldId="257"/>
            <ac:spMk id="12" creationId="{00000000-0000-0000-0000-000000000000}"/>
          </ac:spMkLst>
        </pc:spChg>
        <pc:spChg chg="add mod">
          <ac:chgData name="Silent Night" userId="575bc32b62dc450f" providerId="LiveId" clId="{540CA7DE-7364-42AD-8C88-89F1E599B2F3}" dt="2024-06-14T13:14:28.913" v="13289" actId="1036"/>
          <ac:spMkLst>
            <pc:docMk/>
            <pc:sldMk cId="0" sldId="257"/>
            <ac:spMk id="12" creationId="{485163EE-0784-B49A-7A19-637C0079034E}"/>
          </ac:spMkLst>
        </pc:spChg>
        <pc:spChg chg="del mod">
          <ac:chgData name="Silent Night" userId="575bc32b62dc450f" providerId="LiveId" clId="{540CA7DE-7364-42AD-8C88-89F1E599B2F3}" dt="2024-06-14T13:03:14.717" v="13030" actId="478"/>
          <ac:spMkLst>
            <pc:docMk/>
            <pc:sldMk cId="0" sldId="257"/>
            <ac:spMk id="13" creationId="{00000000-0000-0000-0000-000000000000}"/>
          </ac:spMkLst>
        </pc:spChg>
        <pc:spChg chg="del mod">
          <ac:chgData name="Silent Night" userId="575bc32b62dc450f" providerId="LiveId" clId="{540CA7DE-7364-42AD-8C88-89F1E599B2F3}" dt="2024-06-14T13:02:09.032" v="12961" actId="478"/>
          <ac:spMkLst>
            <pc:docMk/>
            <pc:sldMk cId="0" sldId="257"/>
            <ac:spMk id="14" creationId="{00000000-0000-0000-0000-000000000000}"/>
          </ac:spMkLst>
        </pc:spChg>
        <pc:spChg chg="del mod">
          <ac:chgData name="Silent Night" userId="575bc32b62dc450f" providerId="LiveId" clId="{540CA7DE-7364-42AD-8C88-89F1E599B2F3}" dt="2024-06-14T13:10:34.569" v="13079"/>
          <ac:spMkLst>
            <pc:docMk/>
            <pc:sldMk cId="0" sldId="257"/>
            <ac:spMk id="15" creationId="{00000000-0000-0000-0000-000000000000}"/>
          </ac:spMkLst>
        </pc:spChg>
        <pc:spChg chg="del">
          <ac:chgData name="Silent Night" userId="575bc32b62dc450f" providerId="LiveId" clId="{540CA7DE-7364-42AD-8C88-89F1E599B2F3}" dt="2024-06-14T12:13:13.812" v="12707" actId="478"/>
          <ac:spMkLst>
            <pc:docMk/>
            <pc:sldMk cId="0" sldId="257"/>
            <ac:spMk id="16" creationId="{00000000-0000-0000-0000-000000000000}"/>
          </ac:spMkLst>
        </pc:spChg>
        <pc:spChg chg="add del mod">
          <ac:chgData name="Silent Night" userId="575bc32b62dc450f" providerId="LiveId" clId="{540CA7DE-7364-42AD-8C88-89F1E599B2F3}" dt="2024-06-14T12:10:56.708" v="12701" actId="20577"/>
          <ac:spMkLst>
            <pc:docMk/>
            <pc:sldMk cId="0" sldId="257"/>
            <ac:spMk id="17" creationId="{0965C7E3-A02C-54B6-B6BD-570CD7EEA173}"/>
          </ac:spMkLst>
        </pc:spChg>
        <pc:spChg chg="del mod">
          <ac:chgData name="Silent Night" userId="575bc32b62dc450f" providerId="LiveId" clId="{540CA7DE-7364-42AD-8C88-89F1E599B2F3}" dt="2024-06-14T13:03:14.717" v="13030" actId="478"/>
          <ac:spMkLst>
            <pc:docMk/>
            <pc:sldMk cId="0" sldId="257"/>
            <ac:spMk id="18" creationId="{E0C7CBDE-DABA-3707-8A73-99742FDC6395}"/>
          </ac:spMkLst>
        </pc:spChg>
        <pc:spChg chg="mod">
          <ac:chgData name="Silent Night" userId="575bc32b62dc450f" providerId="LiveId" clId="{540CA7DE-7364-42AD-8C88-89F1E599B2F3}" dt="2024-06-14T13:14:28.913" v="13289" actId="1036"/>
          <ac:spMkLst>
            <pc:docMk/>
            <pc:sldMk cId="0" sldId="257"/>
            <ac:spMk id="19" creationId="{DFA713BF-C885-387C-701D-CBAC8A5F61E8}"/>
          </ac:spMkLst>
        </pc:spChg>
        <pc:spChg chg="del mod">
          <ac:chgData name="Silent Night" userId="575bc32b62dc450f" providerId="LiveId" clId="{540CA7DE-7364-42AD-8C88-89F1E599B2F3}" dt="2024-06-14T13:03:14.717" v="13030" actId="478"/>
          <ac:spMkLst>
            <pc:docMk/>
            <pc:sldMk cId="0" sldId="257"/>
            <ac:spMk id="20" creationId="{7F19F22C-1245-30D1-EC35-A88033A66320}"/>
          </ac:spMkLst>
        </pc:spChg>
        <pc:spChg chg="del mod">
          <ac:chgData name="Silent Night" userId="575bc32b62dc450f" providerId="LiveId" clId="{540CA7DE-7364-42AD-8C88-89F1E599B2F3}" dt="2024-06-14T13:14:11.487" v="13272" actId="478"/>
          <ac:spMkLst>
            <pc:docMk/>
            <pc:sldMk cId="0" sldId="257"/>
            <ac:spMk id="21" creationId="{A34EE252-DA99-AB31-BF92-31A8B07E460F}"/>
          </ac:spMkLst>
        </pc:spChg>
        <pc:spChg chg="add del mod">
          <ac:chgData name="Silent Night" userId="575bc32b62dc450f" providerId="LiveId" clId="{540CA7DE-7364-42AD-8C88-89F1E599B2F3}" dt="2024-05-28T17:28:49.241" v="1915" actId="478"/>
          <ac:spMkLst>
            <pc:docMk/>
            <pc:sldMk cId="0" sldId="257"/>
            <ac:spMk id="22" creationId="{C0F47852-189D-C88E-DD17-8E3DCA4AB684}"/>
          </ac:spMkLst>
        </pc:spChg>
        <pc:spChg chg="add del mod">
          <ac:chgData name="Silent Night" userId="575bc32b62dc450f" providerId="LiveId" clId="{540CA7DE-7364-42AD-8C88-89F1E599B2F3}" dt="2024-06-14T13:03:14.717" v="13030" actId="478"/>
          <ac:spMkLst>
            <pc:docMk/>
            <pc:sldMk cId="0" sldId="257"/>
            <ac:spMk id="23" creationId="{B750332F-ECB9-A90D-018F-5B67F0567251}"/>
          </ac:spMkLst>
        </pc:spChg>
        <pc:spChg chg="add mod">
          <ac:chgData name="Silent Night" userId="575bc32b62dc450f" providerId="LiveId" clId="{540CA7DE-7364-42AD-8C88-89F1E599B2F3}" dt="2024-06-14T13:14:28.913" v="13289" actId="1036"/>
          <ac:spMkLst>
            <pc:docMk/>
            <pc:sldMk cId="0" sldId="257"/>
            <ac:spMk id="24" creationId="{74D1C941-2CCD-D340-F84E-B86EEF1C02CA}"/>
          </ac:spMkLst>
        </pc:spChg>
        <pc:spChg chg="add del mod">
          <ac:chgData name="Silent Night" userId="575bc32b62dc450f" providerId="LiveId" clId="{540CA7DE-7364-42AD-8C88-89F1E599B2F3}" dt="2024-06-14T13:03:14.717" v="13030" actId="478"/>
          <ac:spMkLst>
            <pc:docMk/>
            <pc:sldMk cId="0" sldId="257"/>
            <ac:spMk id="25" creationId="{59698C3B-E139-A90B-7AC4-2AD1AEB77BD5}"/>
          </ac:spMkLst>
        </pc:spChg>
        <pc:spChg chg="add del mod">
          <ac:chgData name="Silent Night" userId="575bc32b62dc450f" providerId="LiveId" clId="{540CA7DE-7364-42AD-8C88-89F1E599B2F3}" dt="2024-06-14T13:14:14.344" v="13273" actId="478"/>
          <ac:spMkLst>
            <pc:docMk/>
            <pc:sldMk cId="0" sldId="257"/>
            <ac:spMk id="26" creationId="{818635F4-D67F-E778-35AB-25ABF652B9B5}"/>
          </ac:spMkLst>
        </pc:spChg>
      </pc:sldChg>
      <pc:sldChg chg="addSp delSp modSp mod">
        <pc:chgData name="Silent Night" userId="575bc32b62dc450f" providerId="LiveId" clId="{540CA7DE-7364-42AD-8C88-89F1E599B2F3}" dt="2024-06-12T16:27:49.512" v="10250" actId="20577"/>
        <pc:sldMkLst>
          <pc:docMk/>
          <pc:sldMk cId="0" sldId="258"/>
        </pc:sldMkLst>
        <pc:spChg chg="add del mod">
          <ac:chgData name="Silent Night" userId="575bc32b62dc450f" providerId="LiveId" clId="{540CA7DE-7364-42AD-8C88-89F1E599B2F3}" dt="2024-06-03T07:25:46.728" v="7728" actId="478"/>
          <ac:spMkLst>
            <pc:docMk/>
            <pc:sldMk cId="0" sldId="258"/>
            <ac:spMk id="2" creationId="{915705A9-4C5F-6ADB-6D52-03AC5B95DA1F}"/>
          </ac:spMkLst>
        </pc:spChg>
        <pc:spChg chg="add mod">
          <ac:chgData name="Silent Night" userId="575bc32b62dc450f" providerId="LiveId" clId="{540CA7DE-7364-42AD-8C88-89F1E599B2F3}" dt="2024-06-12T16:23:01.640" v="10001" actId="20577"/>
          <ac:spMkLst>
            <pc:docMk/>
            <pc:sldMk cId="0" sldId="258"/>
            <ac:spMk id="3" creationId="{249EAB1E-BFC6-0C10-230E-B56C3D7D78BD}"/>
          </ac:spMkLst>
        </pc:spChg>
        <pc:spChg chg="del mod">
          <ac:chgData name="Silent Night" userId="575bc32b62dc450f" providerId="LiveId" clId="{540CA7DE-7364-42AD-8C88-89F1E599B2F3}" dt="2024-06-03T07:20:00.099" v="7643" actId="478"/>
          <ac:spMkLst>
            <pc:docMk/>
            <pc:sldMk cId="0" sldId="258"/>
            <ac:spMk id="4" creationId="{00000000-0000-0000-0000-000000000000}"/>
          </ac:spMkLst>
        </pc:spChg>
        <pc:spChg chg="add mod">
          <ac:chgData name="Silent Night" userId="575bc32b62dc450f" providerId="LiveId" clId="{540CA7DE-7364-42AD-8C88-89F1E599B2F3}" dt="2024-06-12T16:23:36.772" v="10012" actId="20577"/>
          <ac:spMkLst>
            <pc:docMk/>
            <pc:sldMk cId="0" sldId="258"/>
            <ac:spMk id="5" creationId="{D9069A73-92B5-8C54-C48C-0303B5A4F6F8}"/>
          </ac:spMkLst>
        </pc:spChg>
        <pc:spChg chg="add del mod">
          <ac:chgData name="Silent Night" userId="575bc32b62dc450f" providerId="LiveId" clId="{540CA7DE-7364-42AD-8C88-89F1E599B2F3}" dt="2024-06-03T07:24:16.576" v="7718" actId="478"/>
          <ac:spMkLst>
            <pc:docMk/>
            <pc:sldMk cId="0" sldId="258"/>
            <ac:spMk id="7" creationId="{DE43A43D-ED2D-CA86-36B8-E72B79CC5ACE}"/>
          </ac:spMkLst>
        </pc:spChg>
        <pc:spChg chg="add mod">
          <ac:chgData name="Silent Night" userId="575bc32b62dc450f" providerId="LiveId" clId="{540CA7DE-7364-42AD-8C88-89F1E599B2F3}" dt="2024-06-12T16:27:49.512" v="10250" actId="20577"/>
          <ac:spMkLst>
            <pc:docMk/>
            <pc:sldMk cId="0" sldId="258"/>
            <ac:spMk id="8" creationId="{31C179F7-F1F5-9F2D-D276-288F0DAC57A0}"/>
          </ac:spMkLst>
        </pc:spChg>
        <pc:spChg chg="add mod">
          <ac:chgData name="Silent Night" userId="575bc32b62dc450f" providerId="LiveId" clId="{540CA7DE-7364-42AD-8C88-89F1E599B2F3}" dt="2024-06-12T16:27:43.172" v="10249" actId="20577"/>
          <ac:spMkLst>
            <pc:docMk/>
            <pc:sldMk cId="0" sldId="258"/>
            <ac:spMk id="9" creationId="{C288717E-1937-CB1C-ECD7-50FC2236D10F}"/>
          </ac:spMkLst>
        </pc:spChg>
        <pc:spChg chg="mod">
          <ac:chgData name="Silent Night" userId="575bc32b62dc450f" providerId="LiveId" clId="{540CA7DE-7364-42AD-8C88-89F1E599B2F3}" dt="2024-05-28T12:35:59.493" v="532" actId="20577"/>
          <ac:spMkLst>
            <pc:docMk/>
            <pc:sldMk cId="0" sldId="258"/>
            <ac:spMk id="24" creationId="{00000000-0000-0000-0000-000000000000}"/>
          </ac:spMkLst>
        </pc:spChg>
        <pc:spChg chg="mod">
          <ac:chgData name="Silent Night" userId="575bc32b62dc450f" providerId="LiveId" clId="{540CA7DE-7364-42AD-8C88-89F1E599B2F3}" dt="2024-05-30T10:23:07.338" v="6272" actId="2711"/>
          <ac:spMkLst>
            <pc:docMk/>
            <pc:sldMk cId="0" sldId="258"/>
            <ac:spMk id="25" creationId="{00000000-0000-0000-0000-000000000000}"/>
          </ac:spMkLst>
        </pc:spChg>
        <pc:spChg chg="del mod">
          <ac:chgData name="Silent Night" userId="575bc32b62dc450f" providerId="LiveId" clId="{540CA7DE-7364-42AD-8C88-89F1E599B2F3}" dt="2024-06-03T07:21:34.094" v="7713" actId="478"/>
          <ac:spMkLst>
            <pc:docMk/>
            <pc:sldMk cId="0" sldId="258"/>
            <ac:spMk id="26" creationId="{5FB12DB4-00AE-F9D4-DB05-DFDF89CAF7C4}"/>
          </ac:spMkLst>
        </pc:spChg>
        <pc:spChg chg="del mod">
          <ac:chgData name="Silent Night" userId="575bc32b62dc450f" providerId="LiveId" clId="{540CA7DE-7364-42AD-8C88-89F1E599B2F3}" dt="2024-06-03T07:25:09.276" v="7722" actId="478"/>
          <ac:spMkLst>
            <pc:docMk/>
            <pc:sldMk cId="0" sldId="258"/>
            <ac:spMk id="27" creationId="{B32C0CD2-3ACA-2B8B-5618-D842CF94DF62}"/>
          </ac:spMkLst>
        </pc:spChg>
        <pc:spChg chg="del mod">
          <ac:chgData name="Silent Night" userId="575bc32b62dc450f" providerId="LiveId" clId="{540CA7DE-7364-42AD-8C88-89F1E599B2F3}" dt="2024-05-28T17:19:26.566" v="1604" actId="478"/>
          <ac:spMkLst>
            <pc:docMk/>
            <pc:sldMk cId="0" sldId="258"/>
            <ac:spMk id="28" creationId="{EBD1ED61-769B-0586-EB44-D0D005067DF9}"/>
          </ac:spMkLst>
        </pc:spChg>
        <pc:spChg chg="del">
          <ac:chgData name="Silent Night" userId="575bc32b62dc450f" providerId="LiveId" clId="{540CA7DE-7364-42AD-8C88-89F1E599B2F3}" dt="2024-05-28T12:54:37.343" v="874" actId="478"/>
          <ac:spMkLst>
            <pc:docMk/>
            <pc:sldMk cId="0" sldId="258"/>
            <ac:spMk id="29" creationId="{B13FD339-5424-F424-F4A5-C68382A4DE1F}"/>
          </ac:spMkLst>
        </pc:spChg>
        <pc:spChg chg="del">
          <ac:chgData name="Silent Night" userId="575bc32b62dc450f" providerId="LiveId" clId="{540CA7DE-7364-42AD-8C88-89F1E599B2F3}" dt="2024-05-28T12:54:16.087" v="870" actId="478"/>
          <ac:spMkLst>
            <pc:docMk/>
            <pc:sldMk cId="0" sldId="258"/>
            <ac:spMk id="30" creationId="{1CBDE1ED-C4C5-E52F-33AF-35851A3A85F9}"/>
          </ac:spMkLst>
        </pc:spChg>
        <pc:spChg chg="del">
          <ac:chgData name="Silent Night" userId="575bc32b62dc450f" providerId="LiveId" clId="{540CA7DE-7364-42AD-8C88-89F1E599B2F3}" dt="2024-05-28T12:54:16.087" v="870" actId="478"/>
          <ac:spMkLst>
            <pc:docMk/>
            <pc:sldMk cId="0" sldId="258"/>
            <ac:spMk id="31" creationId="{7BF0B40A-FD87-4428-1829-6194379E4B46}"/>
          </ac:spMkLst>
        </pc:spChg>
        <pc:spChg chg="del mod">
          <ac:chgData name="Silent Night" userId="575bc32b62dc450f" providerId="LiveId" clId="{540CA7DE-7364-42AD-8C88-89F1E599B2F3}" dt="2024-05-28T12:54:28.433" v="873" actId="478"/>
          <ac:spMkLst>
            <pc:docMk/>
            <pc:sldMk cId="0" sldId="258"/>
            <ac:spMk id="32" creationId="{43C9DAC8-D236-BB79-2146-FED37442EA16}"/>
          </ac:spMkLst>
        </pc:spChg>
        <pc:spChg chg="mod">
          <ac:chgData name="Silent Night" userId="575bc32b62dc450f" providerId="LiveId" clId="{540CA7DE-7364-42AD-8C88-89F1E599B2F3}" dt="2024-05-28T13:16:56.038" v="1259" actId="207"/>
          <ac:spMkLst>
            <pc:docMk/>
            <pc:sldMk cId="0" sldId="258"/>
            <ac:spMk id="35" creationId="{9D2693F6-E1E0-5FF4-DDF8-B5DADF31FB73}"/>
          </ac:spMkLst>
        </pc:spChg>
        <pc:spChg chg="mod">
          <ac:chgData name="Silent Night" userId="575bc32b62dc450f" providerId="LiveId" clId="{540CA7DE-7364-42AD-8C88-89F1E599B2F3}" dt="2024-05-28T17:23:10.937" v="1879" actId="1035"/>
          <ac:spMkLst>
            <pc:docMk/>
            <pc:sldMk cId="0" sldId="258"/>
            <ac:spMk id="36" creationId="{41B19DB7-B90A-3CB6-CABD-2A95054E11A1}"/>
          </ac:spMkLst>
        </pc:spChg>
        <pc:spChg chg="mod">
          <ac:chgData name="Silent Night" userId="575bc32b62dc450f" providerId="LiveId" clId="{540CA7DE-7364-42AD-8C88-89F1E599B2F3}" dt="2024-05-28T17:23:18.677" v="1881" actId="1035"/>
          <ac:spMkLst>
            <pc:docMk/>
            <pc:sldMk cId="0" sldId="258"/>
            <ac:spMk id="37" creationId="{52B815E4-3700-959E-BD42-07F711158F19}"/>
          </ac:spMkLst>
        </pc:spChg>
        <pc:spChg chg="mod">
          <ac:chgData name="Silent Night" userId="575bc32b62dc450f" providerId="LiveId" clId="{540CA7DE-7364-42AD-8C88-89F1E599B2F3}" dt="2024-05-28T17:24:47.036" v="1883" actId="1035"/>
          <ac:spMkLst>
            <pc:docMk/>
            <pc:sldMk cId="0" sldId="258"/>
            <ac:spMk id="38" creationId="{E942E22E-B099-71C0-65E5-55FB1886F953}"/>
          </ac:spMkLst>
        </pc:spChg>
        <pc:spChg chg="del">
          <ac:chgData name="Silent Night" userId="575bc32b62dc450f" providerId="LiveId" clId="{540CA7DE-7364-42AD-8C88-89F1E599B2F3}" dt="2024-05-28T12:54:06.895" v="869" actId="478"/>
          <ac:spMkLst>
            <pc:docMk/>
            <pc:sldMk cId="0" sldId="258"/>
            <ac:spMk id="39" creationId="{37DB8B94-B636-363B-4D58-81388D2AD649}"/>
          </ac:spMkLst>
        </pc:spChg>
        <pc:spChg chg="del">
          <ac:chgData name="Silent Night" userId="575bc32b62dc450f" providerId="LiveId" clId="{540CA7DE-7364-42AD-8C88-89F1E599B2F3}" dt="2024-05-28T12:54:23.324" v="871" actId="478"/>
          <ac:spMkLst>
            <pc:docMk/>
            <pc:sldMk cId="0" sldId="258"/>
            <ac:spMk id="40" creationId="{6887C592-3211-9E20-DD1C-481AB4A8ED1D}"/>
          </ac:spMkLst>
        </pc:spChg>
        <pc:spChg chg="del">
          <ac:chgData name="Silent Night" userId="575bc32b62dc450f" providerId="LiveId" clId="{540CA7DE-7364-42AD-8C88-89F1E599B2F3}" dt="2024-05-28T12:54:23.324" v="871" actId="478"/>
          <ac:spMkLst>
            <pc:docMk/>
            <pc:sldMk cId="0" sldId="258"/>
            <ac:spMk id="41" creationId="{09B070E3-90F7-F26A-3B2E-8F7042F867DE}"/>
          </ac:spMkLst>
        </pc:spChg>
        <pc:spChg chg="del">
          <ac:chgData name="Silent Night" userId="575bc32b62dc450f" providerId="LiveId" clId="{540CA7DE-7364-42AD-8C88-89F1E599B2F3}" dt="2024-05-28T12:54:23.324" v="871" actId="478"/>
          <ac:spMkLst>
            <pc:docMk/>
            <pc:sldMk cId="0" sldId="258"/>
            <ac:spMk id="42" creationId="{FAF3BFF7-3DF9-0D39-ABEB-667CBBC0BD94}"/>
          </ac:spMkLst>
        </pc:spChg>
        <pc:cxnChg chg="mod">
          <ac:chgData name="Silent Night" userId="575bc32b62dc450f" providerId="LiveId" clId="{540CA7DE-7364-42AD-8C88-89F1E599B2F3}" dt="2024-05-28T13:16:42.701" v="1258" actId="1036"/>
          <ac:cxnSpMkLst>
            <pc:docMk/>
            <pc:sldMk cId="0" sldId="258"/>
            <ac:cxnSpMk id="49" creationId="{A92DC9E1-82E0-BFEA-2A11-19797879EE84}"/>
          </ac:cxnSpMkLst>
        </pc:cxnChg>
        <pc:cxnChg chg="mod">
          <ac:chgData name="Silent Night" userId="575bc32b62dc450f" providerId="LiveId" clId="{540CA7DE-7364-42AD-8C88-89F1E599B2F3}" dt="2024-05-28T17:23:10.937" v="1879" actId="1035"/>
          <ac:cxnSpMkLst>
            <pc:docMk/>
            <pc:sldMk cId="0" sldId="258"/>
            <ac:cxnSpMk id="52" creationId="{8EE391A9-B0B4-9067-9DFE-8F4281BA1A09}"/>
          </ac:cxnSpMkLst>
        </pc:cxnChg>
        <pc:cxnChg chg="mod">
          <ac:chgData name="Silent Night" userId="575bc32b62dc450f" providerId="LiveId" clId="{540CA7DE-7364-42AD-8C88-89F1E599B2F3}" dt="2024-05-28T17:23:18.677" v="1881" actId="1035"/>
          <ac:cxnSpMkLst>
            <pc:docMk/>
            <pc:sldMk cId="0" sldId="258"/>
            <ac:cxnSpMk id="53" creationId="{CC096508-35EA-96C4-50D4-70EF5BF11984}"/>
          </ac:cxnSpMkLst>
        </pc:cxnChg>
        <pc:cxnChg chg="mod">
          <ac:chgData name="Silent Night" userId="575bc32b62dc450f" providerId="LiveId" clId="{540CA7DE-7364-42AD-8C88-89F1E599B2F3}" dt="2024-05-28T17:24:47.036" v="1883" actId="1035"/>
          <ac:cxnSpMkLst>
            <pc:docMk/>
            <pc:sldMk cId="0" sldId="258"/>
            <ac:cxnSpMk id="54" creationId="{A64BE60F-F3C4-7403-0CA4-F06E192ACE67}"/>
          </ac:cxnSpMkLst>
        </pc:cxnChg>
        <pc:cxnChg chg="del">
          <ac:chgData name="Silent Night" userId="575bc32b62dc450f" providerId="LiveId" clId="{540CA7DE-7364-42AD-8C88-89F1E599B2F3}" dt="2024-05-28T12:54:04.090" v="868" actId="478"/>
          <ac:cxnSpMkLst>
            <pc:docMk/>
            <pc:sldMk cId="0" sldId="258"/>
            <ac:cxnSpMk id="55" creationId="{CD6165A8-E9C3-86BB-C4CE-A30FF39B6097}"/>
          </ac:cxnSpMkLst>
        </pc:cxnChg>
        <pc:cxnChg chg="del">
          <ac:chgData name="Silent Night" userId="575bc32b62dc450f" providerId="LiveId" clId="{540CA7DE-7364-42AD-8C88-89F1E599B2F3}" dt="2024-05-28T12:54:04.090" v="868" actId="478"/>
          <ac:cxnSpMkLst>
            <pc:docMk/>
            <pc:sldMk cId="0" sldId="258"/>
            <ac:cxnSpMk id="56" creationId="{119EA516-A10A-3C05-8959-7B35C67FFFE5}"/>
          </ac:cxnSpMkLst>
        </pc:cxnChg>
        <pc:cxnChg chg="del">
          <ac:chgData name="Silent Night" userId="575bc32b62dc450f" providerId="LiveId" clId="{540CA7DE-7364-42AD-8C88-89F1E599B2F3}" dt="2024-05-28T12:54:04.090" v="868" actId="478"/>
          <ac:cxnSpMkLst>
            <pc:docMk/>
            <pc:sldMk cId="0" sldId="258"/>
            <ac:cxnSpMk id="57" creationId="{A5C2BBD1-EA1E-0BC1-A494-BBCB9D05158B}"/>
          </ac:cxnSpMkLst>
        </pc:cxnChg>
        <pc:cxnChg chg="del">
          <ac:chgData name="Silent Night" userId="575bc32b62dc450f" providerId="LiveId" clId="{540CA7DE-7364-42AD-8C88-89F1E599B2F3}" dt="2024-05-28T12:54:04.090" v="868" actId="478"/>
          <ac:cxnSpMkLst>
            <pc:docMk/>
            <pc:sldMk cId="0" sldId="258"/>
            <ac:cxnSpMk id="58" creationId="{0B78CEE7-42E5-0CBE-65FF-B9383B5A3125}"/>
          </ac:cxnSpMkLst>
        </pc:cxnChg>
      </pc:sldChg>
      <pc:sldChg chg="addSp delSp modSp mod modNotesTx">
        <pc:chgData name="Silent Night" userId="575bc32b62dc450f" providerId="LiveId" clId="{540CA7DE-7364-42AD-8C88-89F1E599B2F3}" dt="2024-06-14T12:13:46.536" v="12712" actId="478"/>
        <pc:sldMkLst>
          <pc:docMk/>
          <pc:sldMk cId="0" sldId="259"/>
        </pc:sldMkLst>
        <pc:spChg chg="mod">
          <ac:chgData name="Silent Night" userId="575bc32b62dc450f" providerId="LiveId" clId="{540CA7DE-7364-42AD-8C88-89F1E599B2F3}" dt="2024-06-12T16:32:40.171" v="10444" actId="20577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Silent Night" userId="575bc32b62dc450f" providerId="LiveId" clId="{540CA7DE-7364-42AD-8C88-89F1E599B2F3}" dt="2024-05-30T09:02:09.323" v="5045" actId="478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Silent Night" userId="575bc32b62dc450f" providerId="LiveId" clId="{540CA7DE-7364-42AD-8C88-89F1E599B2F3}" dt="2024-05-30T09:13:58.735" v="5101" actId="20577"/>
          <ac:spMkLst>
            <pc:docMk/>
            <pc:sldMk cId="0" sldId="259"/>
            <ac:spMk id="7" creationId="{ECA918D4-086B-1422-C0B7-C9D1483C0682}"/>
          </ac:spMkLst>
        </pc:spChg>
        <pc:spChg chg="add mod">
          <ac:chgData name="Silent Night" userId="575bc32b62dc450f" providerId="LiveId" clId="{540CA7DE-7364-42AD-8C88-89F1E599B2F3}" dt="2024-05-30T09:13:55.083" v="5099" actId="20577"/>
          <ac:spMkLst>
            <pc:docMk/>
            <pc:sldMk cId="0" sldId="259"/>
            <ac:spMk id="9" creationId="{0A0CD70F-9615-F3B5-CC49-E1A15F530BC2}"/>
          </ac:spMkLst>
        </pc:spChg>
        <pc:spChg chg="mod">
          <ac:chgData name="Silent Night" userId="575bc32b62dc450f" providerId="LiveId" clId="{540CA7DE-7364-42AD-8C88-89F1E599B2F3}" dt="2024-05-30T08:48:52.487" v="4553" actId="20577"/>
          <ac:spMkLst>
            <pc:docMk/>
            <pc:sldMk cId="0" sldId="259"/>
            <ac:spMk id="17" creationId="{00000000-0000-0000-0000-000000000000}"/>
          </ac:spMkLst>
        </pc:spChg>
        <pc:spChg chg="del">
          <ac:chgData name="Silent Night" userId="575bc32b62dc450f" providerId="LiveId" clId="{540CA7DE-7364-42AD-8C88-89F1E599B2F3}" dt="2024-06-14T12:13:46.536" v="12712" actId="478"/>
          <ac:spMkLst>
            <pc:docMk/>
            <pc:sldMk cId="0" sldId="259"/>
            <ac:spMk id="18" creationId="{00000000-0000-0000-0000-000000000000}"/>
          </ac:spMkLst>
        </pc:spChg>
        <pc:spChg chg="del">
          <ac:chgData name="Silent Night" userId="575bc32b62dc450f" providerId="LiveId" clId="{540CA7DE-7364-42AD-8C88-89F1E599B2F3}" dt="2024-05-30T08:49:05.122" v="4554" actId="478"/>
          <ac:spMkLst>
            <pc:docMk/>
            <pc:sldMk cId="0" sldId="259"/>
            <ac:spMk id="19" creationId="{61D1E9B3-6762-2383-856A-D99D70401AEF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26" creationId="{DE30FCC4-0AA5-EAA9-76D2-4B932305F657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34" creationId="{FBFEC29E-2C9E-64B3-1DC4-3BABA406CE7A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35" creationId="{7F49EE66-597D-2D44-4367-1710D1735DE8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36" creationId="{EC3E32CB-6F4E-EC49-781B-5AA2AA4C8799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37" creationId="{636D2391-9303-0FE1-9AD2-3AE467380910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38" creationId="{DB272E4E-52A1-FB0E-B6CC-18E42A3FC7BD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39" creationId="{4813A788-C28E-3A09-4AA2-FE5EBA44EE2E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41" creationId="{41ACCB6C-6B72-CD64-0201-71B418378CE9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42" creationId="{5272C40F-5013-6B8C-037F-D5053DDB6F8A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43" creationId="{5CC0748C-ABBC-12AA-6D30-5798786411E8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44" creationId="{742C978F-D7B2-0CF7-43E8-9D8DDF987B8E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45" creationId="{C6EEA7EB-FD08-55A3-4D6E-CEACD628CBEE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46" creationId="{F5BA9FB3-8901-B102-9916-9B4F63344789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47" creationId="{D1FA8F9F-8CEB-0A43-EA88-1BACAD50EE9B}"/>
          </ac:spMkLst>
        </pc:spChg>
        <pc:spChg chg="del">
          <ac:chgData name="Silent Night" userId="575bc32b62dc450f" providerId="LiveId" clId="{540CA7DE-7364-42AD-8C88-89F1E599B2F3}" dt="2024-05-30T09:02:17.124" v="5047" actId="478"/>
          <ac:spMkLst>
            <pc:docMk/>
            <pc:sldMk cId="0" sldId="259"/>
            <ac:spMk id="48" creationId="{B25979F4-1995-8FCD-1480-1DB1B6BE00C9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51" creationId="{6CE41E8C-5DAD-44B7-40F5-4F805B40F5E3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64" creationId="{DD012655-7E86-13D0-DF95-47D1554E8F7A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65" creationId="{52ED78A5-986C-677B-B37A-C9BD2F1802F6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66" creationId="{36B4093E-7864-EE62-A700-3B8956759D84}"/>
          </ac:spMkLst>
        </pc:spChg>
        <pc:spChg chg="del">
          <ac:chgData name="Silent Night" userId="575bc32b62dc450f" providerId="LiveId" clId="{540CA7DE-7364-42AD-8C88-89F1E599B2F3}" dt="2024-05-30T09:02:17.124" v="5047" actId="478"/>
          <ac:spMkLst>
            <pc:docMk/>
            <pc:sldMk cId="0" sldId="259"/>
            <ac:spMk id="71" creationId="{541195FA-1DEE-CE6F-9165-7A8591707449}"/>
          </ac:spMkLst>
        </pc:spChg>
        <pc:spChg chg="del">
          <ac:chgData name="Silent Night" userId="575bc32b62dc450f" providerId="LiveId" clId="{540CA7DE-7364-42AD-8C88-89F1E599B2F3}" dt="2024-05-30T09:02:13.893" v="5046" actId="478"/>
          <ac:spMkLst>
            <pc:docMk/>
            <pc:sldMk cId="0" sldId="259"/>
            <ac:spMk id="72" creationId="{7494BBDE-06CD-A6E2-B84C-CB5206FD7334}"/>
          </ac:spMkLst>
        </pc:spChg>
        <pc:graphicFrameChg chg="add mod modGraphic">
          <ac:chgData name="Silent Night" userId="575bc32b62dc450f" providerId="LiveId" clId="{540CA7DE-7364-42AD-8C88-89F1E599B2F3}" dt="2024-05-30T09:16:16.595" v="5107" actId="207"/>
          <ac:graphicFrameMkLst>
            <pc:docMk/>
            <pc:sldMk cId="0" sldId="259"/>
            <ac:graphicFrameMk id="4" creationId="{F2593326-EDE2-BA14-4095-3BD61E498B26}"/>
          </ac:graphicFrameMkLst>
        </pc:graphicFrameChg>
        <pc:graphicFrameChg chg="add mod modGraphic">
          <ac:chgData name="Silent Night" userId="575bc32b62dc450f" providerId="LiveId" clId="{540CA7DE-7364-42AD-8C88-89F1E599B2F3}" dt="2024-06-03T09:53:06.280" v="7748" actId="20577"/>
          <ac:graphicFrameMkLst>
            <pc:docMk/>
            <pc:sldMk cId="0" sldId="259"/>
            <ac:graphicFrameMk id="5" creationId="{FAE18EB0-53C5-1FA0-0A3E-282CE7F85D1E}"/>
          </ac:graphicFrameMkLst>
        </pc:graphicFrameChg>
        <pc:cxnChg chg="add mod">
          <ac:chgData name="Silent Night" userId="575bc32b62dc450f" providerId="LiveId" clId="{540CA7DE-7364-42AD-8C88-89F1E599B2F3}" dt="2024-06-12T16:30:38.667" v="10323" actId="1036"/>
          <ac:cxnSpMkLst>
            <pc:docMk/>
            <pc:sldMk cId="0" sldId="259"/>
            <ac:cxnSpMk id="6" creationId="{7B1001F0-19C4-56AF-8939-7CFBA0A115B9}"/>
          </ac:cxnSpMkLst>
        </pc:cxnChg>
        <pc:cxnChg chg="add mod">
          <ac:chgData name="Silent Night" userId="575bc32b62dc450f" providerId="LiveId" clId="{540CA7DE-7364-42AD-8C88-89F1E599B2F3}" dt="2024-06-12T16:31:03.192" v="10386" actId="1036"/>
          <ac:cxnSpMkLst>
            <pc:docMk/>
            <pc:sldMk cId="0" sldId="259"/>
            <ac:cxnSpMk id="8" creationId="{F3790ACE-9B8D-3A35-7495-449F743AD9D5}"/>
          </ac:cxnSpMkLst>
        </pc:cxnChg>
        <pc:cxnChg chg="del">
          <ac:chgData name="Silent Night" userId="575bc32b62dc450f" providerId="LiveId" clId="{540CA7DE-7364-42AD-8C88-89F1E599B2F3}" dt="2024-05-30T09:02:13.893" v="5046" actId="478"/>
          <ac:cxnSpMkLst>
            <pc:docMk/>
            <pc:sldMk cId="0" sldId="259"/>
            <ac:cxnSpMk id="21" creationId="{46DB1BAF-3B9C-965D-2C2B-5F10BF976C72}"/>
          </ac:cxnSpMkLst>
        </pc:cxnChg>
        <pc:cxnChg chg="del">
          <ac:chgData name="Silent Night" userId="575bc32b62dc450f" providerId="LiveId" clId="{540CA7DE-7364-42AD-8C88-89F1E599B2F3}" dt="2024-05-30T09:02:13.893" v="5046" actId="478"/>
          <ac:cxnSpMkLst>
            <pc:docMk/>
            <pc:sldMk cId="0" sldId="259"/>
            <ac:cxnSpMk id="53" creationId="{D3441421-0607-0F72-1759-9D320BC902E8}"/>
          </ac:cxnSpMkLst>
        </pc:cxnChg>
        <pc:cxnChg chg="del">
          <ac:chgData name="Silent Night" userId="575bc32b62dc450f" providerId="LiveId" clId="{540CA7DE-7364-42AD-8C88-89F1E599B2F3}" dt="2024-05-30T09:02:13.893" v="5046" actId="478"/>
          <ac:cxnSpMkLst>
            <pc:docMk/>
            <pc:sldMk cId="0" sldId="259"/>
            <ac:cxnSpMk id="55" creationId="{AC66632D-D77F-F133-E30B-49B8C1D5B16A}"/>
          </ac:cxnSpMkLst>
        </pc:cxnChg>
        <pc:cxnChg chg="del">
          <ac:chgData name="Silent Night" userId="575bc32b62dc450f" providerId="LiveId" clId="{540CA7DE-7364-42AD-8C88-89F1E599B2F3}" dt="2024-05-30T09:02:13.893" v="5046" actId="478"/>
          <ac:cxnSpMkLst>
            <pc:docMk/>
            <pc:sldMk cId="0" sldId="259"/>
            <ac:cxnSpMk id="60" creationId="{10ABE836-AD57-C126-86B1-4764138F8178}"/>
          </ac:cxnSpMkLst>
        </pc:cxnChg>
        <pc:cxnChg chg="del">
          <ac:chgData name="Silent Night" userId="575bc32b62dc450f" providerId="LiveId" clId="{540CA7DE-7364-42AD-8C88-89F1E599B2F3}" dt="2024-05-30T09:02:13.893" v="5046" actId="478"/>
          <ac:cxnSpMkLst>
            <pc:docMk/>
            <pc:sldMk cId="0" sldId="259"/>
            <ac:cxnSpMk id="62" creationId="{2FF6D6A7-DB11-56EF-A5BF-8D5736811605}"/>
          </ac:cxnSpMkLst>
        </pc:cxnChg>
        <pc:cxnChg chg="del">
          <ac:chgData name="Silent Night" userId="575bc32b62dc450f" providerId="LiveId" clId="{540CA7DE-7364-42AD-8C88-89F1E599B2F3}" dt="2024-05-30T09:02:13.893" v="5046" actId="478"/>
          <ac:cxnSpMkLst>
            <pc:docMk/>
            <pc:sldMk cId="0" sldId="259"/>
            <ac:cxnSpMk id="67" creationId="{F0A9C1D6-7139-F844-DB66-FD426F512F1D}"/>
          </ac:cxnSpMkLst>
        </pc:cxnChg>
        <pc:cxnChg chg="del">
          <ac:chgData name="Silent Night" userId="575bc32b62dc450f" providerId="LiveId" clId="{540CA7DE-7364-42AD-8C88-89F1E599B2F3}" dt="2024-05-30T09:02:13.893" v="5046" actId="478"/>
          <ac:cxnSpMkLst>
            <pc:docMk/>
            <pc:sldMk cId="0" sldId="259"/>
            <ac:cxnSpMk id="68" creationId="{02577AF4-07E2-56AE-5942-0D9F2466A8F3}"/>
          </ac:cxnSpMkLst>
        </pc:cxnChg>
        <pc:cxnChg chg="del">
          <ac:chgData name="Silent Night" userId="575bc32b62dc450f" providerId="LiveId" clId="{540CA7DE-7364-42AD-8C88-89F1E599B2F3}" dt="2024-05-30T09:02:13.893" v="5046" actId="478"/>
          <ac:cxnSpMkLst>
            <pc:docMk/>
            <pc:sldMk cId="0" sldId="259"/>
            <ac:cxnSpMk id="69" creationId="{2A25B2E3-A101-E38C-6749-4EE6C4CA75EF}"/>
          </ac:cxnSpMkLst>
        </pc:cxnChg>
        <pc:cxnChg chg="del">
          <ac:chgData name="Silent Night" userId="575bc32b62dc450f" providerId="LiveId" clId="{540CA7DE-7364-42AD-8C88-89F1E599B2F3}" dt="2024-05-30T09:02:13.893" v="5046" actId="478"/>
          <ac:cxnSpMkLst>
            <pc:docMk/>
            <pc:sldMk cId="0" sldId="259"/>
            <ac:cxnSpMk id="70" creationId="{6318FF12-9C78-ACBA-333C-B41C84D8EF40}"/>
          </ac:cxnSpMkLst>
        </pc:cxnChg>
      </pc:sldChg>
      <pc:sldChg chg="addSp delSp modSp mod">
        <pc:chgData name="Silent Night" userId="575bc32b62dc450f" providerId="LiveId" clId="{540CA7DE-7364-42AD-8C88-89F1E599B2F3}" dt="2024-06-14T12:14:00.282" v="12714" actId="478"/>
        <pc:sldMkLst>
          <pc:docMk/>
          <pc:sldMk cId="0" sldId="260"/>
        </pc:sldMkLst>
        <pc:spChg chg="add mod">
          <ac:chgData name="Silent Night" userId="575bc32b62dc450f" providerId="LiveId" clId="{540CA7DE-7364-42AD-8C88-89F1E599B2F3}" dt="2024-06-06T12:29:26.622" v="9335" actId="20577"/>
          <ac:spMkLst>
            <pc:docMk/>
            <pc:sldMk cId="0" sldId="260"/>
            <ac:spMk id="3" creationId="{C86ED854-BC91-2BC7-2431-314A735B82E3}"/>
          </ac:spMkLst>
        </pc:spChg>
        <pc:spChg chg="add mod">
          <ac:chgData name="Silent Night" userId="575bc32b62dc450f" providerId="LiveId" clId="{540CA7DE-7364-42AD-8C88-89F1E599B2F3}" dt="2024-06-03T16:43:52.553" v="8628" actId="1036"/>
          <ac:spMkLst>
            <pc:docMk/>
            <pc:sldMk cId="0" sldId="260"/>
            <ac:spMk id="4" creationId="{6EC50C11-D732-AE86-C64C-845191C5A458}"/>
          </ac:spMkLst>
        </pc:spChg>
        <pc:spChg chg="add mod">
          <ac:chgData name="Silent Night" userId="575bc32b62dc450f" providerId="LiveId" clId="{540CA7DE-7364-42AD-8C88-89F1E599B2F3}" dt="2024-06-06T10:51:11.412" v="9102" actId="14100"/>
          <ac:spMkLst>
            <pc:docMk/>
            <pc:sldMk cId="0" sldId="260"/>
            <ac:spMk id="5" creationId="{53A5758E-B341-70C3-C1F1-87D40BB5EF0E}"/>
          </ac:spMkLst>
        </pc:spChg>
        <pc:spChg chg="add mod">
          <ac:chgData name="Silent Night" userId="575bc32b62dc450f" providerId="LiveId" clId="{540CA7DE-7364-42AD-8C88-89F1E599B2F3}" dt="2024-06-03T16:45:26.194" v="8662" actId="14100"/>
          <ac:spMkLst>
            <pc:docMk/>
            <pc:sldMk cId="0" sldId="260"/>
            <ac:spMk id="6" creationId="{952D23EA-0E5F-0DDB-E659-D4D275FCA8BA}"/>
          </ac:spMkLst>
        </pc:spChg>
        <pc:spChg chg="add mod">
          <ac:chgData name="Silent Night" userId="575bc32b62dc450f" providerId="LiveId" clId="{540CA7DE-7364-42AD-8C88-89F1E599B2F3}" dt="2024-06-06T12:31:13.507" v="9432" actId="20577"/>
          <ac:spMkLst>
            <pc:docMk/>
            <pc:sldMk cId="0" sldId="260"/>
            <ac:spMk id="8" creationId="{793500D5-90BE-4B45-5BB2-ED9753D32AA9}"/>
          </ac:spMkLst>
        </pc:spChg>
        <pc:spChg chg="mod">
          <ac:chgData name="Silent Night" userId="575bc32b62dc450f" providerId="LiveId" clId="{540CA7DE-7364-42AD-8C88-89F1E599B2F3}" dt="2024-05-30T09:27:32.900" v="5146" actId="20577"/>
          <ac:spMkLst>
            <pc:docMk/>
            <pc:sldMk cId="0" sldId="260"/>
            <ac:spMk id="10" creationId="{00000000-0000-0000-0000-000000000000}"/>
          </ac:spMkLst>
        </pc:spChg>
        <pc:spChg chg="del">
          <ac:chgData name="Silent Night" userId="575bc32b62dc450f" providerId="LiveId" clId="{540CA7DE-7364-42AD-8C88-89F1E599B2F3}" dt="2024-06-14T12:14:00.282" v="12714" actId="478"/>
          <ac:spMkLst>
            <pc:docMk/>
            <pc:sldMk cId="0" sldId="260"/>
            <ac:spMk id="11" creationId="{00000000-0000-0000-0000-000000000000}"/>
          </ac:spMkLst>
        </pc:spChg>
        <pc:spChg chg="mod ord">
          <ac:chgData name="Silent Night" userId="575bc32b62dc450f" providerId="LiveId" clId="{540CA7DE-7364-42AD-8C88-89F1E599B2F3}" dt="2024-06-03T15:50:39.865" v="8106" actId="2711"/>
          <ac:spMkLst>
            <pc:docMk/>
            <pc:sldMk cId="0" sldId="260"/>
            <ac:spMk id="12" creationId="{DC893606-8387-FEB1-1F25-51D4AE4BE660}"/>
          </ac:spMkLst>
        </pc:spChg>
        <pc:spChg chg="mod">
          <ac:chgData name="Silent Night" userId="575bc32b62dc450f" providerId="LiveId" clId="{540CA7DE-7364-42AD-8C88-89F1E599B2F3}" dt="2024-06-06T10:50:27.614" v="9096" actId="14100"/>
          <ac:spMkLst>
            <pc:docMk/>
            <pc:sldMk cId="0" sldId="260"/>
            <ac:spMk id="13" creationId="{92789F6F-9F73-24E0-4C9E-8884B2472C99}"/>
          </ac:spMkLst>
        </pc:spChg>
        <pc:spChg chg="del mod">
          <ac:chgData name="Silent Night" userId="575bc32b62dc450f" providerId="LiveId" clId="{540CA7DE-7364-42AD-8C88-89F1E599B2F3}" dt="2024-06-03T15:58:20.519" v="8113" actId="478"/>
          <ac:spMkLst>
            <pc:docMk/>
            <pc:sldMk cId="0" sldId="260"/>
            <ac:spMk id="14" creationId="{19027A73-97FC-107B-3D3C-F3AB813A5861}"/>
          </ac:spMkLst>
        </pc:spChg>
        <pc:spChg chg="del mod">
          <ac:chgData name="Silent Night" userId="575bc32b62dc450f" providerId="LiveId" clId="{540CA7DE-7364-42AD-8C88-89F1E599B2F3}" dt="2024-06-03T15:58:15.251" v="8111" actId="478"/>
          <ac:spMkLst>
            <pc:docMk/>
            <pc:sldMk cId="0" sldId="260"/>
            <ac:spMk id="15" creationId="{65C6BF07-3EE8-EEDD-5283-6D1C9D5EA7D9}"/>
          </ac:spMkLst>
        </pc:spChg>
        <pc:spChg chg="del mod">
          <ac:chgData name="Silent Night" userId="575bc32b62dc450f" providerId="LiveId" clId="{540CA7DE-7364-42AD-8C88-89F1E599B2F3}" dt="2024-06-03T16:10:51.270" v="8325" actId="478"/>
          <ac:spMkLst>
            <pc:docMk/>
            <pc:sldMk cId="0" sldId="260"/>
            <ac:spMk id="16" creationId="{872D511C-F8A1-8F10-27C3-0F18BFB2BB79}"/>
          </ac:spMkLst>
        </pc:spChg>
        <pc:spChg chg="del mod">
          <ac:chgData name="Silent Night" userId="575bc32b62dc450f" providerId="LiveId" clId="{540CA7DE-7364-42AD-8C88-89F1E599B2F3}" dt="2024-06-03T16:11:00.972" v="8327" actId="478"/>
          <ac:spMkLst>
            <pc:docMk/>
            <pc:sldMk cId="0" sldId="260"/>
            <ac:spMk id="18" creationId="{989EB757-2092-B846-BA79-7D1BD70DB744}"/>
          </ac:spMkLst>
        </pc:spChg>
        <pc:spChg chg="del">
          <ac:chgData name="Silent Night" userId="575bc32b62dc450f" providerId="LiveId" clId="{540CA7DE-7364-42AD-8C88-89F1E599B2F3}" dt="2024-06-03T16:10:57.908" v="8326" actId="478"/>
          <ac:spMkLst>
            <pc:docMk/>
            <pc:sldMk cId="0" sldId="260"/>
            <ac:spMk id="19" creationId="{9A462432-9E53-F6F4-D49A-A707ECF6B309}"/>
          </ac:spMkLst>
        </pc:spChg>
        <pc:graphicFrameChg chg="add mod modGraphic">
          <ac:chgData name="Silent Night" userId="575bc32b62dc450f" providerId="LiveId" clId="{540CA7DE-7364-42AD-8C88-89F1E599B2F3}" dt="2024-06-03T16:43:52.553" v="8628" actId="1036"/>
          <ac:graphicFrameMkLst>
            <pc:docMk/>
            <pc:sldMk cId="0" sldId="260"/>
            <ac:graphicFrameMk id="2" creationId="{ECD1F2CD-4BA4-C32F-14E3-653D7A22543A}"/>
          </ac:graphicFrameMkLst>
        </pc:graphicFrameChg>
      </pc:sldChg>
      <pc:sldChg chg="addSp delSp modSp mod">
        <pc:chgData name="Silent Night" userId="575bc32b62dc450f" providerId="LiveId" clId="{540CA7DE-7364-42AD-8C88-89F1E599B2F3}" dt="2024-06-14T14:10:34.340" v="13298" actId="14100"/>
        <pc:sldMkLst>
          <pc:docMk/>
          <pc:sldMk cId="0" sldId="261"/>
        </pc:sldMkLst>
        <pc:spChg chg="add del mod">
          <ac:chgData name="Silent Night" userId="575bc32b62dc450f" providerId="LiveId" clId="{540CA7DE-7364-42AD-8C88-89F1E599B2F3}" dt="2024-06-13T20:56:31.344" v="11009" actId="478"/>
          <ac:spMkLst>
            <pc:docMk/>
            <pc:sldMk cId="0" sldId="261"/>
            <ac:spMk id="4" creationId="{A1D8AE69-AA04-889B-AEFF-574A30AD12F4}"/>
          </ac:spMkLst>
        </pc:spChg>
        <pc:spChg chg="add del mod">
          <ac:chgData name="Silent Night" userId="575bc32b62dc450f" providerId="LiveId" clId="{540CA7DE-7364-42AD-8C88-89F1E599B2F3}" dt="2024-06-14T07:52:50.044" v="11366" actId="478"/>
          <ac:spMkLst>
            <pc:docMk/>
            <pc:sldMk cId="0" sldId="261"/>
            <ac:spMk id="5" creationId="{BCB5608C-8AB7-0FA8-7A50-1E360171D772}"/>
          </ac:spMkLst>
        </pc:spChg>
        <pc:spChg chg="add">
          <ac:chgData name="Silent Night" userId="575bc32b62dc450f" providerId="LiveId" clId="{540CA7DE-7364-42AD-8C88-89F1E599B2F3}" dt="2024-06-13T20:58:37.096" v="11166"/>
          <ac:spMkLst>
            <pc:docMk/>
            <pc:sldMk cId="0" sldId="261"/>
            <ac:spMk id="6" creationId="{0FB403E5-6814-794A-6D06-BD8AE71E7D12}"/>
          </ac:spMkLst>
        </pc:spChg>
        <pc:spChg chg="add del">
          <ac:chgData name="Silent Night" userId="575bc32b62dc450f" providerId="LiveId" clId="{540CA7DE-7364-42AD-8C88-89F1E599B2F3}" dt="2024-06-14T07:52:40.650" v="11362" actId="478"/>
          <ac:spMkLst>
            <pc:docMk/>
            <pc:sldMk cId="0" sldId="261"/>
            <ac:spMk id="6" creationId="{CAEFD1A2-17CD-8BC4-073B-3F56034B9DAD}"/>
          </ac:spMkLst>
        </pc:spChg>
        <pc:spChg chg="add">
          <ac:chgData name="Silent Night" userId="575bc32b62dc450f" providerId="LiveId" clId="{540CA7DE-7364-42AD-8C88-89F1E599B2F3}" dt="2024-06-13T20:58:37.096" v="11166"/>
          <ac:spMkLst>
            <pc:docMk/>
            <pc:sldMk cId="0" sldId="261"/>
            <ac:spMk id="7" creationId="{997C1606-863E-5ED4-DCBC-95E2AB4079D4}"/>
          </ac:spMkLst>
        </pc:spChg>
        <pc:spChg chg="del">
          <ac:chgData name="Silent Night" userId="575bc32b62dc450f" providerId="LiveId" clId="{540CA7DE-7364-42AD-8C88-89F1E599B2F3}" dt="2024-06-14T07:52:44.682" v="11363" actId="478"/>
          <ac:spMkLst>
            <pc:docMk/>
            <pc:sldMk cId="0" sldId="261"/>
            <ac:spMk id="9" creationId="{00000000-0000-0000-0000-000000000000}"/>
          </ac:spMkLst>
        </pc:spChg>
        <pc:spChg chg="del">
          <ac:chgData name="Silent Night" userId="575bc32b62dc450f" providerId="LiveId" clId="{540CA7DE-7364-42AD-8C88-89F1E599B2F3}" dt="2024-06-14T07:52:44.682" v="11363" actId="478"/>
          <ac:spMkLst>
            <pc:docMk/>
            <pc:sldMk cId="0" sldId="261"/>
            <ac:spMk id="10" creationId="{00000000-0000-0000-0000-000000000000}"/>
          </ac:spMkLst>
        </pc:spChg>
        <pc:spChg chg="mod">
          <ac:chgData name="Silent Night" userId="575bc32b62dc450f" providerId="LiveId" clId="{540CA7DE-7364-42AD-8C88-89F1E599B2F3}" dt="2024-06-14T07:53:38.436" v="11383" actId="1036"/>
          <ac:spMkLst>
            <pc:docMk/>
            <pc:sldMk cId="0" sldId="261"/>
            <ac:spMk id="11" creationId="{00000000-0000-0000-0000-000000000000}"/>
          </ac:spMkLst>
        </pc:spChg>
        <pc:spChg chg="mod">
          <ac:chgData name="Silent Night" userId="575bc32b62dc450f" providerId="LiveId" clId="{540CA7DE-7364-42AD-8C88-89F1E599B2F3}" dt="2024-06-14T07:53:38.436" v="11383" actId="1036"/>
          <ac:spMkLst>
            <pc:docMk/>
            <pc:sldMk cId="0" sldId="261"/>
            <ac:spMk id="12" creationId="{00000000-0000-0000-0000-000000000000}"/>
          </ac:spMkLst>
        </pc:spChg>
        <pc:spChg chg="add mod">
          <ac:chgData name="Silent Night" userId="575bc32b62dc450f" providerId="LiveId" clId="{540CA7DE-7364-42AD-8C88-89F1E599B2F3}" dt="2024-06-13T21:03:46.186" v="11322" actId="1076"/>
          <ac:spMkLst>
            <pc:docMk/>
            <pc:sldMk cId="0" sldId="261"/>
            <ac:spMk id="14" creationId="{70512749-A7C7-5A08-EC24-F729A1960A8A}"/>
          </ac:spMkLst>
        </pc:spChg>
        <pc:spChg chg="add del mod">
          <ac:chgData name="Silent Night" userId="575bc32b62dc450f" providerId="LiveId" clId="{540CA7DE-7364-42AD-8C88-89F1E599B2F3}" dt="2024-06-14T07:52:53.760" v="11367" actId="478"/>
          <ac:spMkLst>
            <pc:docMk/>
            <pc:sldMk cId="0" sldId="261"/>
            <ac:spMk id="15" creationId="{1FA0E6E0-FDC5-8828-61BD-CE4C6EA2B99D}"/>
          </ac:spMkLst>
        </pc:spChg>
        <pc:spChg chg="del">
          <ac:chgData name="Silent Night" userId="575bc32b62dc450f" providerId="LiveId" clId="{540CA7DE-7364-42AD-8C88-89F1E599B2F3}" dt="2024-06-13T08:11:41.861" v="10644" actId="478"/>
          <ac:spMkLst>
            <pc:docMk/>
            <pc:sldMk cId="0" sldId="261"/>
            <ac:spMk id="16" creationId="{00000000-0000-0000-0000-000000000000}"/>
          </ac:spMkLst>
        </pc:spChg>
        <pc:spChg chg="add mod">
          <ac:chgData name="Silent Night" userId="575bc32b62dc450f" providerId="LiveId" clId="{540CA7DE-7364-42AD-8C88-89F1E599B2F3}" dt="2024-06-14T07:53:27.317" v="11378" actId="1035"/>
          <ac:spMkLst>
            <pc:docMk/>
            <pc:sldMk cId="0" sldId="261"/>
            <ac:spMk id="17" creationId="{49FD8744-83FE-074C-979B-B27F801B0C5A}"/>
          </ac:spMkLst>
        </pc:spChg>
        <pc:spChg chg="mod">
          <ac:chgData name="Silent Night" userId="575bc32b62dc450f" providerId="LiveId" clId="{540CA7DE-7364-42AD-8C88-89F1E599B2F3}" dt="2024-06-13T08:12:36.159" v="10666" actId="20577"/>
          <ac:spMkLst>
            <pc:docMk/>
            <pc:sldMk cId="0" sldId="261"/>
            <ac:spMk id="20" creationId="{00000000-0000-0000-0000-000000000000}"/>
          </ac:spMkLst>
        </pc:spChg>
        <pc:spChg chg="del">
          <ac:chgData name="Silent Night" userId="575bc32b62dc450f" providerId="LiveId" clId="{540CA7DE-7364-42AD-8C88-89F1E599B2F3}" dt="2024-06-14T12:12:56.895" v="12705" actId="478"/>
          <ac:spMkLst>
            <pc:docMk/>
            <pc:sldMk cId="0" sldId="261"/>
            <ac:spMk id="21" creationId="{00000000-0000-0000-0000-000000000000}"/>
          </ac:spMkLst>
        </pc:spChg>
        <pc:spChg chg="add mod">
          <ac:chgData name="Silent Night" userId="575bc32b62dc450f" providerId="LiveId" clId="{540CA7DE-7364-42AD-8C88-89F1E599B2F3}" dt="2024-06-14T07:53:38.436" v="11383" actId="1036"/>
          <ac:spMkLst>
            <pc:docMk/>
            <pc:sldMk cId="0" sldId="261"/>
            <ac:spMk id="22" creationId="{4E521735-417E-D6CA-D7D8-D03ADD46A54B}"/>
          </ac:spMkLst>
        </pc:spChg>
        <pc:spChg chg="del">
          <ac:chgData name="Silent Night" userId="575bc32b62dc450f" providerId="LiveId" clId="{540CA7DE-7364-42AD-8C88-89F1E599B2F3}" dt="2024-06-13T08:11:51.687" v="10647" actId="478"/>
          <ac:spMkLst>
            <pc:docMk/>
            <pc:sldMk cId="0" sldId="261"/>
            <ac:spMk id="22" creationId="{CFC8BE89-B342-4DE7-6E49-24E5FB5787B5}"/>
          </ac:spMkLst>
        </pc:spChg>
        <pc:spChg chg="add mod ord">
          <ac:chgData name="Silent Night" userId="575bc32b62dc450f" providerId="LiveId" clId="{540CA7DE-7364-42AD-8C88-89F1E599B2F3}" dt="2024-06-14T08:16:09.805" v="11578" actId="20577"/>
          <ac:spMkLst>
            <pc:docMk/>
            <pc:sldMk cId="0" sldId="261"/>
            <ac:spMk id="23" creationId="{0BD769D6-B827-3052-9967-1C3931EB4332}"/>
          </ac:spMkLst>
        </pc:spChg>
        <pc:spChg chg="del">
          <ac:chgData name="Silent Night" userId="575bc32b62dc450f" providerId="LiveId" clId="{540CA7DE-7364-42AD-8C88-89F1E599B2F3}" dt="2024-06-13T08:11:45.934" v="10645" actId="478"/>
          <ac:spMkLst>
            <pc:docMk/>
            <pc:sldMk cId="0" sldId="261"/>
            <ac:spMk id="23" creationId="{1622DA20-825C-A3B5-BFB6-B59B9715489D}"/>
          </ac:spMkLst>
        </pc:spChg>
        <pc:spChg chg="del">
          <ac:chgData name="Silent Night" userId="575bc32b62dc450f" providerId="LiveId" clId="{540CA7DE-7364-42AD-8C88-89F1E599B2F3}" dt="2024-06-13T08:11:48.369" v="10646" actId="478"/>
          <ac:spMkLst>
            <pc:docMk/>
            <pc:sldMk cId="0" sldId="261"/>
            <ac:spMk id="24" creationId="{B5062C65-D542-DE56-0303-D23440B043E1}"/>
          </ac:spMkLst>
        </pc:spChg>
        <pc:spChg chg="add mod">
          <ac:chgData name="Silent Night" userId="575bc32b62dc450f" providerId="LiveId" clId="{540CA7DE-7364-42AD-8C88-89F1E599B2F3}" dt="2024-06-14T11:55:34.504" v="12625" actId="20577"/>
          <ac:spMkLst>
            <pc:docMk/>
            <pc:sldMk cId="0" sldId="261"/>
            <ac:spMk id="24" creationId="{C7F9A2C5-A009-4A61-1BB8-BC4142CD55C9}"/>
          </ac:spMkLst>
        </pc:spChg>
        <pc:spChg chg="del">
          <ac:chgData name="Silent Night" userId="575bc32b62dc450f" providerId="LiveId" clId="{540CA7DE-7364-42AD-8C88-89F1E599B2F3}" dt="2024-06-13T08:11:54.282" v="10648" actId="478"/>
          <ac:spMkLst>
            <pc:docMk/>
            <pc:sldMk cId="0" sldId="261"/>
            <ac:spMk id="25" creationId="{479A5E7A-131D-D53C-82AD-2749A43B2B5C}"/>
          </ac:spMkLst>
        </pc:spChg>
        <pc:spChg chg="del">
          <ac:chgData name="Silent Night" userId="575bc32b62dc450f" providerId="LiveId" clId="{540CA7DE-7364-42AD-8C88-89F1E599B2F3}" dt="2024-06-13T08:11:57.130" v="10649" actId="478"/>
          <ac:spMkLst>
            <pc:docMk/>
            <pc:sldMk cId="0" sldId="261"/>
            <ac:spMk id="26" creationId="{AB05D5EC-10FB-E943-A909-7564676231F5}"/>
          </ac:spMkLst>
        </pc:spChg>
        <pc:graphicFrameChg chg="add mod modGraphic">
          <ac:chgData name="Silent Night" userId="575bc32b62dc450f" providerId="LiveId" clId="{540CA7DE-7364-42AD-8C88-89F1E599B2F3}" dt="2024-06-14T07:53:27.317" v="11378" actId="1035"/>
          <ac:graphicFrameMkLst>
            <pc:docMk/>
            <pc:sldMk cId="0" sldId="261"/>
            <ac:graphicFrameMk id="16" creationId="{1BD42CE5-67EF-66E1-3B90-0CFB39E1A259}"/>
          </ac:graphicFrameMkLst>
        </pc:graphicFrameChg>
        <pc:graphicFrameChg chg="add mod modGraphic">
          <ac:chgData name="Silent Night" userId="575bc32b62dc450f" providerId="LiveId" clId="{540CA7DE-7364-42AD-8C88-89F1E599B2F3}" dt="2024-06-14T07:53:38.436" v="11383" actId="1036"/>
          <ac:graphicFrameMkLst>
            <pc:docMk/>
            <pc:sldMk cId="0" sldId="261"/>
            <ac:graphicFrameMk id="18" creationId="{B7BA06FF-800D-8D8F-D008-F715B93ACD6A}"/>
          </ac:graphicFrameMkLst>
        </pc:graphicFrameChg>
        <pc:picChg chg="add del mod">
          <ac:chgData name="Silent Night" userId="575bc32b62dc450f" providerId="LiveId" clId="{540CA7DE-7364-42AD-8C88-89F1E599B2F3}" dt="2024-06-14T07:52:11.289" v="11356" actId="478"/>
          <ac:picMkLst>
            <pc:docMk/>
            <pc:sldMk cId="0" sldId="261"/>
            <ac:picMk id="3" creationId="{D9D4D6CD-1AFC-525D-235F-5CF7EB96AA61}"/>
          </ac:picMkLst>
        </pc:picChg>
        <pc:picChg chg="add mod">
          <ac:chgData name="Silent Night" userId="575bc32b62dc450f" providerId="LiveId" clId="{540CA7DE-7364-42AD-8C88-89F1E599B2F3}" dt="2024-06-14T14:10:34.340" v="13298" actId="14100"/>
          <ac:picMkLst>
            <pc:docMk/>
            <pc:sldMk cId="0" sldId="261"/>
            <ac:picMk id="3" creationId="{FB796DB2-EECF-AF32-B17C-7F20CA517626}"/>
          </ac:picMkLst>
        </pc:picChg>
        <pc:picChg chg="add del mod">
          <ac:chgData name="Silent Night" userId="575bc32b62dc450f" providerId="LiveId" clId="{540CA7DE-7364-42AD-8C88-89F1E599B2F3}" dt="2024-06-14T14:10:15.893" v="13293" actId="478"/>
          <ac:picMkLst>
            <pc:docMk/>
            <pc:sldMk cId="0" sldId="261"/>
            <ac:picMk id="4" creationId="{C4FCE98F-8E5B-6C95-8C9F-15667E8BF1E6}"/>
          </ac:picMkLst>
        </pc:picChg>
        <pc:picChg chg="add del mod">
          <ac:chgData name="Silent Night" userId="575bc32b62dc450f" providerId="LiveId" clId="{540CA7DE-7364-42AD-8C88-89F1E599B2F3}" dt="2024-06-13T20:59:17.678" v="11172" actId="478"/>
          <ac:picMkLst>
            <pc:docMk/>
            <pc:sldMk cId="0" sldId="261"/>
            <ac:picMk id="13" creationId="{3AB886F0-E62C-6B84-01BB-977AC2D9FA99}"/>
          </ac:picMkLst>
        </pc:picChg>
        <pc:picChg chg="add">
          <ac:chgData name="Silent Night" userId="575bc32b62dc450f" providerId="LiveId" clId="{540CA7DE-7364-42AD-8C88-89F1E599B2F3}" dt="2024-06-13T20:58:37.096" v="11166"/>
          <ac:picMkLst>
            <pc:docMk/>
            <pc:sldMk cId="0" sldId="261"/>
            <ac:picMk id="1025" creationId="{56DFFE10-36FE-59A4-48C1-3F4B96D95300}"/>
          </ac:picMkLst>
        </pc:picChg>
        <pc:picChg chg="add">
          <ac:chgData name="Silent Night" userId="575bc32b62dc450f" providerId="LiveId" clId="{540CA7DE-7364-42AD-8C88-89F1E599B2F3}" dt="2024-06-13T20:58:37.096" v="11166"/>
          <ac:picMkLst>
            <pc:docMk/>
            <pc:sldMk cId="0" sldId="261"/>
            <ac:picMk id="1026" creationId="{8B2E2562-2996-D84D-1E96-74BE4F50255E}"/>
          </ac:picMkLst>
        </pc:picChg>
        <pc:picChg chg="add del mod">
          <ac:chgData name="Silent Night" userId="575bc32b62dc450f" providerId="LiveId" clId="{540CA7DE-7364-42AD-8C88-89F1E599B2F3}" dt="2024-06-14T07:52:44.682" v="11363" actId="478"/>
          <ac:picMkLst>
            <pc:docMk/>
            <pc:sldMk cId="0" sldId="261"/>
            <ac:picMk id="1029" creationId="{A051C073-3F89-C2BE-60F5-3E79BBC9B8B4}"/>
          </ac:picMkLst>
        </pc:picChg>
        <pc:picChg chg="add del mod">
          <ac:chgData name="Silent Night" userId="575bc32b62dc450f" providerId="LiveId" clId="{540CA7DE-7364-42AD-8C88-89F1E599B2F3}" dt="2024-06-14T07:52:44.682" v="11363" actId="478"/>
          <ac:picMkLst>
            <pc:docMk/>
            <pc:sldMk cId="0" sldId="261"/>
            <ac:picMk id="1030" creationId="{3444ABC1-114A-7A53-E78B-3C1FDADBB6B1}"/>
          </ac:picMkLst>
        </pc:picChg>
      </pc:sldChg>
      <pc:sldChg chg="del">
        <pc:chgData name="Silent Night" userId="575bc32b62dc450f" providerId="LiveId" clId="{540CA7DE-7364-42AD-8C88-89F1E599B2F3}" dt="2024-06-14T11:37:06.606" v="12201" actId="2696"/>
        <pc:sldMkLst>
          <pc:docMk/>
          <pc:sldMk cId="0" sldId="273"/>
        </pc:sldMkLst>
      </pc:sldChg>
      <pc:sldChg chg="delSp mod">
        <pc:chgData name="Silent Night" userId="575bc32b62dc450f" providerId="LiveId" clId="{540CA7DE-7364-42AD-8C88-89F1E599B2F3}" dt="2024-06-14T12:16:37.442" v="12731" actId="478"/>
        <pc:sldMkLst>
          <pc:docMk/>
          <pc:sldMk cId="0" sldId="274"/>
        </pc:sldMkLst>
        <pc:spChg chg="del">
          <ac:chgData name="Silent Night" userId="575bc32b62dc450f" providerId="LiveId" clId="{540CA7DE-7364-42AD-8C88-89F1E599B2F3}" dt="2024-06-14T12:16:37.442" v="12731" actId="478"/>
          <ac:spMkLst>
            <pc:docMk/>
            <pc:sldMk cId="0" sldId="274"/>
            <ac:spMk id="2" creationId="{00000000-0000-0000-0000-000000000000}"/>
          </ac:spMkLst>
        </pc:spChg>
      </pc:sldChg>
      <pc:sldChg chg="addSp delSp modSp mod ord">
        <pc:chgData name="Silent Night" userId="575bc32b62dc450f" providerId="LiveId" clId="{540CA7DE-7364-42AD-8C88-89F1E599B2F3}" dt="2024-06-14T12:13:03.076" v="12706" actId="478"/>
        <pc:sldMkLst>
          <pc:docMk/>
          <pc:sldMk cId="312770407" sldId="275"/>
        </pc:sldMkLst>
        <pc:spChg chg="del">
          <ac:chgData name="Silent Night" userId="575bc32b62dc450f" providerId="LiveId" clId="{540CA7DE-7364-42AD-8C88-89F1E599B2F3}" dt="2024-06-05T19:48:52.767" v="8735" actId="478"/>
          <ac:spMkLst>
            <pc:docMk/>
            <pc:sldMk cId="312770407" sldId="275"/>
            <ac:spMk id="2" creationId="{2DCB2EE8-CFE6-4417-FD04-2CB8557ECC63}"/>
          </ac:spMkLst>
        </pc:spChg>
        <pc:spChg chg="add mod">
          <ac:chgData name="Silent Night" userId="575bc32b62dc450f" providerId="LiveId" clId="{540CA7DE-7364-42AD-8C88-89F1E599B2F3}" dt="2024-06-06T12:44:19.100" v="9629" actId="14100"/>
          <ac:spMkLst>
            <pc:docMk/>
            <pc:sldMk cId="312770407" sldId="275"/>
            <ac:spMk id="2" creationId="{BFD614E0-C773-5CDC-8237-87622CECAA08}"/>
          </ac:spMkLst>
        </pc:spChg>
        <pc:spChg chg="del">
          <ac:chgData name="Silent Night" userId="575bc32b62dc450f" providerId="LiveId" clId="{540CA7DE-7364-42AD-8C88-89F1E599B2F3}" dt="2024-06-05T19:48:56.183" v="8736" actId="478"/>
          <ac:spMkLst>
            <pc:docMk/>
            <pc:sldMk cId="312770407" sldId="275"/>
            <ac:spMk id="3" creationId="{D57E13B7-AD2E-A84E-BC61-518B038D8F0C}"/>
          </ac:spMkLst>
        </pc:spChg>
        <pc:spChg chg="add mod">
          <ac:chgData name="Silent Night" userId="575bc32b62dc450f" providerId="LiveId" clId="{540CA7DE-7364-42AD-8C88-89F1E599B2F3}" dt="2024-06-06T12:53:07.257" v="9771" actId="20577"/>
          <ac:spMkLst>
            <pc:docMk/>
            <pc:sldMk cId="312770407" sldId="275"/>
            <ac:spMk id="4" creationId="{384B61E3-4D20-7625-A5D6-9D8B4430AE6F}"/>
          </ac:spMkLst>
        </pc:spChg>
        <pc:spChg chg="add del mod">
          <ac:chgData name="Silent Night" userId="575bc32b62dc450f" providerId="LiveId" clId="{540CA7DE-7364-42AD-8C88-89F1E599B2F3}" dt="2024-06-06T12:17:13.538" v="9159" actId="478"/>
          <ac:spMkLst>
            <pc:docMk/>
            <pc:sldMk cId="312770407" sldId="275"/>
            <ac:spMk id="7" creationId="{5E0FDD68-F6D9-7967-B18A-7E52009A4C7C}"/>
          </ac:spMkLst>
        </pc:spChg>
        <pc:spChg chg="mod">
          <ac:chgData name="Silent Night" userId="575bc32b62dc450f" providerId="LiveId" clId="{540CA7DE-7364-42AD-8C88-89F1E599B2F3}" dt="2024-06-05T19:46:38.562" v="8730" actId="1076"/>
          <ac:spMkLst>
            <pc:docMk/>
            <pc:sldMk cId="312770407" sldId="275"/>
            <ac:spMk id="10" creationId="{CB62C85E-D87A-297E-5D36-2EC3EEA5C191}"/>
          </ac:spMkLst>
        </pc:spChg>
        <pc:spChg chg="del">
          <ac:chgData name="Silent Night" userId="575bc32b62dc450f" providerId="LiveId" clId="{540CA7DE-7364-42AD-8C88-89F1E599B2F3}" dt="2024-06-14T12:13:03.076" v="12706" actId="478"/>
          <ac:spMkLst>
            <pc:docMk/>
            <pc:sldMk cId="312770407" sldId="275"/>
            <ac:spMk id="11" creationId="{BD8045E0-F0A4-C7BA-B817-E7DE39C85A93}"/>
          </ac:spMkLst>
        </pc:spChg>
        <pc:spChg chg="add mod">
          <ac:chgData name="Silent Night" userId="575bc32b62dc450f" providerId="LiveId" clId="{540CA7DE-7364-42AD-8C88-89F1E599B2F3}" dt="2024-06-12T16:34:03.951" v="10445" actId="1076"/>
          <ac:spMkLst>
            <pc:docMk/>
            <pc:sldMk cId="312770407" sldId="275"/>
            <ac:spMk id="12" creationId="{3D5C585B-0FB8-492B-592B-46C52523D623}"/>
          </ac:spMkLst>
        </pc:spChg>
        <pc:spChg chg="del">
          <ac:chgData name="Silent Night" userId="575bc32b62dc450f" providerId="LiveId" clId="{540CA7DE-7364-42AD-8C88-89F1E599B2F3}" dt="2024-06-05T19:48:43.027" v="8732" actId="478"/>
          <ac:spMkLst>
            <pc:docMk/>
            <pc:sldMk cId="312770407" sldId="275"/>
            <ac:spMk id="12" creationId="{7406A3AA-3B58-F9E8-B30D-932FB728BE3E}"/>
          </ac:spMkLst>
        </pc:spChg>
        <pc:spChg chg="del mod">
          <ac:chgData name="Silent Night" userId="575bc32b62dc450f" providerId="LiveId" clId="{540CA7DE-7364-42AD-8C88-89F1E599B2F3}" dt="2024-06-05T19:48:48.566" v="8734" actId="478"/>
          <ac:spMkLst>
            <pc:docMk/>
            <pc:sldMk cId="312770407" sldId="275"/>
            <ac:spMk id="13" creationId="{636AF3EE-97E2-88FB-4454-5FC57453CF66}"/>
          </ac:spMkLst>
        </pc:spChg>
        <pc:spChg chg="del">
          <ac:chgData name="Silent Night" userId="575bc32b62dc450f" providerId="LiveId" clId="{540CA7DE-7364-42AD-8C88-89F1E599B2F3}" dt="2024-06-05T19:48:40.182" v="8731" actId="478"/>
          <ac:spMkLst>
            <pc:docMk/>
            <pc:sldMk cId="312770407" sldId="275"/>
            <ac:spMk id="14" creationId="{99664DED-6AF9-7710-A0EE-03E12FE3146B}"/>
          </ac:spMkLst>
        </pc:spChg>
        <pc:spChg chg="add mod">
          <ac:chgData name="Silent Night" userId="575bc32b62dc450f" providerId="LiveId" clId="{540CA7DE-7364-42AD-8C88-89F1E599B2F3}" dt="2024-06-06T12:21:51.959" v="9315" actId="1076"/>
          <ac:spMkLst>
            <pc:docMk/>
            <pc:sldMk cId="312770407" sldId="275"/>
            <ac:spMk id="14" creationId="{F1A3A337-011B-FEB8-C942-E35926A76653}"/>
          </ac:spMkLst>
        </pc:spChg>
        <pc:spChg chg="add mod">
          <ac:chgData name="Silent Night" userId="575bc32b62dc450f" providerId="LiveId" clId="{540CA7DE-7364-42AD-8C88-89F1E599B2F3}" dt="2024-06-06T12:31:47.422" v="9532" actId="20577"/>
          <ac:spMkLst>
            <pc:docMk/>
            <pc:sldMk cId="312770407" sldId="275"/>
            <ac:spMk id="16" creationId="{83C5C62E-27C5-CD63-21B2-51CEBDE600D8}"/>
          </ac:spMkLst>
        </pc:spChg>
        <pc:spChg chg="add mod">
          <ac:chgData name="Silent Night" userId="575bc32b62dc450f" providerId="LiveId" clId="{540CA7DE-7364-42AD-8C88-89F1E599B2F3}" dt="2024-06-06T12:48:19.355" v="9631" actId="1076"/>
          <ac:spMkLst>
            <pc:docMk/>
            <pc:sldMk cId="312770407" sldId="275"/>
            <ac:spMk id="17" creationId="{D7422DC6-2379-6174-AFBA-086969191B0C}"/>
          </ac:spMkLst>
        </pc:spChg>
        <pc:spChg chg="add del mod">
          <ac:chgData name="Silent Night" userId="575bc32b62dc450f" providerId="LiveId" clId="{540CA7DE-7364-42AD-8C88-89F1E599B2F3}" dt="2024-06-06T12:49:51.161" v="9642" actId="478"/>
          <ac:spMkLst>
            <pc:docMk/>
            <pc:sldMk cId="312770407" sldId="275"/>
            <ac:spMk id="19" creationId="{68695D18-021F-8259-451B-71FE8543C9BA}"/>
          </ac:spMkLst>
        </pc:spChg>
        <pc:spChg chg="add mod">
          <ac:chgData name="Silent Night" userId="575bc32b62dc450f" providerId="LiveId" clId="{540CA7DE-7364-42AD-8C88-89F1E599B2F3}" dt="2024-06-06T12:53:10.505" v="9773" actId="20577"/>
          <ac:spMkLst>
            <pc:docMk/>
            <pc:sldMk cId="312770407" sldId="275"/>
            <ac:spMk id="21" creationId="{D10019D3-4989-27CA-F44D-0F66BEC4A2A0}"/>
          </ac:spMkLst>
        </pc:spChg>
        <pc:graphicFrameChg chg="add mod modGraphic">
          <ac:chgData name="Silent Night" userId="575bc32b62dc450f" providerId="LiveId" clId="{540CA7DE-7364-42AD-8C88-89F1E599B2F3}" dt="2024-06-06T12:48:34.023" v="9633" actId="1076"/>
          <ac:graphicFrameMkLst>
            <pc:docMk/>
            <pc:sldMk cId="312770407" sldId="275"/>
            <ac:graphicFrameMk id="6" creationId="{EFEF0448-F37E-D0E5-A55F-DA643CAA651A}"/>
          </ac:graphicFrameMkLst>
        </pc:graphicFrameChg>
        <pc:graphicFrameChg chg="add del mod modGraphic">
          <ac:chgData name="Silent Night" userId="575bc32b62dc450f" providerId="LiveId" clId="{540CA7DE-7364-42AD-8C88-89F1E599B2F3}" dt="2024-06-06T12:49:47.365" v="9641" actId="478"/>
          <ac:graphicFrameMkLst>
            <pc:docMk/>
            <pc:sldMk cId="312770407" sldId="275"/>
            <ac:graphicFrameMk id="18" creationId="{220F8011-A8EB-ABD3-07D4-407BA8EA7D32}"/>
          </ac:graphicFrameMkLst>
        </pc:graphicFrameChg>
        <pc:graphicFrameChg chg="add mod modGraphic">
          <ac:chgData name="Silent Night" userId="575bc32b62dc450f" providerId="LiveId" clId="{540CA7DE-7364-42AD-8C88-89F1E599B2F3}" dt="2024-06-06T12:51:26.094" v="9690" actId="20577"/>
          <ac:graphicFrameMkLst>
            <pc:docMk/>
            <pc:sldMk cId="312770407" sldId="275"/>
            <ac:graphicFrameMk id="20" creationId="{06A30B69-7F00-B965-6D7A-8510D60099BD}"/>
          </ac:graphicFrameMkLst>
        </pc:graphicFrameChg>
        <pc:picChg chg="add mod">
          <ac:chgData name="Silent Night" userId="575bc32b62dc450f" providerId="LiveId" clId="{540CA7DE-7364-42AD-8C88-89F1E599B2F3}" dt="2024-06-06T12:48:13.919" v="9630" actId="14100"/>
          <ac:picMkLst>
            <pc:docMk/>
            <pc:sldMk cId="312770407" sldId="275"/>
            <ac:picMk id="5" creationId="{61F57127-5622-341C-FD87-DF0E7224E872}"/>
          </ac:picMkLst>
        </pc:picChg>
      </pc:sldChg>
      <pc:sldChg chg="addSp delSp modSp mod">
        <pc:chgData name="Silent Night" userId="575bc32b62dc450f" providerId="LiveId" clId="{540CA7DE-7364-42AD-8C88-89F1E599B2F3}" dt="2024-06-14T12:12:51.390" v="12704" actId="478"/>
        <pc:sldMkLst>
          <pc:docMk/>
          <pc:sldMk cId="302761928" sldId="276"/>
        </pc:sldMkLst>
        <pc:spChg chg="del">
          <ac:chgData name="Silent Night" userId="575bc32b62dc450f" providerId="LiveId" clId="{540CA7DE-7364-42AD-8C88-89F1E599B2F3}" dt="2024-06-12T18:23:36.884" v="10449" actId="478"/>
          <ac:spMkLst>
            <pc:docMk/>
            <pc:sldMk cId="302761928" sldId="276"/>
            <ac:spMk id="2" creationId="{49629922-2978-FA12-5607-C655980CC2DA}"/>
          </ac:spMkLst>
        </pc:spChg>
        <pc:spChg chg="add del">
          <ac:chgData name="Silent Night" userId="575bc32b62dc450f" providerId="LiveId" clId="{540CA7DE-7364-42AD-8C88-89F1E599B2F3}" dt="2024-06-12T18:23:48.817" v="10451" actId="478"/>
          <ac:spMkLst>
            <pc:docMk/>
            <pc:sldMk cId="302761928" sldId="276"/>
            <ac:spMk id="3" creationId="{7F479F91-B5F5-16ED-52DA-FA42BAF89298}"/>
          </ac:spMkLst>
        </pc:spChg>
        <pc:spChg chg="add mod">
          <ac:chgData name="Silent Night" userId="575bc32b62dc450f" providerId="LiveId" clId="{540CA7DE-7364-42AD-8C88-89F1E599B2F3}" dt="2024-06-14T11:55:01.936" v="12621" actId="1036"/>
          <ac:spMkLst>
            <pc:docMk/>
            <pc:sldMk cId="302761928" sldId="276"/>
            <ac:spMk id="5" creationId="{2AD1BB8B-496B-F998-E1E5-E1E61AD26C40}"/>
          </ac:spMkLst>
        </pc:spChg>
        <pc:spChg chg="add del mod">
          <ac:chgData name="Silent Night" userId="575bc32b62dc450f" providerId="LiveId" clId="{540CA7DE-7364-42AD-8C88-89F1E599B2F3}" dt="2024-06-13T08:19:47.067" v="10771" actId="478"/>
          <ac:spMkLst>
            <pc:docMk/>
            <pc:sldMk cId="302761928" sldId="276"/>
            <ac:spMk id="6" creationId="{E2E837BE-84D2-6B9A-10B7-2CA17AF5920E}"/>
          </ac:spMkLst>
        </pc:spChg>
        <pc:spChg chg="add del mod">
          <ac:chgData name="Silent Night" userId="575bc32b62dc450f" providerId="LiveId" clId="{540CA7DE-7364-42AD-8C88-89F1E599B2F3}" dt="2024-06-14T08:57:02.596" v="11989" actId="478"/>
          <ac:spMkLst>
            <pc:docMk/>
            <pc:sldMk cId="302761928" sldId="276"/>
            <ac:spMk id="7" creationId="{DE993C43-952F-21F9-2789-0B0A416888F6}"/>
          </ac:spMkLst>
        </pc:spChg>
        <pc:spChg chg="mod">
          <ac:chgData name="Silent Night" userId="575bc32b62dc450f" providerId="LiveId" clId="{540CA7DE-7364-42AD-8C88-89F1E599B2F3}" dt="2024-06-06T13:10:19.331" v="9857" actId="20577"/>
          <ac:spMkLst>
            <pc:docMk/>
            <pc:sldMk cId="302761928" sldId="276"/>
            <ac:spMk id="10" creationId="{633ABF10-10C0-53B2-661D-70EE81DE9EE5}"/>
          </ac:spMkLst>
        </pc:spChg>
        <pc:spChg chg="del">
          <ac:chgData name="Silent Night" userId="575bc32b62dc450f" providerId="LiveId" clId="{540CA7DE-7364-42AD-8C88-89F1E599B2F3}" dt="2024-06-14T12:12:51.390" v="12704" actId="478"/>
          <ac:spMkLst>
            <pc:docMk/>
            <pc:sldMk cId="302761928" sldId="276"/>
            <ac:spMk id="11" creationId="{DAD40271-5518-8608-856A-941ADC3D0314}"/>
          </ac:spMkLst>
        </pc:spChg>
        <pc:spChg chg="del">
          <ac:chgData name="Silent Night" userId="575bc32b62dc450f" providerId="LiveId" clId="{540CA7DE-7364-42AD-8C88-89F1E599B2F3}" dt="2024-06-12T18:23:23.799" v="10446" actId="478"/>
          <ac:spMkLst>
            <pc:docMk/>
            <pc:sldMk cId="302761928" sldId="276"/>
            <ac:spMk id="12" creationId="{438A4757-BD9A-DA4F-C984-91C14A894062}"/>
          </ac:spMkLst>
        </pc:spChg>
        <pc:spChg chg="add mod">
          <ac:chgData name="Silent Night" userId="575bc32b62dc450f" providerId="LiveId" clId="{540CA7DE-7364-42AD-8C88-89F1E599B2F3}" dt="2024-06-14T11:54:42.044" v="12611" actId="14100"/>
          <ac:spMkLst>
            <pc:docMk/>
            <pc:sldMk cId="302761928" sldId="276"/>
            <ac:spMk id="12" creationId="{6831847B-C313-F342-93A8-DF8B6621C2E0}"/>
          </ac:spMkLst>
        </pc:spChg>
        <pc:spChg chg="add mod">
          <ac:chgData name="Silent Night" userId="575bc32b62dc450f" providerId="LiveId" clId="{540CA7DE-7364-42AD-8C88-89F1E599B2F3}" dt="2024-06-14T11:55:30.322" v="12623" actId="20577"/>
          <ac:spMkLst>
            <pc:docMk/>
            <pc:sldMk cId="302761928" sldId="276"/>
            <ac:spMk id="13" creationId="{5E30E57C-A747-4D20-10F3-7A3247032B19}"/>
          </ac:spMkLst>
        </pc:spChg>
        <pc:spChg chg="del">
          <ac:chgData name="Silent Night" userId="575bc32b62dc450f" providerId="LiveId" clId="{540CA7DE-7364-42AD-8C88-89F1E599B2F3}" dt="2024-06-12T18:23:33.723" v="10448" actId="478"/>
          <ac:spMkLst>
            <pc:docMk/>
            <pc:sldMk cId="302761928" sldId="276"/>
            <ac:spMk id="13" creationId="{C3DD0754-69DA-8220-B092-D760053B23F9}"/>
          </ac:spMkLst>
        </pc:spChg>
        <pc:spChg chg="del">
          <ac:chgData name="Silent Night" userId="575bc32b62dc450f" providerId="LiveId" clId="{540CA7DE-7364-42AD-8C88-89F1E599B2F3}" dt="2024-06-12T18:23:30.590" v="10447" actId="478"/>
          <ac:spMkLst>
            <pc:docMk/>
            <pc:sldMk cId="302761928" sldId="276"/>
            <ac:spMk id="14" creationId="{AD351423-DFB2-483F-1672-13281765E70C}"/>
          </ac:spMkLst>
        </pc:spChg>
        <pc:graphicFrameChg chg="add mod modGraphic">
          <ac:chgData name="Silent Night" userId="575bc32b62dc450f" providerId="LiveId" clId="{540CA7DE-7364-42AD-8C88-89F1E599B2F3}" dt="2024-06-14T11:55:01.936" v="12621" actId="1036"/>
          <ac:graphicFrameMkLst>
            <pc:docMk/>
            <pc:sldMk cId="302761928" sldId="276"/>
            <ac:graphicFrameMk id="4" creationId="{C7448614-3E96-ADBE-0E6E-00DF7D24F680}"/>
          </ac:graphicFrameMkLst>
        </pc:graphicFrameChg>
        <pc:graphicFrameChg chg="add mod modGraphic">
          <ac:chgData name="Silent Night" userId="575bc32b62dc450f" providerId="LiveId" clId="{540CA7DE-7364-42AD-8C88-89F1E599B2F3}" dt="2024-06-14T11:54:44.028" v="12612" actId="14100"/>
          <ac:graphicFrameMkLst>
            <pc:docMk/>
            <pc:sldMk cId="302761928" sldId="276"/>
            <ac:graphicFrameMk id="8" creationId="{2C3F143B-990F-70FE-E1F4-E65B0116C623}"/>
          </ac:graphicFrameMkLst>
        </pc:graphicFrameChg>
        <pc:picChg chg="add mod">
          <ac:chgData name="Silent Night" userId="575bc32b62dc450f" providerId="LiveId" clId="{540CA7DE-7364-42AD-8C88-89F1E599B2F3}" dt="2024-06-13T08:19:55.455" v="10773" actId="1076"/>
          <ac:picMkLst>
            <pc:docMk/>
            <pc:sldMk cId="302761928" sldId="276"/>
            <ac:picMk id="3" creationId="{F4AC5F71-48F3-A309-4869-9E305DC561E6}"/>
          </ac:picMkLst>
        </pc:picChg>
      </pc:sldChg>
      <pc:sldChg chg="addSp delSp modSp mod">
        <pc:chgData name="Silent Night" userId="575bc32b62dc450f" providerId="LiveId" clId="{540CA7DE-7364-42AD-8C88-89F1E599B2F3}" dt="2024-06-14T12:00:32.063" v="12638" actId="1076"/>
        <pc:sldMkLst>
          <pc:docMk/>
          <pc:sldMk cId="744473203" sldId="277"/>
        </pc:sldMkLst>
        <pc:spChg chg="add mod">
          <ac:chgData name="Silent Night" userId="575bc32b62dc450f" providerId="LiveId" clId="{540CA7DE-7364-42AD-8C88-89F1E599B2F3}" dt="2024-06-14T12:00:32.063" v="12638" actId="1076"/>
          <ac:spMkLst>
            <pc:docMk/>
            <pc:sldMk cId="744473203" sldId="277"/>
            <ac:spMk id="4" creationId="{533FF0EE-C032-CEB9-E846-4615A1D6772A}"/>
          </ac:spMkLst>
        </pc:spChg>
        <pc:spChg chg="del">
          <ac:chgData name="Silent Night" userId="575bc32b62dc450f" providerId="LiveId" clId="{540CA7DE-7364-42AD-8C88-89F1E599B2F3}" dt="2024-06-14T08:21:18.786" v="11581" actId="478"/>
          <ac:spMkLst>
            <pc:docMk/>
            <pc:sldMk cId="744473203" sldId="277"/>
            <ac:spMk id="8" creationId="{92BE3A88-C954-FA98-4FEC-2B7402E2D6AD}"/>
          </ac:spMkLst>
        </pc:spChg>
        <pc:spChg chg="del">
          <ac:chgData name="Silent Night" userId="575bc32b62dc450f" providerId="LiveId" clId="{540CA7DE-7364-42AD-8C88-89F1E599B2F3}" dt="2024-06-14T08:21:18.786" v="11581" actId="478"/>
          <ac:spMkLst>
            <pc:docMk/>
            <pc:sldMk cId="744473203" sldId="277"/>
            <ac:spMk id="9" creationId="{155C3FBE-2A34-E597-E100-AA61F0CF50AE}"/>
          </ac:spMkLst>
        </pc:spChg>
        <pc:spChg chg="del">
          <ac:chgData name="Silent Night" userId="575bc32b62dc450f" providerId="LiveId" clId="{540CA7DE-7364-42AD-8C88-89F1E599B2F3}" dt="2024-06-14T08:21:18.786" v="11581" actId="478"/>
          <ac:spMkLst>
            <pc:docMk/>
            <pc:sldMk cId="744473203" sldId="277"/>
            <ac:spMk id="10" creationId="{9AD05038-D910-BEDE-413F-7443ACE5E78B}"/>
          </ac:spMkLst>
        </pc:spChg>
        <pc:spChg chg="del">
          <ac:chgData name="Silent Night" userId="575bc32b62dc450f" providerId="LiveId" clId="{540CA7DE-7364-42AD-8C88-89F1E599B2F3}" dt="2024-06-14T08:21:18.786" v="11581" actId="478"/>
          <ac:spMkLst>
            <pc:docMk/>
            <pc:sldMk cId="744473203" sldId="277"/>
            <ac:spMk id="11" creationId="{362E2875-62FF-956E-E670-D3CB3EFB7BC9}"/>
          </ac:spMkLst>
        </pc:spChg>
        <pc:spChg chg="del">
          <ac:chgData name="Silent Night" userId="575bc32b62dc450f" providerId="LiveId" clId="{540CA7DE-7364-42AD-8C88-89F1E599B2F3}" dt="2024-06-14T08:21:18.786" v="11581" actId="478"/>
          <ac:spMkLst>
            <pc:docMk/>
            <pc:sldMk cId="744473203" sldId="277"/>
            <ac:spMk id="12" creationId="{61D8CFF9-D3FC-A557-AD5A-FA904792BB7B}"/>
          </ac:spMkLst>
        </pc:spChg>
        <pc:spChg chg="del">
          <ac:chgData name="Silent Night" userId="575bc32b62dc450f" providerId="LiveId" clId="{540CA7DE-7364-42AD-8C88-89F1E599B2F3}" dt="2024-06-14T08:21:18.786" v="11581" actId="478"/>
          <ac:spMkLst>
            <pc:docMk/>
            <pc:sldMk cId="744473203" sldId="277"/>
            <ac:spMk id="16" creationId="{7E7EF3D3-7C32-C190-289E-AB1B335AD25E}"/>
          </ac:spMkLst>
        </pc:spChg>
        <pc:spChg chg="mod">
          <ac:chgData name="Silent Night" userId="575bc32b62dc450f" providerId="LiveId" clId="{540CA7DE-7364-42AD-8C88-89F1E599B2F3}" dt="2024-06-14T08:21:40.822" v="11627" actId="20577"/>
          <ac:spMkLst>
            <pc:docMk/>
            <pc:sldMk cId="744473203" sldId="277"/>
            <ac:spMk id="20" creationId="{67238D14-7213-92B3-5AA9-886E50576114}"/>
          </ac:spMkLst>
        </pc:spChg>
        <pc:spChg chg="del">
          <ac:chgData name="Silent Night" userId="575bc32b62dc450f" providerId="LiveId" clId="{540CA7DE-7364-42AD-8C88-89F1E599B2F3}" dt="2024-06-14T08:21:21.871" v="11582" actId="478"/>
          <ac:spMkLst>
            <pc:docMk/>
            <pc:sldMk cId="744473203" sldId="277"/>
            <ac:spMk id="22" creationId="{FF661508-E727-11E0-C10D-104A1B402D6E}"/>
          </ac:spMkLst>
        </pc:spChg>
        <pc:spChg chg="del mod">
          <ac:chgData name="Silent Night" userId="575bc32b62dc450f" providerId="LiveId" clId="{540CA7DE-7364-42AD-8C88-89F1E599B2F3}" dt="2024-06-14T08:21:12.922" v="11580" actId="478"/>
          <ac:spMkLst>
            <pc:docMk/>
            <pc:sldMk cId="744473203" sldId="277"/>
            <ac:spMk id="23" creationId="{1620F402-52C9-727E-A202-5E6656439FB1}"/>
          </ac:spMkLst>
        </pc:spChg>
        <pc:spChg chg="del">
          <ac:chgData name="Silent Night" userId="575bc32b62dc450f" providerId="LiveId" clId="{540CA7DE-7364-42AD-8C88-89F1E599B2F3}" dt="2024-06-14T08:21:18.786" v="11581" actId="478"/>
          <ac:spMkLst>
            <pc:docMk/>
            <pc:sldMk cId="744473203" sldId="277"/>
            <ac:spMk id="24" creationId="{67748601-3022-7A3E-2E54-219884B41EC4}"/>
          </ac:spMkLst>
        </pc:spChg>
        <pc:spChg chg="del">
          <ac:chgData name="Silent Night" userId="575bc32b62dc450f" providerId="LiveId" clId="{540CA7DE-7364-42AD-8C88-89F1E599B2F3}" dt="2024-06-14T08:21:25.129" v="11583" actId="478"/>
          <ac:spMkLst>
            <pc:docMk/>
            <pc:sldMk cId="744473203" sldId="277"/>
            <ac:spMk id="25" creationId="{1336035C-31DF-7CEF-EC8A-FEEBFD69E87F}"/>
          </ac:spMkLst>
        </pc:spChg>
        <pc:spChg chg="del">
          <ac:chgData name="Silent Night" userId="575bc32b62dc450f" providerId="LiveId" clId="{540CA7DE-7364-42AD-8C88-89F1E599B2F3}" dt="2024-06-14T08:21:27.538" v="11584" actId="478"/>
          <ac:spMkLst>
            <pc:docMk/>
            <pc:sldMk cId="744473203" sldId="277"/>
            <ac:spMk id="26" creationId="{3836B3A6-26C5-69D8-3A29-0A4D20A37F86}"/>
          </ac:spMkLst>
        </pc:spChg>
        <pc:graphicFrameChg chg="add mod modGraphic">
          <ac:chgData name="Silent Night" userId="575bc32b62dc450f" providerId="LiveId" clId="{540CA7DE-7364-42AD-8C88-89F1E599B2F3}" dt="2024-06-14T11:55:55.344" v="12627" actId="1076"/>
          <ac:graphicFrameMkLst>
            <pc:docMk/>
            <pc:sldMk cId="744473203" sldId="277"/>
            <ac:graphicFrameMk id="2" creationId="{57E0F821-A005-1EBE-8B5C-2DFECD8289AE}"/>
          </ac:graphicFrameMkLst>
        </pc:graphicFrameChg>
      </pc:sldChg>
      <pc:sldChg chg="del">
        <pc:chgData name="Silent Night" userId="575bc32b62dc450f" providerId="LiveId" clId="{540CA7DE-7364-42AD-8C88-89F1E599B2F3}" dt="2024-06-14T08:53:59.142" v="11988" actId="47"/>
        <pc:sldMkLst>
          <pc:docMk/>
          <pc:sldMk cId="2998776384" sldId="278"/>
        </pc:sldMkLst>
      </pc:sldChg>
      <pc:sldChg chg="addSp delSp modSp mod">
        <pc:chgData name="Silent Night" userId="575bc32b62dc450f" providerId="LiveId" clId="{540CA7DE-7364-42AD-8C88-89F1E599B2F3}" dt="2024-06-14T12:08:28.123" v="12679" actId="14734"/>
        <pc:sldMkLst>
          <pc:docMk/>
          <pc:sldMk cId="3856276122" sldId="279"/>
        </pc:sldMkLst>
        <pc:spChg chg="add mod">
          <ac:chgData name="Silent Night" userId="575bc32b62dc450f" providerId="LiveId" clId="{540CA7DE-7364-42AD-8C88-89F1E599B2F3}" dt="2024-06-14T12:01:04.207" v="12640" actId="1076"/>
          <ac:spMkLst>
            <pc:docMk/>
            <pc:sldMk cId="3856276122" sldId="279"/>
            <ac:spMk id="4" creationId="{5327B69B-1D47-FE1F-968A-A28E07185D30}"/>
          </ac:spMkLst>
        </pc:spChg>
        <pc:spChg chg="del">
          <ac:chgData name="Silent Night" userId="575bc32b62dc450f" providerId="LiveId" clId="{540CA7DE-7364-42AD-8C88-89F1E599B2F3}" dt="2024-06-14T11:31:51.387" v="12131" actId="478"/>
          <ac:spMkLst>
            <pc:docMk/>
            <pc:sldMk cId="3856276122" sldId="279"/>
            <ac:spMk id="8" creationId="{08F35C59-C2D5-C799-2F55-5C654D88ED16}"/>
          </ac:spMkLst>
        </pc:spChg>
        <pc:spChg chg="del">
          <ac:chgData name="Silent Night" userId="575bc32b62dc450f" providerId="LiveId" clId="{540CA7DE-7364-42AD-8C88-89F1E599B2F3}" dt="2024-06-14T11:31:51.387" v="12131" actId="478"/>
          <ac:spMkLst>
            <pc:docMk/>
            <pc:sldMk cId="3856276122" sldId="279"/>
            <ac:spMk id="9" creationId="{A1E6CD38-485A-81B2-4489-C1693EB2F285}"/>
          </ac:spMkLst>
        </pc:spChg>
        <pc:spChg chg="del">
          <ac:chgData name="Silent Night" userId="575bc32b62dc450f" providerId="LiveId" clId="{540CA7DE-7364-42AD-8C88-89F1E599B2F3}" dt="2024-06-14T11:31:51.387" v="12131" actId="478"/>
          <ac:spMkLst>
            <pc:docMk/>
            <pc:sldMk cId="3856276122" sldId="279"/>
            <ac:spMk id="10" creationId="{A9EE5D8F-F87A-7B2A-F0A0-EE09273892A6}"/>
          </ac:spMkLst>
        </pc:spChg>
        <pc:spChg chg="del">
          <ac:chgData name="Silent Night" userId="575bc32b62dc450f" providerId="LiveId" clId="{540CA7DE-7364-42AD-8C88-89F1E599B2F3}" dt="2024-06-14T11:31:51.387" v="12131" actId="478"/>
          <ac:spMkLst>
            <pc:docMk/>
            <pc:sldMk cId="3856276122" sldId="279"/>
            <ac:spMk id="11" creationId="{43A5ABDD-266E-9200-9434-E3D57D279630}"/>
          </ac:spMkLst>
        </pc:spChg>
        <pc:spChg chg="del">
          <ac:chgData name="Silent Night" userId="575bc32b62dc450f" providerId="LiveId" clId="{540CA7DE-7364-42AD-8C88-89F1E599B2F3}" dt="2024-06-14T11:31:51.387" v="12131" actId="478"/>
          <ac:spMkLst>
            <pc:docMk/>
            <pc:sldMk cId="3856276122" sldId="279"/>
            <ac:spMk id="12" creationId="{82255211-EF5B-FA30-8C33-9B4F271F2B7E}"/>
          </ac:spMkLst>
        </pc:spChg>
        <pc:spChg chg="del">
          <ac:chgData name="Silent Night" userId="575bc32b62dc450f" providerId="LiveId" clId="{540CA7DE-7364-42AD-8C88-89F1E599B2F3}" dt="2024-06-14T11:31:51.387" v="12131" actId="478"/>
          <ac:spMkLst>
            <pc:docMk/>
            <pc:sldMk cId="3856276122" sldId="279"/>
            <ac:spMk id="16" creationId="{1B49E78A-00CF-B32D-E03A-F8539950B40F}"/>
          </ac:spMkLst>
        </pc:spChg>
        <pc:spChg chg="mod">
          <ac:chgData name="Silent Night" userId="575bc32b62dc450f" providerId="LiveId" clId="{540CA7DE-7364-42AD-8C88-89F1E599B2F3}" dt="2024-06-14T11:33:34.084" v="12185" actId="313"/>
          <ac:spMkLst>
            <pc:docMk/>
            <pc:sldMk cId="3856276122" sldId="279"/>
            <ac:spMk id="20" creationId="{21A0506C-0312-785E-1BFB-2CCDDDB1662F}"/>
          </ac:spMkLst>
        </pc:spChg>
        <pc:spChg chg="del">
          <ac:chgData name="Silent Night" userId="575bc32b62dc450f" providerId="LiveId" clId="{540CA7DE-7364-42AD-8C88-89F1E599B2F3}" dt="2024-06-14T11:31:51.387" v="12131" actId="478"/>
          <ac:spMkLst>
            <pc:docMk/>
            <pc:sldMk cId="3856276122" sldId="279"/>
            <ac:spMk id="21" creationId="{5DE6E9C0-3EE9-6F2D-C146-B5F3A307B9EA}"/>
          </ac:spMkLst>
        </pc:spChg>
        <pc:spChg chg="del">
          <ac:chgData name="Silent Night" userId="575bc32b62dc450f" providerId="LiveId" clId="{540CA7DE-7364-42AD-8C88-89F1E599B2F3}" dt="2024-06-14T11:31:51.387" v="12131" actId="478"/>
          <ac:spMkLst>
            <pc:docMk/>
            <pc:sldMk cId="3856276122" sldId="279"/>
            <ac:spMk id="22" creationId="{76CEBAD5-198C-DB79-2C8A-739461B26A33}"/>
          </ac:spMkLst>
        </pc:spChg>
        <pc:spChg chg="del">
          <ac:chgData name="Silent Night" userId="575bc32b62dc450f" providerId="LiveId" clId="{540CA7DE-7364-42AD-8C88-89F1E599B2F3}" dt="2024-06-14T11:31:51.387" v="12131" actId="478"/>
          <ac:spMkLst>
            <pc:docMk/>
            <pc:sldMk cId="3856276122" sldId="279"/>
            <ac:spMk id="23" creationId="{4EFBDD46-33A5-2FDC-650F-5F41AC467C1D}"/>
          </ac:spMkLst>
        </pc:spChg>
        <pc:spChg chg="del">
          <ac:chgData name="Silent Night" userId="575bc32b62dc450f" providerId="LiveId" clId="{540CA7DE-7364-42AD-8C88-89F1E599B2F3}" dt="2024-06-14T11:31:51.387" v="12131" actId="478"/>
          <ac:spMkLst>
            <pc:docMk/>
            <pc:sldMk cId="3856276122" sldId="279"/>
            <ac:spMk id="24" creationId="{E88F78A5-AB43-4F05-CED8-62D439E9A55F}"/>
          </ac:spMkLst>
        </pc:spChg>
        <pc:spChg chg="del">
          <ac:chgData name="Silent Night" userId="575bc32b62dc450f" providerId="LiveId" clId="{540CA7DE-7364-42AD-8C88-89F1E599B2F3}" dt="2024-06-14T11:31:51.387" v="12131" actId="478"/>
          <ac:spMkLst>
            <pc:docMk/>
            <pc:sldMk cId="3856276122" sldId="279"/>
            <ac:spMk id="25" creationId="{B274FF17-CF69-79CB-4EB8-CAFCA4826305}"/>
          </ac:spMkLst>
        </pc:spChg>
        <pc:spChg chg="del">
          <ac:chgData name="Silent Night" userId="575bc32b62dc450f" providerId="LiveId" clId="{540CA7DE-7364-42AD-8C88-89F1E599B2F3}" dt="2024-06-14T11:31:51.387" v="12131" actId="478"/>
          <ac:spMkLst>
            <pc:docMk/>
            <pc:sldMk cId="3856276122" sldId="279"/>
            <ac:spMk id="26" creationId="{816DC7D4-078E-C49F-4BFB-36596763ACB8}"/>
          </ac:spMkLst>
        </pc:spChg>
        <pc:graphicFrameChg chg="add mod modGraphic">
          <ac:chgData name="Silent Night" userId="575bc32b62dc450f" providerId="LiveId" clId="{540CA7DE-7364-42AD-8C88-89F1E599B2F3}" dt="2024-06-14T12:08:28.123" v="12679" actId="14734"/>
          <ac:graphicFrameMkLst>
            <pc:docMk/>
            <pc:sldMk cId="3856276122" sldId="279"/>
            <ac:graphicFrameMk id="2" creationId="{F6A808C3-6D68-74C7-E745-D5478810A169}"/>
          </ac:graphicFrameMkLst>
        </pc:graphicFrameChg>
      </pc:sldChg>
      <pc:sldChg chg="delSp modSp mod">
        <pc:chgData name="Silent Night" userId="575bc32b62dc450f" providerId="LiveId" clId="{540CA7DE-7364-42AD-8C88-89F1E599B2F3}" dt="2024-06-14T12:14:29.556" v="12717" actId="478"/>
        <pc:sldMkLst>
          <pc:docMk/>
          <pc:sldMk cId="795187130" sldId="280"/>
        </pc:sldMkLst>
        <pc:spChg chg="mod">
          <ac:chgData name="Silent Night" userId="575bc32b62dc450f" providerId="LiveId" clId="{540CA7DE-7364-42AD-8C88-89F1E599B2F3}" dt="2024-06-14T11:53:22.703" v="12584" actId="2711"/>
          <ac:spMkLst>
            <pc:docMk/>
            <pc:sldMk cId="795187130" sldId="280"/>
            <ac:spMk id="2" creationId="{57EDB02B-C468-D10F-9BB6-8054842E724B}"/>
          </ac:spMkLst>
        </pc:spChg>
        <pc:spChg chg="mod">
          <ac:chgData name="Silent Night" userId="575bc32b62dc450f" providerId="LiveId" clId="{540CA7DE-7364-42AD-8C88-89F1E599B2F3}" dt="2024-06-14T11:37:18.163" v="12234" actId="20577"/>
          <ac:spMkLst>
            <pc:docMk/>
            <pc:sldMk cId="795187130" sldId="280"/>
            <ac:spMk id="7" creationId="{6CBED8FB-4653-D353-7564-B53FC50793D0}"/>
          </ac:spMkLst>
        </pc:spChg>
        <pc:spChg chg="del">
          <ac:chgData name="Silent Night" userId="575bc32b62dc450f" providerId="LiveId" clId="{540CA7DE-7364-42AD-8C88-89F1E599B2F3}" dt="2024-06-14T12:14:29.556" v="12717" actId="478"/>
          <ac:spMkLst>
            <pc:docMk/>
            <pc:sldMk cId="795187130" sldId="280"/>
            <ac:spMk id="8" creationId="{393B2EEB-7C0E-D143-13F7-EE848E52F9EB}"/>
          </ac:spMkLst>
        </pc:spChg>
        <pc:spChg chg="del">
          <ac:chgData name="Silent Night" userId="575bc32b62dc450f" providerId="LiveId" clId="{540CA7DE-7364-42AD-8C88-89F1E599B2F3}" dt="2024-06-14T11:37:20.760" v="12235" actId="478"/>
          <ac:spMkLst>
            <pc:docMk/>
            <pc:sldMk cId="795187130" sldId="280"/>
            <ac:spMk id="16" creationId="{B8A21136-B555-F5BE-82CF-249B46428CD2}"/>
          </ac:spMkLst>
        </pc:spChg>
      </pc:sldChg>
      <pc:sldChg chg="del">
        <pc:chgData name="Silent Night" userId="575bc32b62dc450f" providerId="LiveId" clId="{540CA7DE-7364-42AD-8C88-89F1E599B2F3}" dt="2024-06-14T11:34:49.797" v="12188" actId="2696"/>
        <pc:sldMkLst>
          <pc:docMk/>
          <pc:sldMk cId="2983613948" sldId="281"/>
        </pc:sldMkLst>
      </pc:sldChg>
      <pc:sldChg chg="del">
        <pc:chgData name="Silent Night" userId="575bc32b62dc450f" providerId="LiveId" clId="{540CA7DE-7364-42AD-8C88-89F1E599B2F3}" dt="2024-06-14T11:34:53.493" v="12189" actId="2696"/>
        <pc:sldMkLst>
          <pc:docMk/>
          <pc:sldMk cId="3652664406" sldId="282"/>
        </pc:sldMkLst>
      </pc:sldChg>
      <pc:sldChg chg="del">
        <pc:chgData name="Silent Night" userId="575bc32b62dc450f" providerId="LiveId" clId="{540CA7DE-7364-42AD-8C88-89F1E599B2F3}" dt="2024-06-14T11:35:07.378" v="12190" actId="2696"/>
        <pc:sldMkLst>
          <pc:docMk/>
          <pc:sldMk cId="4009395817" sldId="283"/>
        </pc:sldMkLst>
      </pc:sldChg>
      <pc:sldChg chg="del">
        <pc:chgData name="Silent Night" userId="575bc32b62dc450f" providerId="LiveId" clId="{540CA7DE-7364-42AD-8C88-89F1E599B2F3}" dt="2024-06-14T11:35:07.378" v="12190" actId="2696"/>
        <pc:sldMkLst>
          <pc:docMk/>
          <pc:sldMk cId="2169382818" sldId="284"/>
        </pc:sldMkLst>
      </pc:sldChg>
      <pc:sldChg chg="addSp delSp modSp mod ord">
        <pc:chgData name="Silent Night" userId="575bc32b62dc450f" providerId="LiveId" clId="{540CA7DE-7364-42AD-8C88-89F1E599B2F3}" dt="2024-06-14T12:13:23.422" v="12709" actId="478"/>
        <pc:sldMkLst>
          <pc:docMk/>
          <pc:sldMk cId="3707821756" sldId="285"/>
        </pc:sldMkLst>
        <pc:spChg chg="add mod">
          <ac:chgData name="Silent Night" userId="575bc32b62dc450f" providerId="LiveId" clId="{540CA7DE-7364-42AD-8C88-89F1E599B2F3}" dt="2024-06-14T12:04:39.348" v="12655" actId="14861"/>
          <ac:spMkLst>
            <pc:docMk/>
            <pc:sldMk cId="3707821756" sldId="285"/>
            <ac:spMk id="2" creationId="{138D27FD-2A2D-755D-4DED-767A8C53FB37}"/>
          </ac:spMkLst>
        </pc:spChg>
        <pc:spChg chg="del mod">
          <ac:chgData name="Silent Night" userId="575bc32b62dc450f" providerId="LiveId" clId="{540CA7DE-7364-42AD-8C88-89F1E599B2F3}" dt="2024-05-28T17:57:08.538" v="2529" actId="478"/>
          <ac:spMkLst>
            <pc:docMk/>
            <pc:sldMk cId="3707821756" sldId="285"/>
            <ac:spMk id="2" creationId="{6427BC18-CE5C-A21E-D685-D4D17B7712AA}"/>
          </ac:spMkLst>
        </pc:spChg>
        <pc:spChg chg="del">
          <ac:chgData name="Silent Night" userId="575bc32b62dc450f" providerId="LiveId" clId="{540CA7DE-7364-42AD-8C88-89F1E599B2F3}" dt="2024-05-28T17:57:39.187" v="2534" actId="478"/>
          <ac:spMkLst>
            <pc:docMk/>
            <pc:sldMk cId="3707821756" sldId="285"/>
            <ac:spMk id="3" creationId="{2C767D5A-4D9C-E9E2-8BF7-E4C9FE6373F6}"/>
          </ac:spMkLst>
        </pc:spChg>
        <pc:spChg chg="add mod">
          <ac:chgData name="Silent Night" userId="575bc32b62dc450f" providerId="LiveId" clId="{540CA7DE-7364-42AD-8C88-89F1E599B2F3}" dt="2024-06-14T12:04:31.743" v="12654" actId="14861"/>
          <ac:spMkLst>
            <pc:docMk/>
            <pc:sldMk cId="3707821756" sldId="285"/>
            <ac:spMk id="3" creationId="{7B7A6B43-97F0-845F-9BC7-4E3300734721}"/>
          </ac:spMkLst>
        </pc:spChg>
        <pc:spChg chg="del mod">
          <ac:chgData name="Silent Night" userId="575bc32b62dc450f" providerId="LiveId" clId="{540CA7DE-7364-42AD-8C88-89F1E599B2F3}" dt="2024-06-03T07:12:05.156" v="7400" actId="478"/>
          <ac:spMkLst>
            <pc:docMk/>
            <pc:sldMk cId="3707821756" sldId="285"/>
            <ac:spMk id="4" creationId="{00000000-0000-0000-0000-000000000000}"/>
          </ac:spMkLst>
        </pc:spChg>
        <pc:spChg chg="add mod">
          <ac:chgData name="Silent Night" userId="575bc32b62dc450f" providerId="LiveId" clId="{540CA7DE-7364-42AD-8C88-89F1E599B2F3}" dt="2024-06-14T12:04:31.743" v="12654" actId="14861"/>
          <ac:spMkLst>
            <pc:docMk/>
            <pc:sldMk cId="3707821756" sldId="285"/>
            <ac:spMk id="5" creationId="{1E70B054-C2C0-4462-CAF9-839362A321EB}"/>
          </ac:spMkLst>
        </pc:spChg>
        <pc:spChg chg="del mod">
          <ac:chgData name="Silent Night" userId="575bc32b62dc450f" providerId="LiveId" clId="{540CA7DE-7364-42AD-8C88-89F1E599B2F3}" dt="2024-05-28T17:57:25.168" v="2533" actId="478"/>
          <ac:spMkLst>
            <pc:docMk/>
            <pc:sldMk cId="3707821756" sldId="285"/>
            <ac:spMk id="6" creationId="{0CDD9E6A-DF3F-C541-03BC-8EB499C79F87}"/>
          </ac:spMkLst>
        </pc:spChg>
        <pc:spChg chg="add mod">
          <ac:chgData name="Silent Night" userId="575bc32b62dc450f" providerId="LiveId" clId="{540CA7DE-7364-42AD-8C88-89F1E599B2F3}" dt="2024-06-14T12:04:31.743" v="12654" actId="14861"/>
          <ac:spMkLst>
            <pc:docMk/>
            <pc:sldMk cId="3707821756" sldId="285"/>
            <ac:spMk id="6" creationId="{4CBC2A2C-B68E-B07F-3730-EBC7DBAFF3D0}"/>
          </ac:spMkLst>
        </pc:spChg>
        <pc:spChg chg="mod">
          <ac:chgData name="Silent Night" userId="575bc32b62dc450f" providerId="LiveId" clId="{540CA7DE-7364-42AD-8C88-89F1E599B2F3}" dt="2024-05-28T17:32:13.991" v="1967" actId="20577"/>
          <ac:spMkLst>
            <pc:docMk/>
            <pc:sldMk cId="3707821756" sldId="285"/>
            <ac:spMk id="24" creationId="{00000000-0000-0000-0000-000000000000}"/>
          </ac:spMkLst>
        </pc:spChg>
        <pc:spChg chg="del">
          <ac:chgData name="Silent Night" userId="575bc32b62dc450f" providerId="LiveId" clId="{540CA7DE-7364-42AD-8C88-89F1E599B2F3}" dt="2024-06-14T12:13:23.422" v="12709" actId="478"/>
          <ac:spMkLst>
            <pc:docMk/>
            <pc:sldMk cId="3707821756" sldId="285"/>
            <ac:spMk id="25" creationId="{00000000-0000-0000-0000-000000000000}"/>
          </ac:spMkLst>
        </pc:spChg>
        <pc:spChg chg="del mod">
          <ac:chgData name="Silent Night" userId="575bc32b62dc450f" providerId="LiveId" clId="{540CA7DE-7364-42AD-8C88-89F1E599B2F3}" dt="2024-06-03T07:13:07.371" v="7423" actId="478"/>
          <ac:spMkLst>
            <pc:docMk/>
            <pc:sldMk cId="3707821756" sldId="285"/>
            <ac:spMk id="26" creationId="{5FB12DB4-00AE-F9D4-DB05-DFDF89CAF7C4}"/>
          </ac:spMkLst>
        </pc:spChg>
        <pc:spChg chg="del mod">
          <ac:chgData name="Silent Night" userId="575bc32b62dc450f" providerId="LiveId" clId="{540CA7DE-7364-42AD-8C88-89F1E599B2F3}" dt="2024-06-03T07:14:23.768" v="7465" actId="478"/>
          <ac:spMkLst>
            <pc:docMk/>
            <pc:sldMk cId="3707821756" sldId="285"/>
            <ac:spMk id="27" creationId="{B32C0CD2-3ACA-2B8B-5618-D842CF94DF62}"/>
          </ac:spMkLst>
        </pc:spChg>
        <pc:spChg chg="del mod">
          <ac:chgData name="Silent Night" userId="575bc32b62dc450f" providerId="LiveId" clId="{540CA7DE-7364-42AD-8C88-89F1E599B2F3}" dt="2024-06-03T07:16:29.805" v="7606" actId="478"/>
          <ac:spMkLst>
            <pc:docMk/>
            <pc:sldMk cId="3707821756" sldId="285"/>
            <ac:spMk id="28" creationId="{EBD1ED61-769B-0586-EB44-D0D005067DF9}"/>
          </ac:spMkLst>
        </pc:spChg>
        <pc:spChg chg="del">
          <ac:chgData name="Silent Night" userId="575bc32b62dc450f" providerId="LiveId" clId="{540CA7DE-7364-42AD-8C88-89F1E599B2F3}" dt="2024-05-28T17:56:44.850" v="2525" actId="478"/>
          <ac:spMkLst>
            <pc:docMk/>
            <pc:sldMk cId="3707821756" sldId="285"/>
            <ac:spMk id="29" creationId="{B13FD339-5424-F424-F4A5-C68382A4DE1F}"/>
          </ac:spMkLst>
        </pc:spChg>
        <pc:spChg chg="del">
          <ac:chgData name="Silent Night" userId="575bc32b62dc450f" providerId="LiveId" clId="{540CA7DE-7364-42AD-8C88-89F1E599B2F3}" dt="2024-05-28T17:56:48.809" v="2526" actId="478"/>
          <ac:spMkLst>
            <pc:docMk/>
            <pc:sldMk cId="3707821756" sldId="285"/>
            <ac:spMk id="30" creationId="{1CBDE1ED-C4C5-E52F-33AF-35851A3A85F9}"/>
          </ac:spMkLst>
        </pc:spChg>
        <pc:spChg chg="del">
          <ac:chgData name="Silent Night" userId="575bc32b62dc450f" providerId="LiveId" clId="{540CA7DE-7364-42AD-8C88-89F1E599B2F3}" dt="2024-05-28T17:57:15.199" v="2531" actId="478"/>
          <ac:spMkLst>
            <pc:docMk/>
            <pc:sldMk cId="3707821756" sldId="285"/>
            <ac:spMk id="31" creationId="{7BF0B40A-FD87-4428-1829-6194379E4B46}"/>
          </ac:spMkLst>
        </pc:spChg>
        <pc:spChg chg="del">
          <ac:chgData name="Silent Night" userId="575bc32b62dc450f" providerId="LiveId" clId="{540CA7DE-7364-42AD-8C88-89F1E599B2F3}" dt="2024-05-28T17:57:12.088" v="2530" actId="478"/>
          <ac:spMkLst>
            <pc:docMk/>
            <pc:sldMk cId="3707821756" sldId="285"/>
            <ac:spMk id="32" creationId="{43C9DAC8-D236-BB79-2146-FED37442EA16}"/>
          </ac:spMkLst>
        </pc:spChg>
        <pc:spChg chg="mod">
          <ac:chgData name="Silent Night" userId="575bc32b62dc450f" providerId="LiveId" clId="{540CA7DE-7364-42AD-8C88-89F1E599B2F3}" dt="2024-05-28T18:06:53.857" v="2746" actId="207"/>
          <ac:spMkLst>
            <pc:docMk/>
            <pc:sldMk cId="3707821756" sldId="285"/>
            <ac:spMk id="35" creationId="{9D2693F6-E1E0-5FF4-DDF8-B5DADF31FB73}"/>
          </ac:spMkLst>
        </pc:spChg>
        <pc:spChg chg="mod">
          <ac:chgData name="Silent Night" userId="575bc32b62dc450f" providerId="LiveId" clId="{540CA7DE-7364-42AD-8C88-89F1E599B2F3}" dt="2024-05-28T18:07:06.623" v="2752" actId="1036"/>
          <ac:spMkLst>
            <pc:docMk/>
            <pc:sldMk cId="3707821756" sldId="285"/>
            <ac:spMk id="36" creationId="{41B19DB7-B90A-3CB6-CABD-2A95054E11A1}"/>
          </ac:spMkLst>
        </pc:spChg>
        <pc:spChg chg="mod">
          <ac:chgData name="Silent Night" userId="575bc32b62dc450f" providerId="LiveId" clId="{540CA7DE-7364-42AD-8C88-89F1E599B2F3}" dt="2024-06-03T07:17:15.080" v="7627" actId="1036"/>
          <ac:spMkLst>
            <pc:docMk/>
            <pc:sldMk cId="3707821756" sldId="285"/>
            <ac:spMk id="37" creationId="{52B815E4-3700-959E-BD42-07F711158F19}"/>
          </ac:spMkLst>
        </pc:spChg>
        <pc:spChg chg="mod">
          <ac:chgData name="Silent Night" userId="575bc32b62dc450f" providerId="LiveId" clId="{540CA7DE-7364-42AD-8C88-89F1E599B2F3}" dt="2024-05-28T18:07:02.998" v="2749" actId="207"/>
          <ac:spMkLst>
            <pc:docMk/>
            <pc:sldMk cId="3707821756" sldId="285"/>
            <ac:spMk id="38" creationId="{E942E22E-B099-71C0-65E5-55FB1886F953}"/>
          </ac:spMkLst>
        </pc:spChg>
        <pc:spChg chg="del">
          <ac:chgData name="Silent Night" userId="575bc32b62dc450f" providerId="LiveId" clId="{540CA7DE-7364-42AD-8C88-89F1E599B2F3}" dt="2024-05-28T17:57:45.808" v="2535" actId="478"/>
          <ac:spMkLst>
            <pc:docMk/>
            <pc:sldMk cId="3707821756" sldId="285"/>
            <ac:spMk id="39" creationId="{37DB8B94-B636-363B-4D58-81388D2AD649}"/>
          </ac:spMkLst>
        </pc:spChg>
        <pc:spChg chg="del">
          <ac:chgData name="Silent Night" userId="575bc32b62dc450f" providerId="LiveId" clId="{540CA7DE-7364-42AD-8C88-89F1E599B2F3}" dt="2024-05-28T17:56:52.879" v="2527" actId="478"/>
          <ac:spMkLst>
            <pc:docMk/>
            <pc:sldMk cId="3707821756" sldId="285"/>
            <ac:spMk id="40" creationId="{6887C592-3211-9E20-DD1C-481AB4A8ED1D}"/>
          </ac:spMkLst>
        </pc:spChg>
        <pc:spChg chg="del">
          <ac:chgData name="Silent Night" userId="575bc32b62dc450f" providerId="LiveId" clId="{540CA7DE-7364-42AD-8C88-89F1E599B2F3}" dt="2024-05-28T17:56:52.879" v="2527" actId="478"/>
          <ac:spMkLst>
            <pc:docMk/>
            <pc:sldMk cId="3707821756" sldId="285"/>
            <ac:spMk id="41" creationId="{09B070E3-90F7-F26A-3B2E-8F7042F867DE}"/>
          </ac:spMkLst>
        </pc:spChg>
        <pc:spChg chg="del">
          <ac:chgData name="Silent Night" userId="575bc32b62dc450f" providerId="LiveId" clId="{540CA7DE-7364-42AD-8C88-89F1E599B2F3}" dt="2024-05-28T17:56:52.879" v="2527" actId="478"/>
          <ac:spMkLst>
            <pc:docMk/>
            <pc:sldMk cId="3707821756" sldId="285"/>
            <ac:spMk id="42" creationId="{FAF3BFF7-3DF9-0D39-ABEB-667CBBC0BD94}"/>
          </ac:spMkLst>
        </pc:spChg>
        <pc:cxnChg chg="del">
          <ac:chgData name="Silent Night" userId="575bc32b62dc450f" providerId="LiveId" clId="{540CA7DE-7364-42AD-8C88-89F1E599B2F3}" dt="2024-05-28T17:57:39.187" v="2534" actId="478"/>
          <ac:cxnSpMkLst>
            <pc:docMk/>
            <pc:sldMk cId="3707821756" sldId="285"/>
            <ac:cxnSpMk id="5" creationId="{8B04C89B-541B-0647-71D4-5A9A5AF91D3F}"/>
          </ac:cxnSpMkLst>
        </pc:cxnChg>
        <pc:cxnChg chg="mod">
          <ac:chgData name="Silent Night" userId="575bc32b62dc450f" providerId="LiveId" clId="{540CA7DE-7364-42AD-8C88-89F1E599B2F3}" dt="2024-05-28T18:06:26.334" v="2741" actId="1036"/>
          <ac:cxnSpMkLst>
            <pc:docMk/>
            <pc:sldMk cId="3707821756" sldId="285"/>
            <ac:cxnSpMk id="49" creationId="{A92DC9E1-82E0-BFEA-2A11-19797879EE84}"/>
          </ac:cxnSpMkLst>
        </pc:cxnChg>
        <pc:cxnChg chg="mod">
          <ac:chgData name="Silent Night" userId="575bc32b62dc450f" providerId="LiveId" clId="{540CA7DE-7364-42AD-8C88-89F1E599B2F3}" dt="2024-05-28T17:58:35.378" v="2665" actId="1036"/>
          <ac:cxnSpMkLst>
            <pc:docMk/>
            <pc:sldMk cId="3707821756" sldId="285"/>
            <ac:cxnSpMk id="52" creationId="{8EE391A9-B0B4-9067-9DFE-8F4281BA1A09}"/>
          </ac:cxnSpMkLst>
        </pc:cxnChg>
        <pc:cxnChg chg="mod">
          <ac:chgData name="Silent Night" userId="575bc32b62dc450f" providerId="LiveId" clId="{540CA7DE-7364-42AD-8C88-89F1E599B2F3}" dt="2024-06-03T07:17:15.080" v="7627" actId="1036"/>
          <ac:cxnSpMkLst>
            <pc:docMk/>
            <pc:sldMk cId="3707821756" sldId="285"/>
            <ac:cxnSpMk id="53" creationId="{CC096508-35EA-96C4-50D4-70EF5BF11984}"/>
          </ac:cxnSpMkLst>
        </pc:cxnChg>
        <pc:cxnChg chg="mod">
          <ac:chgData name="Silent Night" userId="575bc32b62dc450f" providerId="LiveId" clId="{540CA7DE-7364-42AD-8C88-89F1E599B2F3}" dt="2024-05-28T18:05:37.065" v="2693" actId="1036"/>
          <ac:cxnSpMkLst>
            <pc:docMk/>
            <pc:sldMk cId="3707821756" sldId="285"/>
            <ac:cxnSpMk id="54" creationId="{A64BE60F-F3C4-7403-0CA4-F06E192ACE67}"/>
          </ac:cxnSpMkLst>
        </pc:cxnChg>
        <pc:cxnChg chg="del">
          <ac:chgData name="Silent Night" userId="575bc32b62dc450f" providerId="LiveId" clId="{540CA7DE-7364-42AD-8C88-89F1E599B2F3}" dt="2024-05-28T17:57:45.808" v="2535" actId="478"/>
          <ac:cxnSpMkLst>
            <pc:docMk/>
            <pc:sldMk cId="3707821756" sldId="285"/>
            <ac:cxnSpMk id="55" creationId="{CD6165A8-E9C3-86BB-C4CE-A30FF39B6097}"/>
          </ac:cxnSpMkLst>
        </pc:cxnChg>
        <pc:cxnChg chg="del">
          <ac:chgData name="Silent Night" userId="575bc32b62dc450f" providerId="LiveId" clId="{540CA7DE-7364-42AD-8C88-89F1E599B2F3}" dt="2024-05-28T17:56:52.879" v="2527" actId="478"/>
          <ac:cxnSpMkLst>
            <pc:docMk/>
            <pc:sldMk cId="3707821756" sldId="285"/>
            <ac:cxnSpMk id="56" creationId="{119EA516-A10A-3C05-8959-7B35C67FFFE5}"/>
          </ac:cxnSpMkLst>
        </pc:cxnChg>
        <pc:cxnChg chg="del">
          <ac:chgData name="Silent Night" userId="575bc32b62dc450f" providerId="LiveId" clId="{540CA7DE-7364-42AD-8C88-89F1E599B2F3}" dt="2024-05-28T17:56:52.879" v="2527" actId="478"/>
          <ac:cxnSpMkLst>
            <pc:docMk/>
            <pc:sldMk cId="3707821756" sldId="285"/>
            <ac:cxnSpMk id="57" creationId="{A5C2BBD1-EA1E-0BC1-A494-BBCB9D05158B}"/>
          </ac:cxnSpMkLst>
        </pc:cxnChg>
        <pc:cxnChg chg="del">
          <ac:chgData name="Silent Night" userId="575bc32b62dc450f" providerId="LiveId" clId="{540CA7DE-7364-42AD-8C88-89F1E599B2F3}" dt="2024-05-28T17:56:52.879" v="2527" actId="478"/>
          <ac:cxnSpMkLst>
            <pc:docMk/>
            <pc:sldMk cId="3707821756" sldId="285"/>
            <ac:cxnSpMk id="58" creationId="{0B78CEE7-42E5-0CBE-65FF-B9383B5A3125}"/>
          </ac:cxnSpMkLst>
        </pc:cxnChg>
      </pc:sldChg>
      <pc:sldChg chg="del">
        <pc:chgData name="Silent Night" userId="575bc32b62dc450f" providerId="LiveId" clId="{540CA7DE-7364-42AD-8C88-89F1E599B2F3}" dt="2024-06-14T11:35:07.378" v="12190" actId="2696"/>
        <pc:sldMkLst>
          <pc:docMk/>
          <pc:sldMk cId="3566498101" sldId="286"/>
        </pc:sldMkLst>
      </pc:sldChg>
      <pc:sldChg chg="addSp delSp modSp mod">
        <pc:chgData name="Silent Night" userId="575bc32b62dc450f" providerId="LiveId" clId="{540CA7DE-7364-42AD-8C88-89F1E599B2F3}" dt="2024-06-14T12:15:44.035" v="12725" actId="255"/>
        <pc:sldMkLst>
          <pc:docMk/>
          <pc:sldMk cId="2426589116" sldId="287"/>
        </pc:sldMkLst>
        <pc:spChg chg="mod">
          <ac:chgData name="Silent Night" userId="575bc32b62dc450f" providerId="LiveId" clId="{540CA7DE-7364-42AD-8C88-89F1E599B2F3}" dt="2024-06-14T11:40:24.294" v="12244" actId="1076"/>
          <ac:spMkLst>
            <pc:docMk/>
            <pc:sldMk cId="2426589116" sldId="287"/>
            <ac:spMk id="5" creationId="{00000000-0000-0000-0000-000000000000}"/>
          </ac:spMkLst>
        </pc:spChg>
        <pc:spChg chg="del">
          <ac:chgData name="Silent Night" userId="575bc32b62dc450f" providerId="LiveId" clId="{540CA7DE-7364-42AD-8C88-89F1E599B2F3}" dt="2024-06-14T12:14:46.845" v="12719" actId="478"/>
          <ac:spMkLst>
            <pc:docMk/>
            <pc:sldMk cId="2426589116" sldId="287"/>
            <ac:spMk id="7" creationId="{00000000-0000-0000-0000-000000000000}"/>
          </ac:spMkLst>
        </pc:spChg>
        <pc:spChg chg="del mod">
          <ac:chgData name="Silent Night" userId="575bc32b62dc450f" providerId="LiveId" clId="{540CA7DE-7364-42AD-8C88-89F1E599B2F3}" dt="2024-06-14T11:36:20.263" v="12193" actId="478"/>
          <ac:spMkLst>
            <pc:docMk/>
            <pc:sldMk cId="2426589116" sldId="287"/>
            <ac:spMk id="9" creationId="{D21FFF54-B338-3C3A-C137-0912FF9E7DE0}"/>
          </ac:spMkLst>
        </pc:spChg>
        <pc:spChg chg="add del mod">
          <ac:chgData name="Silent Night" userId="575bc32b62dc450f" providerId="LiveId" clId="{540CA7DE-7364-42AD-8C88-89F1E599B2F3}" dt="2024-06-14T11:36:40.950" v="12197" actId="478"/>
          <ac:spMkLst>
            <pc:docMk/>
            <pc:sldMk cId="2426589116" sldId="287"/>
            <ac:spMk id="10" creationId="{DA78AEAD-FBD2-AFA8-51D4-9456B5AB288C}"/>
          </ac:spMkLst>
        </pc:spChg>
        <pc:spChg chg="add mod ord">
          <ac:chgData name="Silent Night" userId="575bc32b62dc450f" providerId="LiveId" clId="{540CA7DE-7364-42AD-8C88-89F1E599B2F3}" dt="2024-06-14T11:40:20.844" v="12243" actId="1076"/>
          <ac:spMkLst>
            <pc:docMk/>
            <pc:sldMk cId="2426589116" sldId="287"/>
            <ac:spMk id="11" creationId="{1550904C-B39A-C78C-8868-9EB15F676BB1}"/>
          </ac:spMkLst>
        </pc:spChg>
        <pc:spChg chg="add del">
          <ac:chgData name="Silent Night" userId="575bc32b62dc450f" providerId="LiveId" clId="{540CA7DE-7364-42AD-8C88-89F1E599B2F3}" dt="2024-06-14T11:40:42.773" v="12246" actId="22"/>
          <ac:spMkLst>
            <pc:docMk/>
            <pc:sldMk cId="2426589116" sldId="287"/>
            <ac:spMk id="13" creationId="{C9BC9ADF-815D-49B1-B8C9-1E0B8BCB7A0F}"/>
          </ac:spMkLst>
        </pc:spChg>
        <pc:spChg chg="add mod">
          <ac:chgData name="Silent Night" userId="575bc32b62dc450f" providerId="LiveId" clId="{540CA7DE-7364-42AD-8C88-89F1E599B2F3}" dt="2024-06-14T12:15:44.035" v="12725" actId="255"/>
          <ac:spMkLst>
            <pc:docMk/>
            <pc:sldMk cId="2426589116" sldId="287"/>
            <ac:spMk id="14" creationId="{98BDD27D-578E-2D00-426D-7DDB39F95F43}"/>
          </ac:spMkLst>
        </pc:spChg>
        <pc:grpChg chg="del mod">
          <ac:chgData name="Silent Night" userId="575bc32b62dc450f" providerId="LiveId" clId="{540CA7DE-7364-42AD-8C88-89F1E599B2F3}" dt="2024-06-14T11:36:53.056" v="12200" actId="478"/>
          <ac:grpSpMkLst>
            <pc:docMk/>
            <pc:sldMk cId="2426589116" sldId="287"/>
            <ac:grpSpMk id="2" creationId="{00000000-0000-0000-0000-000000000000}"/>
          </ac:grpSpMkLst>
        </pc:grpChg>
      </pc:sldChg>
      <pc:sldChg chg="addSp delSp modSp add mod">
        <pc:chgData name="Silent Night" userId="575bc32b62dc450f" providerId="LiveId" clId="{540CA7DE-7364-42AD-8C88-89F1E599B2F3}" dt="2024-06-12T16:29:07.942" v="10280" actId="5793"/>
        <pc:sldMkLst>
          <pc:docMk/>
          <pc:sldMk cId="3565533078" sldId="288"/>
        </pc:sldMkLst>
        <pc:spChg chg="del mod">
          <ac:chgData name="Silent Night" userId="575bc32b62dc450f" providerId="LiveId" clId="{540CA7DE-7364-42AD-8C88-89F1E599B2F3}" dt="2024-05-29T08:49:06.801" v="3926" actId="21"/>
          <ac:spMkLst>
            <pc:docMk/>
            <pc:sldMk cId="3565533078" sldId="288"/>
            <ac:spMk id="2" creationId="{915705A9-4C5F-6ADB-6D52-03AC5B95DA1F}"/>
          </ac:spMkLst>
        </pc:spChg>
        <pc:spChg chg="del mod">
          <ac:chgData name="Silent Night" userId="575bc32b62dc450f" providerId="LiveId" clId="{540CA7DE-7364-42AD-8C88-89F1E599B2F3}" dt="2024-06-03T06:59:42.953" v="7078" actId="478"/>
          <ac:spMkLst>
            <pc:docMk/>
            <pc:sldMk cId="3565533078" sldId="288"/>
            <ac:spMk id="4" creationId="{00000000-0000-0000-0000-000000000000}"/>
          </ac:spMkLst>
        </pc:spChg>
        <pc:spChg chg="add mod">
          <ac:chgData name="Silent Night" userId="575bc32b62dc450f" providerId="LiveId" clId="{540CA7DE-7364-42AD-8C88-89F1E599B2F3}" dt="2024-06-03T07:38:51.549" v="7740" actId="12"/>
          <ac:spMkLst>
            <pc:docMk/>
            <pc:sldMk cId="3565533078" sldId="288"/>
            <ac:spMk id="8" creationId="{89C40946-9591-1F6F-99D2-4BBDCCB2F4A2}"/>
          </ac:spMkLst>
        </pc:spChg>
        <pc:spChg chg="add mod">
          <ac:chgData name="Silent Night" userId="575bc32b62dc450f" providerId="LiveId" clId="{540CA7DE-7364-42AD-8C88-89F1E599B2F3}" dt="2024-06-03T07:38:35.059" v="7739" actId="12"/>
          <ac:spMkLst>
            <pc:docMk/>
            <pc:sldMk cId="3565533078" sldId="288"/>
            <ac:spMk id="9" creationId="{809FBC82-5F34-E0E8-9EBB-B92E13029D3B}"/>
          </ac:spMkLst>
        </pc:spChg>
        <pc:spChg chg="add mod">
          <ac:chgData name="Silent Night" userId="575bc32b62dc450f" providerId="LiveId" clId="{540CA7DE-7364-42AD-8C88-89F1E599B2F3}" dt="2024-06-12T16:29:07.942" v="10280" actId="5793"/>
          <ac:spMkLst>
            <pc:docMk/>
            <pc:sldMk cId="3565533078" sldId="288"/>
            <ac:spMk id="10" creationId="{9876CF4F-A48E-CFC6-2C45-704C4F02F9E1}"/>
          </ac:spMkLst>
        </pc:spChg>
        <pc:spChg chg="mod">
          <ac:chgData name="Silent Night" userId="575bc32b62dc450f" providerId="LiveId" clId="{540CA7DE-7364-42AD-8C88-89F1E599B2F3}" dt="2024-05-28T18:17:11.774" v="2808" actId="20577"/>
          <ac:spMkLst>
            <pc:docMk/>
            <pc:sldMk cId="3565533078" sldId="288"/>
            <ac:spMk id="24" creationId="{00000000-0000-0000-0000-000000000000}"/>
          </ac:spMkLst>
        </pc:spChg>
        <pc:spChg chg="del">
          <ac:chgData name="Silent Night" userId="575bc32b62dc450f" providerId="LiveId" clId="{540CA7DE-7364-42AD-8C88-89F1E599B2F3}" dt="2024-05-29T08:49:06.801" v="3926" actId="21"/>
          <ac:spMkLst>
            <pc:docMk/>
            <pc:sldMk cId="3565533078" sldId="288"/>
            <ac:spMk id="25" creationId="{00000000-0000-0000-0000-000000000000}"/>
          </ac:spMkLst>
        </pc:spChg>
        <pc:spChg chg="del mod">
          <ac:chgData name="Silent Night" userId="575bc32b62dc450f" providerId="LiveId" clId="{540CA7DE-7364-42AD-8C88-89F1E599B2F3}" dt="2024-06-03T06:58:44.805" v="7049" actId="478"/>
          <ac:spMkLst>
            <pc:docMk/>
            <pc:sldMk cId="3565533078" sldId="288"/>
            <ac:spMk id="26" creationId="{5FB12DB4-00AE-F9D4-DB05-DFDF89CAF7C4}"/>
          </ac:spMkLst>
        </pc:spChg>
        <pc:spChg chg="del mod">
          <ac:chgData name="Silent Night" userId="575bc32b62dc450f" providerId="LiveId" clId="{540CA7DE-7364-42AD-8C88-89F1E599B2F3}" dt="2024-06-03T06:52:57.544" v="7011" actId="478"/>
          <ac:spMkLst>
            <pc:docMk/>
            <pc:sldMk cId="3565533078" sldId="288"/>
            <ac:spMk id="27" creationId="{B32C0CD2-3ACA-2B8B-5618-D842CF94DF62}"/>
          </ac:spMkLst>
        </pc:spChg>
        <pc:spChg chg="mod">
          <ac:chgData name="Silent Night" userId="575bc32b62dc450f" providerId="LiveId" clId="{540CA7DE-7364-42AD-8C88-89F1E599B2F3}" dt="2024-06-03T06:32:06.368" v="6761" actId="1038"/>
          <ac:spMkLst>
            <pc:docMk/>
            <pc:sldMk cId="3565533078" sldId="288"/>
            <ac:spMk id="35" creationId="{9D2693F6-E1E0-5FF4-DDF8-B5DADF31FB73}"/>
          </ac:spMkLst>
        </pc:spChg>
        <pc:spChg chg="mod">
          <ac:chgData name="Silent Night" userId="575bc32b62dc450f" providerId="LiveId" clId="{540CA7DE-7364-42AD-8C88-89F1E599B2F3}" dt="2024-06-03T06:30:35.536" v="6739" actId="1035"/>
          <ac:spMkLst>
            <pc:docMk/>
            <pc:sldMk cId="3565533078" sldId="288"/>
            <ac:spMk id="36" creationId="{41B19DB7-B90A-3CB6-CABD-2A95054E11A1}"/>
          </ac:spMkLst>
        </pc:spChg>
        <pc:spChg chg="mod">
          <ac:chgData name="Silent Night" userId="575bc32b62dc450f" providerId="LiveId" clId="{540CA7DE-7364-42AD-8C88-89F1E599B2F3}" dt="2024-06-03T06:32:15.672" v="6768" actId="1038"/>
          <ac:spMkLst>
            <pc:docMk/>
            <pc:sldMk cId="3565533078" sldId="288"/>
            <ac:spMk id="37" creationId="{52B815E4-3700-959E-BD42-07F711158F19}"/>
          </ac:spMkLst>
        </pc:spChg>
        <pc:spChg chg="del mod">
          <ac:chgData name="Silent Night" userId="575bc32b62dc450f" providerId="LiveId" clId="{540CA7DE-7364-42AD-8C88-89F1E599B2F3}" dt="2024-05-29T08:49:06.801" v="3926" actId="21"/>
          <ac:spMkLst>
            <pc:docMk/>
            <pc:sldMk cId="3565533078" sldId="288"/>
            <ac:spMk id="38" creationId="{E942E22E-B099-71C0-65E5-55FB1886F953}"/>
          </ac:spMkLst>
        </pc:spChg>
        <pc:cxnChg chg="mod">
          <ac:chgData name="Silent Night" userId="575bc32b62dc450f" providerId="LiveId" clId="{540CA7DE-7364-42AD-8C88-89F1E599B2F3}" dt="2024-06-03T06:32:10.576" v="6767" actId="1038"/>
          <ac:cxnSpMkLst>
            <pc:docMk/>
            <pc:sldMk cId="3565533078" sldId="288"/>
            <ac:cxnSpMk id="49" creationId="{A92DC9E1-82E0-BFEA-2A11-19797879EE84}"/>
          </ac:cxnSpMkLst>
        </pc:cxnChg>
        <pc:cxnChg chg="mod">
          <ac:chgData name="Silent Night" userId="575bc32b62dc450f" providerId="LiveId" clId="{540CA7DE-7364-42AD-8C88-89F1E599B2F3}" dt="2024-06-03T06:32:20.724" v="6770" actId="1038"/>
          <ac:cxnSpMkLst>
            <pc:docMk/>
            <pc:sldMk cId="3565533078" sldId="288"/>
            <ac:cxnSpMk id="52" creationId="{8EE391A9-B0B4-9067-9DFE-8F4281BA1A09}"/>
          </ac:cxnSpMkLst>
        </pc:cxnChg>
        <pc:cxnChg chg="mod">
          <ac:chgData name="Silent Night" userId="575bc32b62dc450f" providerId="LiveId" clId="{540CA7DE-7364-42AD-8C88-89F1E599B2F3}" dt="2024-06-03T06:31:23.936" v="6755" actId="1038"/>
          <ac:cxnSpMkLst>
            <pc:docMk/>
            <pc:sldMk cId="3565533078" sldId="288"/>
            <ac:cxnSpMk id="53" creationId="{CC096508-35EA-96C4-50D4-70EF5BF11984}"/>
          </ac:cxnSpMkLst>
        </pc:cxnChg>
        <pc:cxnChg chg="del">
          <ac:chgData name="Silent Night" userId="575bc32b62dc450f" providerId="LiveId" clId="{540CA7DE-7364-42AD-8C88-89F1E599B2F3}" dt="2024-05-29T08:49:06.801" v="3926" actId="21"/>
          <ac:cxnSpMkLst>
            <pc:docMk/>
            <pc:sldMk cId="3565533078" sldId="288"/>
            <ac:cxnSpMk id="54" creationId="{A64BE60F-F3C4-7403-0CA4-F06E192ACE67}"/>
          </ac:cxnSpMkLst>
        </pc:cxnChg>
      </pc:sldChg>
      <pc:sldChg chg="addSp delSp modSp add mod">
        <pc:chgData name="Silent Night" userId="575bc32b62dc450f" providerId="LiveId" clId="{540CA7DE-7364-42AD-8C88-89F1E599B2F3}" dt="2024-06-14T12:13:32.422" v="12710" actId="478"/>
        <pc:sldMkLst>
          <pc:docMk/>
          <pc:sldMk cId="2397699023" sldId="289"/>
        </pc:sldMkLst>
        <pc:spChg chg="add del mod">
          <ac:chgData name="Silent Night" userId="575bc32b62dc450f" providerId="LiveId" clId="{540CA7DE-7364-42AD-8C88-89F1E599B2F3}" dt="2024-06-14T12:13:32.422" v="12710" actId="478"/>
          <ac:spMkLst>
            <pc:docMk/>
            <pc:sldMk cId="2397699023" sldId="289"/>
            <ac:spMk id="2" creationId="{00000000-0000-0000-0000-000000000000}"/>
          </ac:spMkLst>
        </pc:spChg>
        <pc:spChg chg="del">
          <ac:chgData name="Silent Night" userId="575bc32b62dc450f" providerId="LiveId" clId="{540CA7DE-7364-42AD-8C88-89F1E599B2F3}" dt="2024-05-28T20:01:13.318" v="3343" actId="478"/>
          <ac:spMkLst>
            <pc:docMk/>
            <pc:sldMk cId="2397699023" sldId="289"/>
            <ac:spMk id="2" creationId="{915705A9-4C5F-6ADB-6D52-03AC5B95DA1F}"/>
          </ac:spMkLst>
        </pc:spChg>
        <pc:spChg chg="add del mod">
          <ac:chgData name="Silent Night" userId="575bc32b62dc450f" providerId="LiveId" clId="{540CA7DE-7364-42AD-8C88-89F1E599B2F3}" dt="2024-06-03T07:01:19.682" v="7092" actId="478"/>
          <ac:spMkLst>
            <pc:docMk/>
            <pc:sldMk cId="2397699023" sldId="289"/>
            <ac:spMk id="3" creationId="{915705A9-4C5F-6ADB-6D52-03AC5B95DA1F}"/>
          </ac:spMkLst>
        </pc:spChg>
        <pc:spChg chg="del mod">
          <ac:chgData name="Silent Night" userId="575bc32b62dc450f" providerId="LiveId" clId="{540CA7DE-7364-42AD-8C88-89F1E599B2F3}" dt="2024-06-03T07:04:09.633" v="7355" actId="478"/>
          <ac:spMkLst>
            <pc:docMk/>
            <pc:sldMk cId="2397699023" sldId="289"/>
            <ac:spMk id="4" creationId="{00000000-0000-0000-0000-000000000000}"/>
          </ac:spMkLst>
        </pc:spChg>
        <pc:spChg chg="add mod">
          <ac:chgData name="Silent Night" userId="575bc32b62dc450f" providerId="LiveId" clId="{540CA7DE-7364-42AD-8C88-89F1E599B2F3}" dt="2024-06-03T07:38:59.367" v="7741" actId="12"/>
          <ac:spMkLst>
            <pc:docMk/>
            <pc:sldMk cId="2397699023" sldId="289"/>
            <ac:spMk id="10" creationId="{12499707-8F00-7A9E-3B89-6959F568569A}"/>
          </ac:spMkLst>
        </pc:spChg>
        <pc:spChg chg="add mod">
          <ac:chgData name="Silent Night" userId="575bc32b62dc450f" providerId="LiveId" clId="{540CA7DE-7364-42AD-8C88-89F1E599B2F3}" dt="2024-06-03T07:39:03.838" v="7742" actId="12"/>
          <ac:spMkLst>
            <pc:docMk/>
            <pc:sldMk cId="2397699023" sldId="289"/>
            <ac:spMk id="11" creationId="{E53A811C-3546-A406-CE78-AF8880FF579F}"/>
          </ac:spMkLst>
        </pc:spChg>
        <pc:spChg chg="del">
          <ac:chgData name="Silent Night" userId="575bc32b62dc450f" providerId="LiveId" clId="{540CA7DE-7364-42AD-8C88-89F1E599B2F3}" dt="2024-05-29T08:49:32.538" v="3927" actId="478"/>
          <ac:spMkLst>
            <pc:docMk/>
            <pc:sldMk cId="2397699023" sldId="289"/>
            <ac:spMk id="25" creationId="{00000000-0000-0000-0000-000000000000}"/>
          </ac:spMkLst>
        </pc:spChg>
        <pc:spChg chg="del mod">
          <ac:chgData name="Silent Night" userId="575bc32b62dc450f" providerId="LiveId" clId="{540CA7DE-7364-42AD-8C88-89F1E599B2F3}" dt="2024-05-29T09:14:46.188" v="4300" actId="478"/>
          <ac:spMkLst>
            <pc:docMk/>
            <pc:sldMk cId="2397699023" sldId="289"/>
            <ac:spMk id="26" creationId="{5FB12DB4-00AE-F9D4-DB05-DFDF89CAF7C4}"/>
          </ac:spMkLst>
        </pc:spChg>
        <pc:spChg chg="del mod">
          <ac:chgData name="Silent Night" userId="575bc32b62dc450f" providerId="LiveId" clId="{540CA7DE-7364-42AD-8C88-89F1E599B2F3}" dt="2024-05-29T08:49:32.538" v="3927" actId="478"/>
          <ac:spMkLst>
            <pc:docMk/>
            <pc:sldMk cId="2397699023" sldId="289"/>
            <ac:spMk id="27" creationId="{B32C0CD2-3ACA-2B8B-5618-D842CF94DF62}"/>
          </ac:spMkLst>
        </pc:spChg>
        <pc:spChg chg="mod">
          <ac:chgData name="Silent Night" userId="575bc32b62dc450f" providerId="LiveId" clId="{540CA7DE-7364-42AD-8C88-89F1E599B2F3}" dt="2024-06-03T06:36:08.963" v="6906" actId="1076"/>
          <ac:spMkLst>
            <pc:docMk/>
            <pc:sldMk cId="2397699023" sldId="289"/>
            <ac:spMk id="35" creationId="{9D2693F6-E1E0-5FF4-DDF8-B5DADF31FB73}"/>
          </ac:spMkLst>
        </pc:spChg>
        <pc:spChg chg="del mod">
          <ac:chgData name="Silent Night" userId="575bc32b62dc450f" providerId="LiveId" clId="{540CA7DE-7364-42AD-8C88-89F1E599B2F3}" dt="2024-05-29T09:14:46.188" v="4300" actId="478"/>
          <ac:spMkLst>
            <pc:docMk/>
            <pc:sldMk cId="2397699023" sldId="289"/>
            <ac:spMk id="36" creationId="{41B19DB7-B90A-3CB6-CABD-2A95054E11A1}"/>
          </ac:spMkLst>
        </pc:spChg>
        <pc:spChg chg="del mod">
          <ac:chgData name="Silent Night" userId="575bc32b62dc450f" providerId="LiveId" clId="{540CA7DE-7364-42AD-8C88-89F1E599B2F3}" dt="2024-05-29T08:49:32.538" v="3927" actId="478"/>
          <ac:spMkLst>
            <pc:docMk/>
            <pc:sldMk cId="2397699023" sldId="289"/>
            <ac:spMk id="37" creationId="{52B815E4-3700-959E-BD42-07F711158F19}"/>
          </ac:spMkLst>
        </pc:spChg>
        <pc:spChg chg="add del mod">
          <ac:chgData name="Silent Night" userId="575bc32b62dc450f" providerId="LiveId" clId="{540CA7DE-7364-42AD-8C88-89F1E599B2F3}" dt="2024-06-03T07:01:43.402" v="7103" actId="1037"/>
          <ac:spMkLst>
            <pc:docMk/>
            <pc:sldMk cId="2397699023" sldId="289"/>
            <ac:spMk id="38" creationId="{E942E22E-B099-71C0-65E5-55FB1886F953}"/>
          </ac:spMkLst>
        </pc:spChg>
        <pc:cxnChg chg="mod">
          <ac:chgData name="Silent Night" userId="575bc32b62dc450f" providerId="LiveId" clId="{540CA7DE-7364-42AD-8C88-89F1E599B2F3}" dt="2024-06-03T06:36:14.752" v="6907" actId="14100"/>
          <ac:cxnSpMkLst>
            <pc:docMk/>
            <pc:sldMk cId="2397699023" sldId="289"/>
            <ac:cxnSpMk id="49" creationId="{A92DC9E1-82E0-BFEA-2A11-19797879EE84}"/>
          </ac:cxnSpMkLst>
        </pc:cxnChg>
        <pc:cxnChg chg="del mod">
          <ac:chgData name="Silent Night" userId="575bc32b62dc450f" providerId="LiveId" clId="{540CA7DE-7364-42AD-8C88-89F1E599B2F3}" dt="2024-05-29T09:14:46.188" v="4300" actId="478"/>
          <ac:cxnSpMkLst>
            <pc:docMk/>
            <pc:sldMk cId="2397699023" sldId="289"/>
            <ac:cxnSpMk id="52" creationId="{8EE391A9-B0B4-9067-9DFE-8F4281BA1A09}"/>
          </ac:cxnSpMkLst>
        </pc:cxnChg>
        <pc:cxnChg chg="del mod">
          <ac:chgData name="Silent Night" userId="575bc32b62dc450f" providerId="LiveId" clId="{540CA7DE-7364-42AD-8C88-89F1E599B2F3}" dt="2024-05-29T08:49:32.538" v="3927" actId="478"/>
          <ac:cxnSpMkLst>
            <pc:docMk/>
            <pc:sldMk cId="2397699023" sldId="289"/>
            <ac:cxnSpMk id="53" creationId="{CC096508-35EA-96C4-50D4-70EF5BF11984}"/>
          </ac:cxnSpMkLst>
        </pc:cxnChg>
        <pc:cxnChg chg="add del mod">
          <ac:chgData name="Silent Night" userId="575bc32b62dc450f" providerId="LiveId" clId="{540CA7DE-7364-42AD-8C88-89F1E599B2F3}" dt="2024-06-03T07:01:43.402" v="7103" actId="1037"/>
          <ac:cxnSpMkLst>
            <pc:docMk/>
            <pc:sldMk cId="2397699023" sldId="289"/>
            <ac:cxnSpMk id="54" creationId="{A64BE60F-F3C4-7403-0CA4-F06E192ACE67}"/>
          </ac:cxnSpMkLst>
        </pc:cxnChg>
      </pc:sldChg>
      <pc:sldChg chg="addSp delSp modSp add mod">
        <pc:chgData name="Silent Night" userId="575bc32b62dc450f" providerId="LiveId" clId="{540CA7DE-7364-42AD-8C88-89F1E599B2F3}" dt="2024-06-14T12:13:40.858" v="12711" actId="478"/>
        <pc:sldMkLst>
          <pc:docMk/>
          <pc:sldMk cId="609523414" sldId="290"/>
        </pc:sldMkLst>
        <pc:spChg chg="del">
          <ac:chgData name="Silent Night" userId="575bc32b62dc450f" providerId="LiveId" clId="{540CA7DE-7364-42AD-8C88-89F1E599B2F3}" dt="2024-05-29T09:14:38.359" v="4299" actId="478"/>
          <ac:spMkLst>
            <pc:docMk/>
            <pc:sldMk cId="609523414" sldId="290"/>
            <ac:spMk id="4" creationId="{00000000-0000-0000-0000-000000000000}"/>
          </ac:spMkLst>
        </pc:spChg>
        <pc:spChg chg="add mod">
          <ac:chgData name="Silent Night" userId="575bc32b62dc450f" providerId="LiveId" clId="{540CA7DE-7364-42AD-8C88-89F1E599B2F3}" dt="2024-06-03T07:39:12.438" v="7743" actId="12"/>
          <ac:spMkLst>
            <pc:docMk/>
            <pc:sldMk cId="609523414" sldId="290"/>
            <ac:spMk id="10" creationId="{925A24A4-0B1B-944B-2A04-3DA0214CE47A}"/>
          </ac:spMkLst>
        </pc:spChg>
        <pc:spChg chg="add mod">
          <ac:chgData name="Silent Night" userId="575bc32b62dc450f" providerId="LiveId" clId="{540CA7DE-7364-42AD-8C88-89F1E599B2F3}" dt="2024-06-03T07:39:18.070" v="7744" actId="12"/>
          <ac:spMkLst>
            <pc:docMk/>
            <pc:sldMk cId="609523414" sldId="290"/>
            <ac:spMk id="11" creationId="{BF41C17E-158A-F79A-C381-1DA5A1C39E2F}"/>
          </ac:spMkLst>
        </pc:spChg>
        <pc:spChg chg="del">
          <ac:chgData name="Silent Night" userId="575bc32b62dc450f" providerId="LiveId" clId="{540CA7DE-7364-42AD-8C88-89F1E599B2F3}" dt="2024-06-14T12:13:40.858" v="12711" actId="478"/>
          <ac:spMkLst>
            <pc:docMk/>
            <pc:sldMk cId="609523414" sldId="290"/>
            <ac:spMk id="25" creationId="{00000000-0000-0000-0000-000000000000}"/>
          </ac:spMkLst>
        </pc:spChg>
        <pc:spChg chg="del mod">
          <ac:chgData name="Silent Night" userId="575bc32b62dc450f" providerId="LiveId" clId="{540CA7DE-7364-42AD-8C88-89F1E599B2F3}" dt="2024-06-03T07:07:04.214" v="7363" actId="478"/>
          <ac:spMkLst>
            <pc:docMk/>
            <pc:sldMk cId="609523414" sldId="290"/>
            <ac:spMk id="26" creationId="{5FB12DB4-00AE-F9D4-DB05-DFDF89CAF7C4}"/>
          </ac:spMkLst>
        </pc:spChg>
        <pc:spChg chg="del mod">
          <ac:chgData name="Silent Night" userId="575bc32b62dc450f" providerId="LiveId" clId="{540CA7DE-7364-42AD-8C88-89F1E599B2F3}" dt="2024-06-03T07:09:21.662" v="7388" actId="478"/>
          <ac:spMkLst>
            <pc:docMk/>
            <pc:sldMk cId="609523414" sldId="290"/>
            <ac:spMk id="27" creationId="{B32C0CD2-3ACA-2B8B-5618-D842CF94DF62}"/>
          </ac:spMkLst>
        </pc:spChg>
        <pc:spChg chg="del">
          <ac:chgData name="Silent Night" userId="575bc32b62dc450f" providerId="LiveId" clId="{540CA7DE-7364-42AD-8C88-89F1E599B2F3}" dt="2024-05-29T09:14:38.359" v="4299" actId="478"/>
          <ac:spMkLst>
            <pc:docMk/>
            <pc:sldMk cId="609523414" sldId="290"/>
            <ac:spMk id="35" creationId="{9D2693F6-E1E0-5FF4-DDF8-B5DADF31FB73}"/>
          </ac:spMkLst>
        </pc:spChg>
        <pc:spChg chg="mod">
          <ac:chgData name="Silent Night" userId="575bc32b62dc450f" providerId="LiveId" clId="{540CA7DE-7364-42AD-8C88-89F1E599B2F3}" dt="2024-06-03T06:39:34.301" v="6940" actId="1038"/>
          <ac:spMkLst>
            <pc:docMk/>
            <pc:sldMk cId="609523414" sldId="290"/>
            <ac:spMk id="36" creationId="{41B19DB7-B90A-3CB6-CABD-2A95054E11A1}"/>
          </ac:spMkLst>
        </pc:spChg>
        <pc:spChg chg="mod">
          <ac:chgData name="Silent Night" userId="575bc32b62dc450f" providerId="LiveId" clId="{540CA7DE-7364-42AD-8C88-89F1E599B2F3}" dt="2024-06-03T06:39:10.638" v="6925" actId="1038"/>
          <ac:spMkLst>
            <pc:docMk/>
            <pc:sldMk cId="609523414" sldId="290"/>
            <ac:spMk id="37" creationId="{52B815E4-3700-959E-BD42-07F711158F19}"/>
          </ac:spMkLst>
        </pc:spChg>
        <pc:cxnChg chg="del">
          <ac:chgData name="Silent Night" userId="575bc32b62dc450f" providerId="LiveId" clId="{540CA7DE-7364-42AD-8C88-89F1E599B2F3}" dt="2024-05-29T09:14:38.359" v="4299" actId="478"/>
          <ac:cxnSpMkLst>
            <pc:docMk/>
            <pc:sldMk cId="609523414" sldId="290"/>
            <ac:cxnSpMk id="49" creationId="{A92DC9E1-82E0-BFEA-2A11-19797879EE84}"/>
          </ac:cxnSpMkLst>
        </pc:cxnChg>
        <pc:cxnChg chg="mod">
          <ac:chgData name="Silent Night" userId="575bc32b62dc450f" providerId="LiveId" clId="{540CA7DE-7364-42AD-8C88-89F1E599B2F3}" dt="2024-06-03T06:39:51.087" v="6943" actId="14100"/>
          <ac:cxnSpMkLst>
            <pc:docMk/>
            <pc:sldMk cId="609523414" sldId="290"/>
            <ac:cxnSpMk id="52" creationId="{8EE391A9-B0B4-9067-9DFE-8F4281BA1A09}"/>
          </ac:cxnSpMkLst>
        </pc:cxnChg>
        <pc:cxnChg chg="mod">
          <ac:chgData name="Silent Night" userId="575bc32b62dc450f" providerId="LiveId" clId="{540CA7DE-7364-42AD-8C88-89F1E599B2F3}" dt="2024-06-03T07:10:17.703" v="7392" actId="14100"/>
          <ac:cxnSpMkLst>
            <pc:docMk/>
            <pc:sldMk cId="609523414" sldId="290"/>
            <ac:cxnSpMk id="53" creationId="{CC096508-35EA-96C4-50D4-70EF5BF11984}"/>
          </ac:cxnSpMkLst>
        </pc:cxnChg>
      </pc:sldChg>
      <pc:sldChg chg="addSp delSp modSp mod">
        <pc:chgData name="Silent Night" userId="575bc32b62dc450f" providerId="LiveId" clId="{540CA7DE-7364-42AD-8C88-89F1E599B2F3}" dt="2024-06-14T12:13:51.552" v="12713" actId="478"/>
        <pc:sldMkLst>
          <pc:docMk/>
          <pc:sldMk cId="0" sldId="291"/>
        </pc:sldMkLst>
        <pc:spChg chg="mod">
          <ac:chgData name="Silent Night" userId="575bc32b62dc450f" providerId="LiveId" clId="{540CA7DE-7364-42AD-8C88-89F1E599B2F3}" dt="2024-05-30T10:15:27.393" v="6231" actId="1036"/>
          <ac:spMkLst>
            <pc:docMk/>
            <pc:sldMk cId="0" sldId="291"/>
            <ac:spMk id="2" creationId="{00000000-0000-0000-0000-000000000000}"/>
          </ac:spMkLst>
        </pc:spChg>
        <pc:spChg chg="mod">
          <ac:chgData name="Silent Night" userId="575bc32b62dc450f" providerId="LiveId" clId="{540CA7DE-7364-42AD-8C88-89F1E599B2F3}" dt="2024-05-30T10:15:27.393" v="6231" actId="1036"/>
          <ac:spMkLst>
            <pc:docMk/>
            <pc:sldMk cId="0" sldId="291"/>
            <ac:spMk id="3" creationId="{00000000-0000-0000-0000-000000000000}"/>
          </ac:spMkLst>
        </pc:spChg>
        <pc:spChg chg="del">
          <ac:chgData name="Silent Night" userId="575bc32b62dc450f" providerId="LiveId" clId="{540CA7DE-7364-42AD-8C88-89F1E599B2F3}" dt="2024-05-30T09:59:41.816" v="5441" actId="478"/>
          <ac:spMkLst>
            <pc:docMk/>
            <pc:sldMk cId="0" sldId="291"/>
            <ac:spMk id="4" creationId="{00000000-0000-0000-0000-000000000000}"/>
          </ac:spMkLst>
        </pc:spChg>
        <pc:spChg chg="del mod">
          <ac:chgData name="Silent Night" userId="575bc32b62dc450f" providerId="LiveId" clId="{540CA7DE-7364-42AD-8C88-89F1E599B2F3}" dt="2024-05-30T10:01:46.698" v="5510" actId="478"/>
          <ac:spMkLst>
            <pc:docMk/>
            <pc:sldMk cId="0" sldId="291"/>
            <ac:spMk id="5" creationId="{00000000-0000-0000-0000-000000000000}"/>
          </ac:spMkLst>
        </pc:spChg>
        <pc:spChg chg="del mod">
          <ac:chgData name="Silent Night" userId="575bc32b62dc450f" providerId="LiveId" clId="{540CA7DE-7364-42AD-8C88-89F1E599B2F3}" dt="2024-05-30T10:01:26.331" v="5506" actId="478"/>
          <ac:spMkLst>
            <pc:docMk/>
            <pc:sldMk cId="0" sldId="291"/>
            <ac:spMk id="6" creationId="{00000000-0000-0000-0000-000000000000}"/>
          </ac:spMkLst>
        </pc:spChg>
        <pc:spChg chg="del mod">
          <ac:chgData name="Silent Night" userId="575bc32b62dc450f" providerId="LiveId" clId="{540CA7DE-7364-42AD-8C88-89F1E599B2F3}" dt="2024-05-30T10:03:27.732" v="5590" actId="478"/>
          <ac:spMkLst>
            <pc:docMk/>
            <pc:sldMk cId="0" sldId="291"/>
            <ac:spMk id="7" creationId="{00000000-0000-0000-0000-000000000000}"/>
          </ac:spMkLst>
        </pc:spChg>
        <pc:spChg chg="del mod">
          <ac:chgData name="Silent Night" userId="575bc32b62dc450f" providerId="LiveId" clId="{540CA7DE-7364-42AD-8C88-89F1E599B2F3}" dt="2024-05-30T10:03:20.619" v="5589" actId="478"/>
          <ac:spMkLst>
            <pc:docMk/>
            <pc:sldMk cId="0" sldId="291"/>
            <ac:spMk id="8" creationId="{00000000-0000-0000-0000-000000000000}"/>
          </ac:spMkLst>
        </pc:spChg>
        <pc:spChg chg="del">
          <ac:chgData name="Silent Night" userId="575bc32b62dc450f" providerId="LiveId" clId="{540CA7DE-7364-42AD-8C88-89F1E599B2F3}" dt="2024-05-30T09:59:47.455" v="5442" actId="478"/>
          <ac:spMkLst>
            <pc:docMk/>
            <pc:sldMk cId="0" sldId="291"/>
            <ac:spMk id="16" creationId="{00000000-0000-0000-0000-000000000000}"/>
          </ac:spMkLst>
        </pc:spChg>
        <pc:spChg chg="mod">
          <ac:chgData name="Silent Night" userId="575bc32b62dc450f" providerId="LiveId" clId="{540CA7DE-7364-42AD-8C88-89F1E599B2F3}" dt="2024-05-30T10:18:34.453" v="6257" actId="20577"/>
          <ac:spMkLst>
            <pc:docMk/>
            <pc:sldMk cId="0" sldId="291"/>
            <ac:spMk id="22" creationId="{00000000-0000-0000-0000-000000000000}"/>
          </ac:spMkLst>
        </pc:spChg>
        <pc:spChg chg="mod">
          <ac:chgData name="Silent Night" userId="575bc32b62dc450f" providerId="LiveId" clId="{540CA7DE-7364-42AD-8C88-89F1E599B2F3}" dt="2024-05-30T09:40:13.778" v="5306"/>
          <ac:spMkLst>
            <pc:docMk/>
            <pc:sldMk cId="0" sldId="291"/>
            <ac:spMk id="24" creationId="{00000000-0000-0000-0000-000000000000}"/>
          </ac:spMkLst>
        </pc:spChg>
        <pc:spChg chg="del">
          <ac:chgData name="Silent Night" userId="575bc32b62dc450f" providerId="LiveId" clId="{540CA7DE-7364-42AD-8C88-89F1E599B2F3}" dt="2024-06-14T12:13:51.552" v="12713" actId="478"/>
          <ac:spMkLst>
            <pc:docMk/>
            <pc:sldMk cId="0" sldId="291"/>
            <ac:spMk id="25" creationId="{00000000-0000-0000-0000-000000000000}"/>
          </ac:spMkLst>
        </pc:spChg>
        <pc:spChg chg="add mod">
          <ac:chgData name="Silent Night" userId="575bc32b62dc450f" providerId="LiveId" clId="{540CA7DE-7364-42AD-8C88-89F1E599B2F3}" dt="2024-05-30T10:10:45.535" v="6202" actId="1036"/>
          <ac:spMkLst>
            <pc:docMk/>
            <pc:sldMk cId="0" sldId="291"/>
            <ac:spMk id="26" creationId="{D6C27359-97D4-4658-41C2-F50520F90903}"/>
          </ac:spMkLst>
        </pc:spChg>
        <pc:spChg chg="add mod">
          <ac:chgData name="Silent Night" userId="575bc32b62dc450f" providerId="LiveId" clId="{540CA7DE-7364-42AD-8C88-89F1E599B2F3}" dt="2024-05-30T10:20:58.553" v="6267" actId="20577"/>
          <ac:spMkLst>
            <pc:docMk/>
            <pc:sldMk cId="0" sldId="291"/>
            <ac:spMk id="27" creationId="{E6713B37-2724-7220-BC21-EDDDCE0C6520}"/>
          </ac:spMkLst>
        </pc:spChg>
        <pc:spChg chg="add mod">
          <ac:chgData name="Silent Night" userId="575bc32b62dc450f" providerId="LiveId" clId="{540CA7DE-7364-42AD-8C88-89F1E599B2F3}" dt="2024-05-30T10:10:45.535" v="6202" actId="1036"/>
          <ac:spMkLst>
            <pc:docMk/>
            <pc:sldMk cId="0" sldId="291"/>
            <ac:spMk id="28" creationId="{F68406B3-3D33-628A-C3D9-09C305AF0421}"/>
          </ac:spMkLst>
        </pc:spChg>
        <pc:spChg chg="add mod">
          <ac:chgData name="Silent Night" userId="575bc32b62dc450f" providerId="LiveId" clId="{540CA7DE-7364-42AD-8C88-89F1E599B2F3}" dt="2024-05-30T10:10:45.535" v="6202" actId="1036"/>
          <ac:spMkLst>
            <pc:docMk/>
            <pc:sldMk cId="0" sldId="291"/>
            <ac:spMk id="29" creationId="{BFAEF80F-A8B7-86C4-79C6-29E1F9C98FC3}"/>
          </ac:spMkLst>
        </pc:spChg>
        <pc:spChg chg="mod">
          <ac:chgData name="Silent Night" userId="575bc32b62dc450f" providerId="LiveId" clId="{540CA7DE-7364-42AD-8C88-89F1E599B2F3}" dt="2024-05-30T10:06:44.954" v="5706"/>
          <ac:spMkLst>
            <pc:docMk/>
            <pc:sldMk cId="0" sldId="291"/>
            <ac:spMk id="31" creationId="{DFF895E7-070A-E961-97EF-E30797014286}"/>
          </ac:spMkLst>
        </pc:spChg>
        <pc:spChg chg="mod">
          <ac:chgData name="Silent Night" userId="575bc32b62dc450f" providerId="LiveId" clId="{540CA7DE-7364-42AD-8C88-89F1E599B2F3}" dt="2024-05-30T10:06:44.954" v="5706"/>
          <ac:spMkLst>
            <pc:docMk/>
            <pc:sldMk cId="0" sldId="291"/>
            <ac:spMk id="32" creationId="{BBD414C2-2412-7B2F-2709-8F0ADCF3E838}"/>
          </ac:spMkLst>
        </pc:spChg>
        <pc:spChg chg="mod">
          <ac:chgData name="Silent Night" userId="575bc32b62dc450f" providerId="LiveId" clId="{540CA7DE-7364-42AD-8C88-89F1E599B2F3}" dt="2024-05-30T10:07:07.119" v="5758"/>
          <ac:spMkLst>
            <pc:docMk/>
            <pc:sldMk cId="0" sldId="291"/>
            <ac:spMk id="34" creationId="{DBD08726-29A1-0CD0-0329-8A8D30BAB4EC}"/>
          </ac:spMkLst>
        </pc:spChg>
        <pc:spChg chg="mod">
          <ac:chgData name="Silent Night" userId="575bc32b62dc450f" providerId="LiveId" clId="{540CA7DE-7364-42AD-8C88-89F1E599B2F3}" dt="2024-05-30T10:07:07.119" v="5758"/>
          <ac:spMkLst>
            <pc:docMk/>
            <pc:sldMk cId="0" sldId="291"/>
            <ac:spMk id="35" creationId="{6CD2A86E-0214-0F67-FAC9-466621FFA805}"/>
          </ac:spMkLst>
        </pc:spChg>
        <pc:spChg chg="mod">
          <ac:chgData name="Silent Night" userId="575bc32b62dc450f" providerId="LiveId" clId="{540CA7DE-7364-42AD-8C88-89F1E599B2F3}" dt="2024-05-30T10:07:27.442" v="5760"/>
          <ac:spMkLst>
            <pc:docMk/>
            <pc:sldMk cId="0" sldId="291"/>
            <ac:spMk id="37" creationId="{57ED7C05-A9A0-7C5C-6BEE-FA8B7CCFB642}"/>
          </ac:spMkLst>
        </pc:spChg>
        <pc:spChg chg="mod">
          <ac:chgData name="Silent Night" userId="575bc32b62dc450f" providerId="LiveId" clId="{540CA7DE-7364-42AD-8C88-89F1E599B2F3}" dt="2024-05-30T10:07:27.442" v="5760"/>
          <ac:spMkLst>
            <pc:docMk/>
            <pc:sldMk cId="0" sldId="291"/>
            <ac:spMk id="38" creationId="{C3A738B9-D128-E5F6-A857-64A3A7F07472}"/>
          </ac:spMkLst>
        </pc:spChg>
        <pc:spChg chg="add mod">
          <ac:chgData name="Silent Night" userId="575bc32b62dc450f" providerId="LiveId" clId="{540CA7DE-7364-42AD-8C88-89F1E599B2F3}" dt="2024-05-30T10:10:45.535" v="6202" actId="1036"/>
          <ac:spMkLst>
            <pc:docMk/>
            <pc:sldMk cId="0" sldId="291"/>
            <ac:spMk id="39" creationId="{ECB6C341-B710-A52A-458E-20AD7D38C479}"/>
          </ac:spMkLst>
        </pc:spChg>
        <pc:spChg chg="add mod">
          <ac:chgData name="Silent Night" userId="575bc32b62dc450f" providerId="LiveId" clId="{540CA7DE-7364-42AD-8C88-89F1E599B2F3}" dt="2024-05-30T10:10:45.535" v="6202" actId="1036"/>
          <ac:spMkLst>
            <pc:docMk/>
            <pc:sldMk cId="0" sldId="291"/>
            <ac:spMk id="40" creationId="{0CBE0BF4-E4A3-4E88-EE0F-6EF498BBADB2}"/>
          </ac:spMkLst>
        </pc:spChg>
        <pc:spChg chg="mod">
          <ac:chgData name="Silent Night" userId="575bc32b62dc450f" providerId="LiveId" clId="{540CA7DE-7364-42AD-8C88-89F1E599B2F3}" dt="2024-05-30T10:08:59.797" v="5974"/>
          <ac:spMkLst>
            <pc:docMk/>
            <pc:sldMk cId="0" sldId="291"/>
            <ac:spMk id="42" creationId="{036165CD-F5BD-7CE1-F28C-1B9E06938E86}"/>
          </ac:spMkLst>
        </pc:spChg>
        <pc:spChg chg="mod">
          <ac:chgData name="Silent Night" userId="575bc32b62dc450f" providerId="LiveId" clId="{540CA7DE-7364-42AD-8C88-89F1E599B2F3}" dt="2024-05-30T10:08:59.797" v="5974"/>
          <ac:spMkLst>
            <pc:docMk/>
            <pc:sldMk cId="0" sldId="291"/>
            <ac:spMk id="43" creationId="{9F76C332-E92D-240D-5D16-127DB4C7A8E6}"/>
          </ac:spMkLst>
        </pc:spChg>
        <pc:spChg chg="add mod">
          <ac:chgData name="Silent Night" userId="575bc32b62dc450f" providerId="LiveId" clId="{540CA7DE-7364-42AD-8C88-89F1E599B2F3}" dt="2024-05-30T10:10:45.535" v="6202" actId="1036"/>
          <ac:spMkLst>
            <pc:docMk/>
            <pc:sldMk cId="0" sldId="291"/>
            <ac:spMk id="44" creationId="{0F68C97A-5189-85AA-719D-C28F341D28FA}"/>
          </ac:spMkLst>
        </pc:spChg>
        <pc:spChg chg="add mod">
          <ac:chgData name="Silent Night" userId="575bc32b62dc450f" providerId="LiveId" clId="{540CA7DE-7364-42AD-8C88-89F1E599B2F3}" dt="2024-05-30T10:17:51.330" v="6253" actId="14100"/>
          <ac:spMkLst>
            <pc:docMk/>
            <pc:sldMk cId="0" sldId="291"/>
            <ac:spMk id="50" creationId="{A32E019A-E431-EABB-06ED-6AC88E51822C}"/>
          </ac:spMkLst>
        </pc:spChg>
        <pc:grpChg chg="mod">
          <ac:chgData name="Silent Night" userId="575bc32b62dc450f" providerId="LiveId" clId="{540CA7DE-7364-42AD-8C88-89F1E599B2F3}" dt="2024-05-30T10:10:45.535" v="6202" actId="1036"/>
          <ac:grpSpMkLst>
            <pc:docMk/>
            <pc:sldMk cId="0" sldId="291"/>
            <ac:grpSpMk id="9" creationId="{00000000-0000-0000-0000-000000000000}"/>
          </ac:grpSpMkLst>
        </pc:grpChg>
        <pc:grpChg chg="mod">
          <ac:chgData name="Silent Night" userId="575bc32b62dc450f" providerId="LiveId" clId="{540CA7DE-7364-42AD-8C88-89F1E599B2F3}" dt="2024-05-30T10:10:45.535" v="6202" actId="1036"/>
          <ac:grpSpMkLst>
            <pc:docMk/>
            <pc:sldMk cId="0" sldId="291"/>
            <ac:grpSpMk id="12" creationId="{00000000-0000-0000-0000-000000000000}"/>
          </ac:grpSpMkLst>
        </pc:grpChg>
        <pc:grpChg chg="del mod">
          <ac:chgData name="Silent Night" userId="575bc32b62dc450f" providerId="LiveId" clId="{540CA7DE-7364-42AD-8C88-89F1E599B2F3}" dt="2024-05-30T10:04:49.812" v="5665" actId="478"/>
          <ac:grpSpMkLst>
            <pc:docMk/>
            <pc:sldMk cId="0" sldId="291"/>
            <ac:grpSpMk id="15" creationId="{00000000-0000-0000-0000-000000000000}"/>
          </ac:grpSpMkLst>
        </pc:grpChg>
        <pc:grpChg chg="add mod">
          <ac:chgData name="Silent Night" userId="575bc32b62dc450f" providerId="LiveId" clId="{540CA7DE-7364-42AD-8C88-89F1E599B2F3}" dt="2024-05-30T10:10:45.535" v="6202" actId="1036"/>
          <ac:grpSpMkLst>
            <pc:docMk/>
            <pc:sldMk cId="0" sldId="291"/>
            <ac:grpSpMk id="30" creationId="{DD26380F-17B4-3857-BA45-279DDC46EAB1}"/>
          </ac:grpSpMkLst>
        </pc:grpChg>
        <pc:grpChg chg="add mod">
          <ac:chgData name="Silent Night" userId="575bc32b62dc450f" providerId="LiveId" clId="{540CA7DE-7364-42AD-8C88-89F1E599B2F3}" dt="2024-05-30T10:10:45.535" v="6202" actId="1036"/>
          <ac:grpSpMkLst>
            <pc:docMk/>
            <pc:sldMk cId="0" sldId="291"/>
            <ac:grpSpMk id="33" creationId="{7469E09B-20D1-8959-0AA8-CC5BCD27EE07}"/>
          </ac:grpSpMkLst>
        </pc:grpChg>
        <pc:grpChg chg="add mod">
          <ac:chgData name="Silent Night" userId="575bc32b62dc450f" providerId="LiveId" clId="{540CA7DE-7364-42AD-8C88-89F1E599B2F3}" dt="2024-05-30T10:10:45.535" v="6202" actId="1036"/>
          <ac:grpSpMkLst>
            <pc:docMk/>
            <pc:sldMk cId="0" sldId="291"/>
            <ac:grpSpMk id="36" creationId="{0950C302-45E2-52F1-1C7E-5A12B10963EF}"/>
          </ac:grpSpMkLst>
        </pc:grpChg>
        <pc:grpChg chg="add mod">
          <ac:chgData name="Silent Night" userId="575bc32b62dc450f" providerId="LiveId" clId="{540CA7DE-7364-42AD-8C88-89F1E599B2F3}" dt="2024-05-30T10:10:45.535" v="6202" actId="1036"/>
          <ac:grpSpMkLst>
            <pc:docMk/>
            <pc:sldMk cId="0" sldId="291"/>
            <ac:grpSpMk id="41" creationId="{9904218E-728E-56B6-F8E5-8CCF98CD8EA5}"/>
          </ac:grpSpMkLst>
        </pc:grpChg>
        <pc:picChg chg="add mod">
          <ac:chgData name="Silent Night" userId="575bc32b62dc450f" providerId="LiveId" clId="{540CA7DE-7364-42AD-8C88-89F1E599B2F3}" dt="2024-05-30T10:16:36.159" v="6244" actId="1076"/>
          <ac:picMkLst>
            <pc:docMk/>
            <pc:sldMk cId="0" sldId="291"/>
            <ac:picMk id="48" creationId="{A86FA707-DB0F-D609-4BFA-A8FE9122C603}"/>
          </ac:picMkLst>
        </pc:picChg>
        <pc:cxnChg chg="add mod">
          <ac:chgData name="Silent Night" userId="575bc32b62dc450f" providerId="LiveId" clId="{540CA7DE-7364-42AD-8C88-89F1E599B2F3}" dt="2024-05-30T10:10:45.535" v="6202" actId="1036"/>
          <ac:cxnSpMkLst>
            <pc:docMk/>
            <pc:sldMk cId="0" sldId="291"/>
            <ac:cxnSpMk id="46" creationId="{85443644-A97F-EFF2-EBB8-F4E635D57A50}"/>
          </ac:cxnSpMkLst>
        </pc:cxnChg>
      </pc:sldChg>
      <pc:sldChg chg="addSp delSp modSp add mod">
        <pc:chgData name="Silent Night" userId="575bc32b62dc450f" providerId="LiveId" clId="{540CA7DE-7364-42AD-8C88-89F1E599B2F3}" dt="2024-06-14T13:16:09.120" v="13291" actId="20577"/>
        <pc:sldMkLst>
          <pc:docMk/>
          <pc:sldMk cId="3574037821" sldId="292"/>
        </pc:sldMkLst>
        <pc:spChg chg="add mod">
          <ac:chgData name="Silent Night" userId="575bc32b62dc450f" providerId="LiveId" clId="{540CA7DE-7364-42AD-8C88-89F1E599B2F3}" dt="2024-06-14T13:16:09.120" v="13291" actId="20577"/>
          <ac:spMkLst>
            <pc:docMk/>
            <pc:sldMk cId="3574037821" sldId="292"/>
            <ac:spMk id="5" creationId="{692E09D4-13E0-CD2B-CF33-413B2E27C160}"/>
          </ac:spMkLst>
        </pc:spChg>
        <pc:spChg chg="del mod">
          <ac:chgData name="Silent Night" userId="575bc32b62dc450f" providerId="LiveId" clId="{540CA7DE-7364-42AD-8C88-89F1E599B2F3}" dt="2024-06-14T12:10:22.270" v="12681" actId="478"/>
          <ac:spMkLst>
            <pc:docMk/>
            <pc:sldMk cId="3574037821" sldId="292"/>
            <ac:spMk id="21" creationId="{D56689F4-8A51-05EF-4A11-900841B14826}"/>
          </ac:spMkLst>
        </pc:spChg>
        <pc:graphicFrameChg chg="del">
          <ac:chgData name="Silent Night" userId="575bc32b62dc450f" providerId="LiveId" clId="{540CA7DE-7364-42AD-8C88-89F1E599B2F3}" dt="2024-06-14T08:26:03.068" v="11650" actId="478"/>
          <ac:graphicFrameMkLst>
            <pc:docMk/>
            <pc:sldMk cId="3574037821" sldId="292"/>
            <ac:graphicFrameMk id="2" creationId="{57E0F821-A005-1EBE-8B5C-2DFECD8289AE}"/>
          </ac:graphicFrameMkLst>
        </pc:graphicFrameChg>
        <pc:graphicFrameChg chg="add mod">
          <ac:chgData name="Silent Night" userId="575bc32b62dc450f" providerId="LiveId" clId="{540CA7DE-7364-42AD-8C88-89F1E599B2F3}" dt="2024-06-14T12:12:34.375" v="12703" actId="14100"/>
          <ac:graphicFrameMkLst>
            <pc:docMk/>
            <pc:sldMk cId="3574037821" sldId="292"/>
            <ac:graphicFrameMk id="3" creationId="{2DCDC451-F064-A78E-AFE9-E42BD21392A1}"/>
          </ac:graphicFrameMkLst>
        </pc:graphicFrameChg>
      </pc:sldChg>
      <pc:sldChg chg="addSp delSp modSp add mod">
        <pc:chgData name="Silent Night" userId="575bc32b62dc450f" providerId="LiveId" clId="{540CA7DE-7364-42AD-8C88-89F1E599B2F3}" dt="2024-06-14T08:53:39.310" v="11987" actId="1076"/>
        <pc:sldMkLst>
          <pc:docMk/>
          <pc:sldMk cId="1746772699" sldId="293"/>
        </pc:sldMkLst>
        <pc:spChg chg="add mod">
          <ac:chgData name="Silent Night" userId="575bc32b62dc450f" providerId="LiveId" clId="{540CA7DE-7364-42AD-8C88-89F1E599B2F3}" dt="2024-06-14T08:53:39.310" v="11987" actId="1076"/>
          <ac:spMkLst>
            <pc:docMk/>
            <pc:sldMk cId="1746772699" sldId="293"/>
            <ac:spMk id="4" creationId="{469EB7A4-C3A7-1E78-4E9C-89B2344A46B6}"/>
          </ac:spMkLst>
        </pc:spChg>
        <pc:spChg chg="add mod">
          <ac:chgData name="Silent Night" userId="575bc32b62dc450f" providerId="LiveId" clId="{540CA7DE-7364-42AD-8C88-89F1E599B2F3}" dt="2024-06-14T08:51:49.806" v="11974" actId="2710"/>
          <ac:spMkLst>
            <pc:docMk/>
            <pc:sldMk cId="1746772699" sldId="293"/>
            <ac:spMk id="6" creationId="{AB978992-34B6-6B79-79AE-E92D8FFE8498}"/>
          </ac:spMkLst>
        </pc:spChg>
        <pc:graphicFrameChg chg="del">
          <ac:chgData name="Silent Night" userId="575bc32b62dc450f" providerId="LiveId" clId="{540CA7DE-7364-42AD-8C88-89F1E599B2F3}" dt="2024-06-14T08:30:47.079" v="11674" actId="478"/>
          <ac:graphicFrameMkLst>
            <pc:docMk/>
            <pc:sldMk cId="1746772699" sldId="293"/>
            <ac:graphicFrameMk id="3" creationId="{2DCDC451-F064-A78E-AFE9-E42BD21392A1}"/>
          </ac:graphicFrameMkLst>
        </pc:graphicFrameChg>
      </pc:sldChg>
      <pc:sldChg chg="addSp delSp modSp add mod">
        <pc:chgData name="Silent Night" userId="575bc32b62dc450f" providerId="LiveId" clId="{540CA7DE-7364-42AD-8C88-89F1E599B2F3}" dt="2024-06-14T12:14:18.434" v="12715" actId="478"/>
        <pc:sldMkLst>
          <pc:docMk/>
          <pc:sldMk cId="1404576772" sldId="294"/>
        </pc:sldMkLst>
        <pc:spChg chg="add mod">
          <ac:chgData name="Silent Night" userId="575bc32b62dc450f" providerId="LiveId" clId="{540CA7DE-7364-42AD-8C88-89F1E599B2F3}" dt="2024-06-14T08:53:26.488" v="11985" actId="1076"/>
          <ac:spMkLst>
            <pc:docMk/>
            <pc:sldMk cId="1404576772" sldId="294"/>
            <ac:spMk id="3" creationId="{1630ACF8-6842-F7A8-B838-27D4C10D1E11}"/>
          </ac:spMkLst>
        </pc:spChg>
        <pc:spChg chg="del">
          <ac:chgData name="Silent Night" userId="575bc32b62dc450f" providerId="LiveId" clId="{540CA7DE-7364-42AD-8C88-89F1E599B2F3}" dt="2024-06-14T08:47:47.726" v="11885" actId="478"/>
          <ac:spMkLst>
            <pc:docMk/>
            <pc:sldMk cId="1404576772" sldId="294"/>
            <ac:spMk id="4" creationId="{469EB7A4-C3A7-1E78-4E9C-89B2344A46B6}"/>
          </ac:spMkLst>
        </pc:spChg>
        <pc:spChg chg="mod">
          <ac:chgData name="Silent Night" userId="575bc32b62dc450f" providerId="LiveId" clId="{540CA7DE-7364-42AD-8C88-89F1E599B2F3}" dt="2024-06-14T08:52:00.440" v="11975" actId="2710"/>
          <ac:spMkLst>
            <pc:docMk/>
            <pc:sldMk cId="1404576772" sldId="294"/>
            <ac:spMk id="6" creationId="{AB978992-34B6-6B79-79AE-E92D8FFE8498}"/>
          </ac:spMkLst>
        </pc:spChg>
        <pc:spChg chg="del">
          <ac:chgData name="Silent Night" userId="575bc32b62dc450f" providerId="LiveId" clId="{540CA7DE-7364-42AD-8C88-89F1E599B2F3}" dt="2024-06-14T12:14:18.434" v="12715" actId="478"/>
          <ac:spMkLst>
            <pc:docMk/>
            <pc:sldMk cId="1404576772" sldId="294"/>
            <ac:spMk id="21" creationId="{D56689F4-8A51-05EF-4A11-900841B14826}"/>
          </ac:spMkLst>
        </pc:spChg>
      </pc:sldChg>
      <pc:sldChg chg="delSp modSp add mod">
        <pc:chgData name="Silent Night" userId="575bc32b62dc450f" providerId="LiveId" clId="{540CA7DE-7364-42AD-8C88-89F1E599B2F3}" dt="2024-06-14T12:14:23.862" v="12716" actId="478"/>
        <pc:sldMkLst>
          <pc:docMk/>
          <pc:sldMk cId="3255706082" sldId="295"/>
        </pc:sldMkLst>
        <pc:spChg chg="mod">
          <ac:chgData name="Silent Night" userId="575bc32b62dc450f" providerId="LiveId" clId="{540CA7DE-7364-42AD-8C88-89F1E599B2F3}" dt="2024-06-14T09:01:59.303" v="12130" actId="13926"/>
          <ac:spMkLst>
            <pc:docMk/>
            <pc:sldMk cId="3255706082" sldId="295"/>
            <ac:spMk id="3" creationId="{1630ACF8-6842-F7A8-B838-27D4C10D1E11}"/>
          </ac:spMkLst>
        </pc:spChg>
        <pc:spChg chg="mod">
          <ac:chgData name="Silent Night" userId="575bc32b62dc450f" providerId="LiveId" clId="{540CA7DE-7364-42AD-8C88-89F1E599B2F3}" dt="2024-06-14T08:58:03.223" v="11994" actId="20577"/>
          <ac:spMkLst>
            <pc:docMk/>
            <pc:sldMk cId="3255706082" sldId="295"/>
            <ac:spMk id="6" creationId="{AB978992-34B6-6B79-79AE-E92D8FFE8498}"/>
          </ac:spMkLst>
        </pc:spChg>
        <pc:spChg chg="del">
          <ac:chgData name="Silent Night" userId="575bc32b62dc450f" providerId="LiveId" clId="{540CA7DE-7364-42AD-8C88-89F1E599B2F3}" dt="2024-06-14T12:14:23.862" v="12716" actId="478"/>
          <ac:spMkLst>
            <pc:docMk/>
            <pc:sldMk cId="3255706082" sldId="295"/>
            <ac:spMk id="21" creationId="{D56689F4-8A51-05EF-4A11-900841B14826}"/>
          </ac:spMkLst>
        </pc:spChg>
      </pc:sldChg>
      <pc:sldChg chg="delSp modSp add mod">
        <pc:chgData name="Silent Night" userId="575bc32b62dc450f" providerId="LiveId" clId="{540CA7DE-7364-42AD-8C88-89F1E599B2F3}" dt="2024-06-14T12:16:28.383" v="12730" actId="255"/>
        <pc:sldMkLst>
          <pc:docMk/>
          <pc:sldMk cId="3112845188" sldId="296"/>
        </pc:sldMkLst>
        <pc:spChg chg="del">
          <ac:chgData name="Silent Night" userId="575bc32b62dc450f" providerId="LiveId" clId="{540CA7DE-7364-42AD-8C88-89F1E599B2F3}" dt="2024-06-14T12:16:07.936" v="12727" actId="478"/>
          <ac:spMkLst>
            <pc:docMk/>
            <pc:sldMk cId="3112845188" sldId="296"/>
            <ac:spMk id="7" creationId="{00000000-0000-0000-0000-000000000000}"/>
          </ac:spMkLst>
        </pc:spChg>
        <pc:spChg chg="mod">
          <ac:chgData name="Silent Night" userId="575bc32b62dc450f" providerId="LiveId" clId="{540CA7DE-7364-42AD-8C88-89F1E599B2F3}" dt="2024-06-14T12:16:28.383" v="12730" actId="255"/>
          <ac:spMkLst>
            <pc:docMk/>
            <pc:sldMk cId="3112845188" sldId="296"/>
            <ac:spMk id="14" creationId="{98BDD27D-578E-2D00-426D-7DDB39F95F43}"/>
          </ac:spMkLst>
        </pc:spChg>
      </pc:sldChg>
      <pc:sldChg chg="delSp add mod">
        <pc:chgData name="Silent Night" userId="575bc32b62dc450f" providerId="LiveId" clId="{540CA7DE-7364-42AD-8C88-89F1E599B2F3}" dt="2024-06-14T12:13:18.831" v="12708" actId="478"/>
        <pc:sldMkLst>
          <pc:docMk/>
          <pc:sldMk cId="1434742204" sldId="297"/>
        </pc:sldMkLst>
        <pc:spChg chg="del">
          <ac:chgData name="Silent Night" userId="575bc32b62dc450f" providerId="LiveId" clId="{540CA7DE-7364-42AD-8C88-89F1E599B2F3}" dt="2024-06-14T12:13:18.831" v="12708" actId="478"/>
          <ac:spMkLst>
            <pc:docMk/>
            <pc:sldMk cId="1434742204" sldId="297"/>
            <ac:spMk id="16" creationId="{00000000-0000-0000-0000-000000000000}"/>
          </ac:spMkLst>
        </pc:spChg>
      </pc:sldChg>
      <pc:sldChg chg="addSp delSp modSp add mod">
        <pc:chgData name="Silent Night" userId="575bc32b62dc450f" providerId="LiveId" clId="{540CA7DE-7364-42AD-8C88-89F1E599B2F3}" dt="2024-06-16T05:53:25.251" v="14494" actId="20577"/>
        <pc:sldMkLst>
          <pc:docMk/>
          <pc:sldMk cId="3674187458" sldId="298"/>
        </pc:sldMkLst>
        <pc:spChg chg="del">
          <ac:chgData name="Silent Night" userId="575bc32b62dc450f" providerId="LiveId" clId="{540CA7DE-7364-42AD-8C88-89F1E599B2F3}" dt="2024-06-15T19:38:06.160" v="13324" actId="478"/>
          <ac:spMkLst>
            <pc:docMk/>
            <pc:sldMk cId="3674187458" sldId="298"/>
            <ac:spMk id="2" creationId="{57EDB02B-C468-D10F-9BB6-8054842E724B}"/>
          </ac:spMkLst>
        </pc:spChg>
        <pc:spChg chg="add mod">
          <ac:chgData name="Silent Night" userId="575bc32b62dc450f" providerId="LiveId" clId="{540CA7DE-7364-42AD-8C88-89F1E599B2F3}" dt="2024-06-16T05:51:50.504" v="14468" actId="12"/>
          <ac:spMkLst>
            <pc:docMk/>
            <pc:sldMk cId="3674187458" sldId="298"/>
            <ac:spMk id="3" creationId="{C6A39913-598A-EEF5-F28B-D4C32802BE89}"/>
          </ac:spMkLst>
        </pc:spChg>
        <pc:spChg chg="add del mod">
          <ac:chgData name="Silent Night" userId="575bc32b62dc450f" providerId="LiveId" clId="{540CA7DE-7364-42AD-8C88-89F1E599B2F3}" dt="2024-06-15T19:38:14.799" v="13326" actId="478"/>
          <ac:spMkLst>
            <pc:docMk/>
            <pc:sldMk cId="3674187458" sldId="298"/>
            <ac:spMk id="5" creationId="{770BA3CE-8006-E712-60D7-FE147BBA4F29}"/>
          </ac:spMkLst>
        </pc:spChg>
        <pc:spChg chg="mod">
          <ac:chgData name="Silent Night" userId="575bc32b62dc450f" providerId="LiveId" clId="{540CA7DE-7364-42AD-8C88-89F1E599B2F3}" dt="2024-06-16T05:53:25.251" v="14494" actId="20577"/>
          <ac:spMkLst>
            <pc:docMk/>
            <pc:sldMk cId="3674187458" sldId="298"/>
            <ac:spMk id="7" creationId="{6CBED8FB-4653-D353-7564-B53FC50793D0}"/>
          </ac:spMkLst>
        </pc:spChg>
      </pc:sldChg>
      <pc:sldChg chg="modSp add mod ord">
        <pc:chgData name="Silent Night" userId="575bc32b62dc450f" providerId="LiveId" clId="{540CA7DE-7364-42AD-8C88-89F1E599B2F3}" dt="2024-06-16T05:54:01.996" v="14534" actId="20577"/>
        <pc:sldMkLst>
          <pc:docMk/>
          <pc:sldMk cId="1449416690" sldId="299"/>
        </pc:sldMkLst>
        <pc:spChg chg="mod">
          <ac:chgData name="Silent Night" userId="575bc32b62dc450f" providerId="LiveId" clId="{540CA7DE-7364-42AD-8C88-89F1E599B2F3}" dt="2024-06-16T05:54:01.996" v="14534" actId="20577"/>
          <ac:spMkLst>
            <pc:docMk/>
            <pc:sldMk cId="1449416690" sldId="299"/>
            <ac:spMk id="3" creationId="{C6A39913-598A-EEF5-F28B-D4C32802BE89}"/>
          </ac:spMkLst>
        </pc:spChg>
        <pc:spChg chg="mod">
          <ac:chgData name="Silent Night" userId="575bc32b62dc450f" providerId="LiveId" clId="{540CA7DE-7364-42AD-8C88-89F1E599B2F3}" dt="2024-06-16T05:53:44.360" v="14521" actId="14100"/>
          <ac:spMkLst>
            <pc:docMk/>
            <pc:sldMk cId="1449416690" sldId="299"/>
            <ac:spMk id="7" creationId="{6CBED8FB-4653-D353-7564-B53FC50793D0}"/>
          </ac:spMkLst>
        </pc:spChg>
      </pc:sldChg>
    </pc:docChg>
  </pc:docChgLst>
  <pc:docChgLst>
    <pc:chgData name="Silent Night" userId="575bc32b62dc450f" providerId="LiveId" clId="{65430970-B013-42A2-86CC-E649578FD617}"/>
    <pc:docChg chg="undo redo custSel addSld delSld modSld sldOrd">
      <pc:chgData name="Silent Night" userId="575bc32b62dc450f" providerId="LiveId" clId="{65430970-B013-42A2-86CC-E649578FD617}" dt="2024-03-11T18:48:19.985" v="17546" actId="313"/>
      <pc:docMkLst>
        <pc:docMk/>
      </pc:docMkLst>
      <pc:sldChg chg="modSp mod">
        <pc:chgData name="Silent Night" userId="575bc32b62dc450f" providerId="LiveId" clId="{65430970-B013-42A2-86CC-E649578FD617}" dt="2024-03-03T14:34:28.548" v="10532" actId="20577"/>
        <pc:sldMkLst>
          <pc:docMk/>
          <pc:sldMk cId="0" sldId="256"/>
        </pc:sldMkLst>
        <pc:spChg chg="mod">
          <ac:chgData name="Silent Night" userId="575bc32b62dc450f" providerId="LiveId" clId="{65430970-B013-42A2-86CC-E649578FD617}" dt="2024-03-03T14:34:28.548" v="10532" actId="20577"/>
          <ac:spMkLst>
            <pc:docMk/>
            <pc:sldMk cId="0" sldId="256"/>
            <ac:spMk id="13" creationId="{263757E8-17ED-53DE-31B7-2F5C505D2778}"/>
          </ac:spMkLst>
        </pc:spChg>
      </pc:sldChg>
      <pc:sldChg chg="modSp mod">
        <pc:chgData name="Silent Night" userId="575bc32b62dc450f" providerId="LiveId" clId="{65430970-B013-42A2-86CC-E649578FD617}" dt="2024-03-05T17:04:29.684" v="13483" actId="1036"/>
        <pc:sldMkLst>
          <pc:docMk/>
          <pc:sldMk cId="0" sldId="257"/>
        </pc:sldMkLst>
        <pc:spChg chg="mod">
          <ac:chgData name="Silent Night" userId="575bc32b62dc450f" providerId="LiveId" clId="{65430970-B013-42A2-86CC-E649578FD617}" dt="2024-03-05T17:03:56.113" v="13456" actId="14100"/>
          <ac:spMkLst>
            <pc:docMk/>
            <pc:sldMk cId="0" sldId="257"/>
            <ac:spMk id="19" creationId="{DFA713BF-C885-387C-701D-CBAC8A5F61E8}"/>
          </ac:spMkLst>
        </pc:spChg>
        <pc:spChg chg="mod">
          <ac:chgData name="Silent Night" userId="575bc32b62dc450f" providerId="LiveId" clId="{65430970-B013-42A2-86CC-E649578FD617}" dt="2024-03-05T17:04:17.364" v="13471" actId="1036"/>
          <ac:spMkLst>
            <pc:docMk/>
            <pc:sldMk cId="0" sldId="257"/>
            <ac:spMk id="20" creationId="{7F19F22C-1245-30D1-EC35-A88033A66320}"/>
          </ac:spMkLst>
        </pc:spChg>
        <pc:spChg chg="mod">
          <ac:chgData name="Silent Night" userId="575bc32b62dc450f" providerId="LiveId" clId="{65430970-B013-42A2-86CC-E649578FD617}" dt="2024-03-05T17:04:29.684" v="13483" actId="1036"/>
          <ac:spMkLst>
            <pc:docMk/>
            <pc:sldMk cId="0" sldId="257"/>
            <ac:spMk id="21" creationId="{A34EE252-DA99-AB31-BF92-31A8B07E460F}"/>
          </ac:spMkLst>
        </pc:spChg>
      </pc:sldChg>
      <pc:sldChg chg="modSp mod">
        <pc:chgData name="Silent Night" userId="575bc32b62dc450f" providerId="LiveId" clId="{65430970-B013-42A2-86CC-E649578FD617}" dt="2024-03-02T21:18:48.035" v="7976" actId="20577"/>
        <pc:sldMkLst>
          <pc:docMk/>
          <pc:sldMk cId="0" sldId="258"/>
        </pc:sldMkLst>
        <pc:spChg chg="mod ord">
          <ac:chgData name="Silent Night" userId="575bc32b62dc450f" providerId="LiveId" clId="{65430970-B013-42A2-86CC-E649578FD617}" dt="2024-03-02T14:47:44.954" v="4352" actId="1076"/>
          <ac:spMkLst>
            <pc:docMk/>
            <pc:sldMk cId="0" sldId="258"/>
            <ac:spMk id="25" creationId="{00000000-0000-0000-0000-000000000000}"/>
          </ac:spMkLst>
        </pc:spChg>
        <pc:spChg chg="mod">
          <ac:chgData name="Silent Night" userId="575bc32b62dc450f" providerId="LiveId" clId="{65430970-B013-42A2-86CC-E649578FD617}" dt="2024-03-02T14:46:25.916" v="4344" actId="14100"/>
          <ac:spMkLst>
            <pc:docMk/>
            <pc:sldMk cId="0" sldId="258"/>
            <ac:spMk id="27" creationId="{B32C0CD2-3ACA-2B8B-5618-D842CF94DF62}"/>
          </ac:spMkLst>
        </pc:spChg>
        <pc:spChg chg="mod">
          <ac:chgData name="Silent Night" userId="575bc32b62dc450f" providerId="LiveId" clId="{65430970-B013-42A2-86CC-E649578FD617}" dt="2024-03-02T10:35:41.730" v="1" actId="20577"/>
          <ac:spMkLst>
            <pc:docMk/>
            <pc:sldMk cId="0" sldId="258"/>
            <ac:spMk id="28" creationId="{EBD1ED61-769B-0586-EB44-D0D005067DF9}"/>
          </ac:spMkLst>
        </pc:spChg>
        <pc:spChg chg="mod">
          <ac:chgData name="Silent Night" userId="575bc32b62dc450f" providerId="LiveId" clId="{65430970-B013-42A2-86CC-E649578FD617}" dt="2024-03-02T10:35:46.136" v="3" actId="20577"/>
          <ac:spMkLst>
            <pc:docMk/>
            <pc:sldMk cId="0" sldId="258"/>
            <ac:spMk id="30" creationId="{1CBDE1ED-C4C5-E52F-33AF-35851A3A85F9}"/>
          </ac:spMkLst>
        </pc:spChg>
        <pc:spChg chg="mod">
          <ac:chgData name="Silent Night" userId="575bc32b62dc450f" providerId="LiveId" clId="{65430970-B013-42A2-86CC-E649578FD617}" dt="2024-03-02T10:37:17.421" v="39" actId="20577"/>
          <ac:spMkLst>
            <pc:docMk/>
            <pc:sldMk cId="0" sldId="258"/>
            <ac:spMk id="31" creationId="{7BF0B40A-FD87-4428-1829-6194379E4B46}"/>
          </ac:spMkLst>
        </pc:spChg>
        <pc:spChg chg="mod">
          <ac:chgData name="Silent Night" userId="575bc32b62dc450f" providerId="LiveId" clId="{65430970-B013-42A2-86CC-E649578FD617}" dt="2024-03-02T14:47:35.621" v="4351" actId="1076"/>
          <ac:spMkLst>
            <pc:docMk/>
            <pc:sldMk cId="0" sldId="258"/>
            <ac:spMk id="32" creationId="{43C9DAC8-D236-BB79-2146-FED37442EA16}"/>
          </ac:spMkLst>
        </pc:spChg>
        <pc:spChg chg="mod">
          <ac:chgData name="Silent Night" userId="575bc32b62dc450f" providerId="LiveId" clId="{65430970-B013-42A2-86CC-E649578FD617}" dt="2024-03-02T21:18:48.035" v="7976" actId="20577"/>
          <ac:spMkLst>
            <pc:docMk/>
            <pc:sldMk cId="0" sldId="258"/>
            <ac:spMk id="41" creationId="{09B070E3-90F7-F26A-3B2E-8F7042F867DE}"/>
          </ac:spMkLst>
        </pc:spChg>
      </pc:sldChg>
      <pc:sldChg chg="addSp delSp modSp mod">
        <pc:chgData name="Silent Night" userId="575bc32b62dc450f" providerId="LiveId" clId="{65430970-B013-42A2-86CC-E649578FD617}" dt="2024-03-02T13:34:48.343" v="3495" actId="255"/>
        <pc:sldMkLst>
          <pc:docMk/>
          <pc:sldMk cId="0" sldId="259"/>
        </pc:sldMkLst>
        <pc:spChg chg="mod">
          <ac:chgData name="Silent Night" userId="575bc32b62dc450f" providerId="LiveId" clId="{65430970-B013-42A2-86CC-E649578FD617}" dt="2024-03-02T11:23:58.525" v="866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Silent Night" userId="575bc32b62dc450f" providerId="LiveId" clId="{65430970-B013-42A2-86CC-E649578FD617}" dt="2024-03-02T12:00:28.439" v="2978" actId="1035"/>
          <ac:spMkLst>
            <pc:docMk/>
            <pc:sldMk cId="0" sldId="259"/>
            <ac:spMk id="3" creationId="{00000000-0000-0000-0000-000000000000}"/>
          </ac:spMkLst>
        </pc:spChg>
        <pc:spChg chg="del">
          <ac:chgData name="Silent Night" userId="575bc32b62dc450f" providerId="LiveId" clId="{65430970-B013-42A2-86CC-E649578FD617}" dt="2024-03-02T11:21:38.751" v="757" actId="478"/>
          <ac:spMkLst>
            <pc:docMk/>
            <pc:sldMk cId="0" sldId="259"/>
            <ac:spMk id="5" creationId="{00000000-0000-0000-0000-000000000000}"/>
          </ac:spMkLst>
        </pc:spChg>
        <pc:spChg chg="del">
          <ac:chgData name="Silent Night" userId="575bc32b62dc450f" providerId="LiveId" clId="{65430970-B013-42A2-86CC-E649578FD617}" dt="2024-03-02T11:22:06.246" v="763" actId="478"/>
          <ac:spMkLst>
            <pc:docMk/>
            <pc:sldMk cId="0" sldId="259"/>
            <ac:spMk id="13" creationId="{00000000-0000-0000-0000-000000000000}"/>
          </ac:spMkLst>
        </pc:spChg>
        <pc:spChg chg="del">
          <ac:chgData name="Silent Night" userId="575bc32b62dc450f" providerId="LiveId" clId="{65430970-B013-42A2-86CC-E649578FD617}" dt="2024-03-02T11:21:27.235" v="755" actId="478"/>
          <ac:spMkLst>
            <pc:docMk/>
            <pc:sldMk cId="0" sldId="259"/>
            <ac:spMk id="14" creationId="{00000000-0000-0000-0000-000000000000}"/>
          </ac:spMkLst>
        </pc:spChg>
        <pc:spChg chg="del">
          <ac:chgData name="Silent Night" userId="575bc32b62dc450f" providerId="LiveId" clId="{65430970-B013-42A2-86CC-E649578FD617}" dt="2024-03-02T11:21:31.716" v="756" actId="478"/>
          <ac:spMkLst>
            <pc:docMk/>
            <pc:sldMk cId="0" sldId="259"/>
            <ac:spMk id="15" creationId="{00000000-0000-0000-0000-000000000000}"/>
          </ac:spMkLst>
        </pc:spChg>
        <pc:spChg chg="mod">
          <ac:chgData name="Silent Night" userId="575bc32b62dc450f" providerId="LiveId" clId="{65430970-B013-42A2-86CC-E649578FD617}" dt="2024-03-02T13:34:48.343" v="3495" actId="255"/>
          <ac:spMkLst>
            <pc:docMk/>
            <pc:sldMk cId="0" sldId="259"/>
            <ac:spMk id="17" creationId="{00000000-0000-0000-0000-000000000000}"/>
          </ac:spMkLst>
        </pc:spChg>
        <pc:spChg chg="add mod ord">
          <ac:chgData name="Silent Night" userId="575bc32b62dc450f" providerId="LiveId" clId="{65430970-B013-42A2-86CC-E649578FD617}" dt="2024-03-02T11:25:42.785" v="906" actId="207"/>
          <ac:spMkLst>
            <pc:docMk/>
            <pc:sldMk cId="0" sldId="259"/>
            <ac:spMk id="19" creationId="{61D1E9B3-6762-2383-856A-D99D70401AEF}"/>
          </ac:spMkLst>
        </pc:spChg>
        <pc:spChg chg="add del mod">
          <ac:chgData name="Silent Night" userId="575bc32b62dc450f" providerId="LiveId" clId="{65430970-B013-42A2-86CC-E649578FD617}" dt="2024-03-02T11:39:37.729" v="1479" actId="478"/>
          <ac:spMkLst>
            <pc:docMk/>
            <pc:sldMk cId="0" sldId="259"/>
            <ac:spMk id="23" creationId="{A9B45797-0AF0-3FDC-3314-4D78812158CF}"/>
          </ac:spMkLst>
        </pc:spChg>
        <pc:spChg chg="add del mod">
          <ac:chgData name="Silent Night" userId="575bc32b62dc450f" providerId="LiveId" clId="{65430970-B013-42A2-86CC-E649578FD617}" dt="2024-03-02T11:30:08.486" v="1246" actId="478"/>
          <ac:spMkLst>
            <pc:docMk/>
            <pc:sldMk cId="0" sldId="259"/>
            <ac:spMk id="24" creationId="{32CCE491-86D4-0206-3F6A-DAED53CBCC3C}"/>
          </ac:spMkLst>
        </pc:spChg>
        <pc:spChg chg="add del mod">
          <ac:chgData name="Silent Night" userId="575bc32b62dc450f" providerId="LiveId" clId="{65430970-B013-42A2-86CC-E649578FD617}" dt="2024-03-02T11:39:40.968" v="1480" actId="478"/>
          <ac:spMkLst>
            <pc:docMk/>
            <pc:sldMk cId="0" sldId="259"/>
            <ac:spMk id="25" creationId="{E67097FE-FD4C-C0EF-5417-0FFA5F21F179}"/>
          </ac:spMkLst>
        </pc:spChg>
        <pc:spChg chg="add mod">
          <ac:chgData name="Silent Night" userId="575bc32b62dc450f" providerId="LiveId" clId="{65430970-B013-42A2-86CC-E649578FD617}" dt="2024-03-02T12:00:21.081" v="2975" actId="1035"/>
          <ac:spMkLst>
            <pc:docMk/>
            <pc:sldMk cId="0" sldId="259"/>
            <ac:spMk id="26" creationId="{DE30FCC4-0AA5-EAA9-76D2-4B932305F657}"/>
          </ac:spMkLst>
        </pc:spChg>
        <pc:spChg chg="add del mod">
          <ac:chgData name="Silent Night" userId="575bc32b62dc450f" providerId="LiveId" clId="{65430970-B013-42A2-86CC-E649578FD617}" dt="2024-03-02T11:39:51.330" v="1482" actId="478"/>
          <ac:spMkLst>
            <pc:docMk/>
            <pc:sldMk cId="0" sldId="259"/>
            <ac:spMk id="27" creationId="{A366A2C0-0FD8-4DFB-A05B-FB67FEE1DD8B}"/>
          </ac:spMkLst>
        </pc:spChg>
        <pc:spChg chg="add del mod">
          <ac:chgData name="Silent Night" userId="575bc32b62dc450f" providerId="LiveId" clId="{65430970-B013-42A2-86CC-E649578FD617}" dt="2024-03-02T11:39:53.549" v="1483" actId="478"/>
          <ac:spMkLst>
            <pc:docMk/>
            <pc:sldMk cId="0" sldId="259"/>
            <ac:spMk id="28" creationId="{B70FA4F0-B317-6B78-5575-37789A28F52D}"/>
          </ac:spMkLst>
        </pc:spChg>
        <pc:spChg chg="add del mod">
          <ac:chgData name="Silent Night" userId="575bc32b62dc450f" providerId="LiveId" clId="{65430970-B013-42A2-86CC-E649578FD617}" dt="2024-03-02T11:39:58.831" v="1485" actId="478"/>
          <ac:spMkLst>
            <pc:docMk/>
            <pc:sldMk cId="0" sldId="259"/>
            <ac:spMk id="29" creationId="{BED67F45-B89E-10BF-31E6-477010F4C69A}"/>
          </ac:spMkLst>
        </pc:spChg>
        <pc:spChg chg="add del mod">
          <ac:chgData name="Silent Night" userId="575bc32b62dc450f" providerId="LiveId" clId="{65430970-B013-42A2-86CC-E649578FD617}" dt="2024-03-02T11:39:48.804" v="1481" actId="478"/>
          <ac:spMkLst>
            <pc:docMk/>
            <pc:sldMk cId="0" sldId="259"/>
            <ac:spMk id="30" creationId="{7D70021A-DC6B-1651-4999-FC72438F98FD}"/>
          </ac:spMkLst>
        </pc:spChg>
        <pc:spChg chg="add del mod">
          <ac:chgData name="Silent Night" userId="575bc32b62dc450f" providerId="LiveId" clId="{65430970-B013-42A2-86CC-E649578FD617}" dt="2024-03-02T11:39:56.617" v="1484" actId="478"/>
          <ac:spMkLst>
            <pc:docMk/>
            <pc:sldMk cId="0" sldId="259"/>
            <ac:spMk id="31" creationId="{712DA99B-5A96-9C13-B3F3-BEED5B83D963}"/>
          </ac:spMkLst>
        </pc:spChg>
        <pc:spChg chg="add mod">
          <ac:chgData name="Silent Night" userId="575bc32b62dc450f" providerId="LiveId" clId="{65430970-B013-42A2-86CC-E649578FD617}" dt="2024-03-02T12:00:34.871" v="2979" actId="14100"/>
          <ac:spMkLst>
            <pc:docMk/>
            <pc:sldMk cId="0" sldId="259"/>
            <ac:spMk id="34" creationId="{FBFEC29E-2C9E-64B3-1DC4-3BABA406CE7A}"/>
          </ac:spMkLst>
        </pc:spChg>
        <pc:spChg chg="add mod">
          <ac:chgData name="Silent Night" userId="575bc32b62dc450f" providerId="LiveId" clId="{65430970-B013-42A2-86CC-E649578FD617}" dt="2024-03-02T12:00:21.081" v="2975" actId="1035"/>
          <ac:spMkLst>
            <pc:docMk/>
            <pc:sldMk cId="0" sldId="259"/>
            <ac:spMk id="35" creationId="{7F49EE66-597D-2D44-4367-1710D1735DE8}"/>
          </ac:spMkLst>
        </pc:spChg>
        <pc:spChg chg="add mod">
          <ac:chgData name="Silent Night" userId="575bc32b62dc450f" providerId="LiveId" clId="{65430970-B013-42A2-86CC-E649578FD617}" dt="2024-03-02T12:00:21.081" v="2975" actId="1035"/>
          <ac:spMkLst>
            <pc:docMk/>
            <pc:sldMk cId="0" sldId="259"/>
            <ac:spMk id="36" creationId="{EC3E32CB-6F4E-EC49-781B-5AA2AA4C8799}"/>
          </ac:spMkLst>
        </pc:spChg>
        <pc:spChg chg="add mod">
          <ac:chgData name="Silent Night" userId="575bc32b62dc450f" providerId="LiveId" clId="{65430970-B013-42A2-86CC-E649578FD617}" dt="2024-03-02T12:00:21.081" v="2975" actId="1035"/>
          <ac:spMkLst>
            <pc:docMk/>
            <pc:sldMk cId="0" sldId="259"/>
            <ac:spMk id="37" creationId="{636D2391-9303-0FE1-9AD2-3AE467380910}"/>
          </ac:spMkLst>
        </pc:spChg>
        <pc:spChg chg="add mod">
          <ac:chgData name="Silent Night" userId="575bc32b62dc450f" providerId="LiveId" clId="{65430970-B013-42A2-86CC-E649578FD617}" dt="2024-03-02T12:00:21.081" v="2975" actId="1035"/>
          <ac:spMkLst>
            <pc:docMk/>
            <pc:sldMk cId="0" sldId="259"/>
            <ac:spMk id="38" creationId="{DB272E4E-52A1-FB0E-B6CC-18E42A3FC7BD}"/>
          </ac:spMkLst>
        </pc:spChg>
        <pc:spChg chg="add mod">
          <ac:chgData name="Silent Night" userId="575bc32b62dc450f" providerId="LiveId" clId="{65430970-B013-42A2-86CC-E649578FD617}" dt="2024-03-02T12:00:21.081" v="2975" actId="1035"/>
          <ac:spMkLst>
            <pc:docMk/>
            <pc:sldMk cId="0" sldId="259"/>
            <ac:spMk id="39" creationId="{4813A788-C28E-3A09-4AA2-FE5EBA44EE2E}"/>
          </ac:spMkLst>
        </pc:spChg>
        <pc:spChg chg="add del mod">
          <ac:chgData name="Silent Night" userId="575bc32b62dc450f" providerId="LiveId" clId="{65430970-B013-42A2-86CC-E649578FD617}" dt="2024-03-02T11:42:49.781" v="1898"/>
          <ac:spMkLst>
            <pc:docMk/>
            <pc:sldMk cId="0" sldId="259"/>
            <ac:spMk id="40" creationId="{430105A2-D028-6504-9959-CC4FD5129099}"/>
          </ac:spMkLst>
        </pc:spChg>
        <pc:spChg chg="add mod">
          <ac:chgData name="Silent Night" userId="575bc32b62dc450f" providerId="LiveId" clId="{65430970-B013-42A2-86CC-E649578FD617}" dt="2024-03-02T12:19:22.374" v="3456" actId="113"/>
          <ac:spMkLst>
            <pc:docMk/>
            <pc:sldMk cId="0" sldId="259"/>
            <ac:spMk id="41" creationId="{41ACCB6C-6B72-CD64-0201-71B418378CE9}"/>
          </ac:spMkLst>
        </pc:spChg>
        <pc:spChg chg="add mod">
          <ac:chgData name="Silent Night" userId="575bc32b62dc450f" providerId="LiveId" clId="{65430970-B013-42A2-86CC-E649578FD617}" dt="2024-03-02T12:19:43.682" v="3462" actId="113"/>
          <ac:spMkLst>
            <pc:docMk/>
            <pc:sldMk cId="0" sldId="259"/>
            <ac:spMk id="42" creationId="{5272C40F-5013-6B8C-037F-D5053DDB6F8A}"/>
          </ac:spMkLst>
        </pc:spChg>
        <pc:spChg chg="add mod">
          <ac:chgData name="Silent Night" userId="575bc32b62dc450f" providerId="LiveId" clId="{65430970-B013-42A2-86CC-E649578FD617}" dt="2024-03-02T12:19:37.172" v="3460" actId="113"/>
          <ac:spMkLst>
            <pc:docMk/>
            <pc:sldMk cId="0" sldId="259"/>
            <ac:spMk id="43" creationId="{5CC0748C-ABBC-12AA-6D30-5798786411E8}"/>
          </ac:spMkLst>
        </pc:spChg>
        <pc:spChg chg="add mod">
          <ac:chgData name="Silent Night" userId="575bc32b62dc450f" providerId="LiveId" clId="{65430970-B013-42A2-86CC-E649578FD617}" dt="2024-03-02T12:19:25.068" v="3457" actId="113"/>
          <ac:spMkLst>
            <pc:docMk/>
            <pc:sldMk cId="0" sldId="259"/>
            <ac:spMk id="44" creationId="{742C978F-D7B2-0CF7-43E8-9D8DDF987B8E}"/>
          </ac:spMkLst>
        </pc:spChg>
        <pc:spChg chg="add mod">
          <ac:chgData name="Silent Night" userId="575bc32b62dc450f" providerId="LiveId" clId="{65430970-B013-42A2-86CC-E649578FD617}" dt="2024-03-02T12:19:29.878" v="3458" actId="113"/>
          <ac:spMkLst>
            <pc:docMk/>
            <pc:sldMk cId="0" sldId="259"/>
            <ac:spMk id="45" creationId="{C6EEA7EB-FD08-55A3-4D6E-CEACD628CBEE}"/>
          </ac:spMkLst>
        </pc:spChg>
        <pc:spChg chg="add mod">
          <ac:chgData name="Silent Night" userId="575bc32b62dc450f" providerId="LiveId" clId="{65430970-B013-42A2-86CC-E649578FD617}" dt="2024-03-02T12:19:40.703" v="3461" actId="113"/>
          <ac:spMkLst>
            <pc:docMk/>
            <pc:sldMk cId="0" sldId="259"/>
            <ac:spMk id="46" creationId="{F5BA9FB3-8901-B102-9916-9B4F63344789}"/>
          </ac:spMkLst>
        </pc:spChg>
        <pc:spChg chg="add mod">
          <ac:chgData name="Silent Night" userId="575bc32b62dc450f" providerId="LiveId" clId="{65430970-B013-42A2-86CC-E649578FD617}" dt="2024-03-02T12:19:34.406" v="3459" actId="113"/>
          <ac:spMkLst>
            <pc:docMk/>
            <pc:sldMk cId="0" sldId="259"/>
            <ac:spMk id="47" creationId="{D1FA8F9F-8CEB-0A43-EA88-1BACAD50EE9B}"/>
          </ac:spMkLst>
        </pc:spChg>
        <pc:spChg chg="add mod">
          <ac:chgData name="Silent Night" userId="575bc32b62dc450f" providerId="LiveId" clId="{65430970-B013-42A2-86CC-E649578FD617}" dt="2024-03-02T12:13:06.911" v="3095" actId="113"/>
          <ac:spMkLst>
            <pc:docMk/>
            <pc:sldMk cId="0" sldId="259"/>
            <ac:spMk id="48" creationId="{B25979F4-1995-8FCD-1480-1DB1B6BE00C9}"/>
          </ac:spMkLst>
        </pc:spChg>
        <pc:spChg chg="add del mod">
          <ac:chgData name="Silent Night" userId="575bc32b62dc450f" providerId="LiveId" clId="{65430970-B013-42A2-86CC-E649578FD617}" dt="2024-03-02T12:11:45.821" v="3028" actId="478"/>
          <ac:spMkLst>
            <pc:docMk/>
            <pc:sldMk cId="0" sldId="259"/>
            <ac:spMk id="49" creationId="{D2D36898-5CD2-26F1-F500-E8BF3D5B6992}"/>
          </ac:spMkLst>
        </pc:spChg>
        <pc:spChg chg="add del mod">
          <ac:chgData name="Silent Night" userId="575bc32b62dc450f" providerId="LiveId" clId="{65430970-B013-42A2-86CC-E649578FD617}" dt="2024-03-02T12:11:43.010" v="3027" actId="478"/>
          <ac:spMkLst>
            <pc:docMk/>
            <pc:sldMk cId="0" sldId="259"/>
            <ac:spMk id="50" creationId="{B8A5AE39-C2AC-6B7B-91B7-8FA4CCBB43DB}"/>
          </ac:spMkLst>
        </pc:spChg>
        <pc:spChg chg="add mod">
          <ac:chgData name="Silent Night" userId="575bc32b62dc450f" providerId="LiveId" clId="{65430970-B013-42A2-86CC-E649578FD617}" dt="2024-03-02T12:13:22.177" v="3099" actId="1038"/>
          <ac:spMkLst>
            <pc:docMk/>
            <pc:sldMk cId="0" sldId="259"/>
            <ac:spMk id="51" creationId="{6CE41E8C-5DAD-44B7-40F5-4F805B40F5E3}"/>
          </ac:spMkLst>
        </pc:spChg>
        <pc:spChg chg="add mod">
          <ac:chgData name="Silent Night" userId="575bc32b62dc450f" providerId="LiveId" clId="{65430970-B013-42A2-86CC-E649578FD617}" dt="2024-03-02T12:12:56.124" v="3090" actId="1038"/>
          <ac:spMkLst>
            <pc:docMk/>
            <pc:sldMk cId="0" sldId="259"/>
            <ac:spMk id="64" creationId="{DD012655-7E86-13D0-DF95-47D1554E8F7A}"/>
          </ac:spMkLst>
        </pc:spChg>
        <pc:spChg chg="add mod">
          <ac:chgData name="Silent Night" userId="575bc32b62dc450f" providerId="LiveId" clId="{65430970-B013-42A2-86CC-E649578FD617}" dt="2024-03-02T12:12:43.172" v="3085" actId="1038"/>
          <ac:spMkLst>
            <pc:docMk/>
            <pc:sldMk cId="0" sldId="259"/>
            <ac:spMk id="65" creationId="{52ED78A5-986C-677B-B37A-C9BD2F1802F6}"/>
          </ac:spMkLst>
        </pc:spChg>
        <pc:spChg chg="add mod">
          <ac:chgData name="Silent Night" userId="575bc32b62dc450f" providerId="LiveId" clId="{65430970-B013-42A2-86CC-E649578FD617}" dt="2024-03-02T12:15:40.602" v="3141" actId="1035"/>
          <ac:spMkLst>
            <pc:docMk/>
            <pc:sldMk cId="0" sldId="259"/>
            <ac:spMk id="66" creationId="{36B4093E-7864-EE62-A700-3B8956759D84}"/>
          </ac:spMkLst>
        </pc:spChg>
        <pc:spChg chg="add mod ord">
          <ac:chgData name="Silent Night" userId="575bc32b62dc450f" providerId="LiveId" clId="{65430970-B013-42A2-86CC-E649578FD617}" dt="2024-03-02T12:18:31.392" v="3377" actId="2085"/>
          <ac:spMkLst>
            <pc:docMk/>
            <pc:sldMk cId="0" sldId="259"/>
            <ac:spMk id="71" creationId="{541195FA-1DEE-CE6F-9165-7A8591707449}"/>
          </ac:spMkLst>
        </pc:spChg>
        <pc:spChg chg="add mod ord">
          <ac:chgData name="Silent Night" userId="575bc32b62dc450f" providerId="LiveId" clId="{65430970-B013-42A2-86CC-E649578FD617}" dt="2024-03-02T12:18:53.852" v="3455" actId="167"/>
          <ac:spMkLst>
            <pc:docMk/>
            <pc:sldMk cId="0" sldId="259"/>
            <ac:spMk id="72" creationId="{7494BBDE-06CD-A6E2-B84C-CB5206FD7334}"/>
          </ac:spMkLst>
        </pc:spChg>
        <pc:picChg chg="del">
          <ac:chgData name="Silent Night" userId="575bc32b62dc450f" providerId="LiveId" clId="{65430970-B013-42A2-86CC-E649578FD617}" dt="2024-03-02T11:22:00.504" v="761" actId="478"/>
          <ac:picMkLst>
            <pc:docMk/>
            <pc:sldMk cId="0" sldId="259"/>
            <ac:picMk id="4" creationId="{00000000-0000-0000-0000-000000000000}"/>
          </ac:picMkLst>
        </pc:picChg>
        <pc:picChg chg="del mod">
          <ac:chgData name="Silent Night" userId="575bc32b62dc450f" providerId="LiveId" clId="{65430970-B013-42A2-86CC-E649578FD617}" dt="2024-03-02T11:22:02.737" v="762" actId="478"/>
          <ac:picMkLst>
            <pc:docMk/>
            <pc:sldMk cId="0" sldId="259"/>
            <ac:picMk id="6" creationId="{00000000-0000-0000-0000-000000000000}"/>
          </ac:picMkLst>
        </pc:picChg>
        <pc:picChg chg="del">
          <ac:chgData name="Silent Night" userId="575bc32b62dc450f" providerId="LiveId" clId="{65430970-B013-42A2-86CC-E649578FD617}" dt="2024-03-02T11:21:58.144" v="760" actId="478"/>
          <ac:picMkLst>
            <pc:docMk/>
            <pc:sldMk cId="0" sldId="259"/>
            <ac:picMk id="7" creationId="{00000000-0000-0000-0000-000000000000}"/>
          </ac:picMkLst>
        </pc:picChg>
        <pc:picChg chg="del">
          <ac:chgData name="Silent Night" userId="575bc32b62dc450f" providerId="LiveId" clId="{65430970-B013-42A2-86CC-E649578FD617}" dt="2024-03-02T11:22:11.817" v="764" actId="478"/>
          <ac:picMkLst>
            <pc:docMk/>
            <pc:sldMk cId="0" sldId="259"/>
            <ac:picMk id="8" creationId="{00000000-0000-0000-0000-000000000000}"/>
          </ac:picMkLst>
        </pc:picChg>
        <pc:picChg chg="del">
          <ac:chgData name="Silent Night" userId="575bc32b62dc450f" providerId="LiveId" clId="{65430970-B013-42A2-86CC-E649578FD617}" dt="2024-03-02T11:22:11.817" v="764" actId="478"/>
          <ac:picMkLst>
            <pc:docMk/>
            <pc:sldMk cId="0" sldId="259"/>
            <ac:picMk id="9" creationId="{00000000-0000-0000-0000-000000000000}"/>
          </ac:picMkLst>
        </pc:picChg>
        <pc:picChg chg="del">
          <ac:chgData name="Silent Night" userId="575bc32b62dc450f" providerId="LiveId" clId="{65430970-B013-42A2-86CC-E649578FD617}" dt="2024-03-02T11:22:11.817" v="764" actId="478"/>
          <ac:picMkLst>
            <pc:docMk/>
            <pc:sldMk cId="0" sldId="259"/>
            <ac:picMk id="10" creationId="{00000000-0000-0000-0000-000000000000}"/>
          </ac:picMkLst>
        </pc:picChg>
        <pc:picChg chg="del">
          <ac:chgData name="Silent Night" userId="575bc32b62dc450f" providerId="LiveId" clId="{65430970-B013-42A2-86CC-E649578FD617}" dt="2024-03-02T11:22:11.817" v="764" actId="478"/>
          <ac:picMkLst>
            <pc:docMk/>
            <pc:sldMk cId="0" sldId="259"/>
            <ac:picMk id="11" creationId="{00000000-0000-0000-0000-000000000000}"/>
          </ac:picMkLst>
        </pc:picChg>
        <pc:picChg chg="del">
          <ac:chgData name="Silent Night" userId="575bc32b62dc450f" providerId="LiveId" clId="{65430970-B013-42A2-86CC-E649578FD617}" dt="2024-03-02T11:22:11.817" v="764" actId="478"/>
          <ac:picMkLst>
            <pc:docMk/>
            <pc:sldMk cId="0" sldId="259"/>
            <ac:picMk id="12" creationId="{00000000-0000-0000-0000-000000000000}"/>
          </ac:picMkLst>
        </pc:picChg>
        <pc:cxnChg chg="add mod">
          <ac:chgData name="Silent Night" userId="575bc32b62dc450f" providerId="LiveId" clId="{65430970-B013-42A2-86CC-E649578FD617}" dt="2024-03-02T12:00:21.081" v="2975" actId="1035"/>
          <ac:cxnSpMkLst>
            <pc:docMk/>
            <pc:sldMk cId="0" sldId="259"/>
            <ac:cxnSpMk id="21" creationId="{46DB1BAF-3B9C-965D-2C2B-5F10BF976C72}"/>
          </ac:cxnSpMkLst>
        </pc:cxnChg>
        <pc:cxnChg chg="add del mod">
          <ac:chgData name="Silent Night" userId="575bc32b62dc450f" providerId="LiveId" clId="{65430970-B013-42A2-86CC-E649578FD617}" dt="2024-03-02T11:39:34.398" v="1478" actId="478"/>
          <ac:cxnSpMkLst>
            <pc:docMk/>
            <pc:sldMk cId="0" sldId="259"/>
            <ac:cxnSpMk id="33" creationId="{88FF33A8-84D6-A58F-5E23-911F158460F3}"/>
          </ac:cxnSpMkLst>
        </pc:cxnChg>
        <pc:cxnChg chg="add mod">
          <ac:chgData name="Silent Night" userId="575bc32b62dc450f" providerId="LiveId" clId="{65430970-B013-42A2-86CC-E649578FD617}" dt="2024-03-02T12:00:21.081" v="2975" actId="1035"/>
          <ac:cxnSpMkLst>
            <pc:docMk/>
            <pc:sldMk cId="0" sldId="259"/>
            <ac:cxnSpMk id="53" creationId="{D3441421-0607-0F72-1759-9D320BC902E8}"/>
          </ac:cxnSpMkLst>
        </pc:cxnChg>
        <pc:cxnChg chg="add mod">
          <ac:chgData name="Silent Night" userId="575bc32b62dc450f" providerId="LiveId" clId="{65430970-B013-42A2-86CC-E649578FD617}" dt="2024-03-02T12:00:21.081" v="2975" actId="1035"/>
          <ac:cxnSpMkLst>
            <pc:docMk/>
            <pc:sldMk cId="0" sldId="259"/>
            <ac:cxnSpMk id="55" creationId="{AC66632D-D77F-F133-E30B-49B8C1D5B16A}"/>
          </ac:cxnSpMkLst>
        </pc:cxnChg>
        <pc:cxnChg chg="add mod">
          <ac:chgData name="Silent Night" userId="575bc32b62dc450f" providerId="LiveId" clId="{65430970-B013-42A2-86CC-E649578FD617}" dt="2024-03-02T12:00:21.081" v="2975" actId="1035"/>
          <ac:cxnSpMkLst>
            <pc:docMk/>
            <pc:sldMk cId="0" sldId="259"/>
            <ac:cxnSpMk id="60" creationId="{10ABE836-AD57-C126-86B1-4764138F8178}"/>
          </ac:cxnSpMkLst>
        </pc:cxnChg>
        <pc:cxnChg chg="add mod">
          <ac:chgData name="Silent Night" userId="575bc32b62dc450f" providerId="LiveId" clId="{65430970-B013-42A2-86CC-E649578FD617}" dt="2024-03-02T12:00:21.081" v="2975" actId="1035"/>
          <ac:cxnSpMkLst>
            <pc:docMk/>
            <pc:sldMk cId="0" sldId="259"/>
            <ac:cxnSpMk id="62" creationId="{2FF6D6A7-DB11-56EF-A5BF-8D5736811605}"/>
          </ac:cxnSpMkLst>
        </pc:cxnChg>
        <pc:cxnChg chg="add mod">
          <ac:chgData name="Silent Night" userId="575bc32b62dc450f" providerId="LiveId" clId="{65430970-B013-42A2-86CC-E649578FD617}" dt="2024-03-02T12:16:07.270" v="3195" actId="1076"/>
          <ac:cxnSpMkLst>
            <pc:docMk/>
            <pc:sldMk cId="0" sldId="259"/>
            <ac:cxnSpMk id="67" creationId="{F0A9C1D6-7139-F844-DB66-FD426F512F1D}"/>
          </ac:cxnSpMkLst>
        </pc:cxnChg>
        <pc:cxnChg chg="add mod">
          <ac:chgData name="Silent Night" userId="575bc32b62dc450f" providerId="LiveId" clId="{65430970-B013-42A2-86CC-E649578FD617}" dt="2024-03-02T12:16:36.040" v="3225" actId="1076"/>
          <ac:cxnSpMkLst>
            <pc:docMk/>
            <pc:sldMk cId="0" sldId="259"/>
            <ac:cxnSpMk id="68" creationId="{02577AF4-07E2-56AE-5942-0D9F2466A8F3}"/>
          </ac:cxnSpMkLst>
        </pc:cxnChg>
        <pc:cxnChg chg="add mod">
          <ac:chgData name="Silent Night" userId="575bc32b62dc450f" providerId="LiveId" clId="{65430970-B013-42A2-86CC-E649578FD617}" dt="2024-03-02T12:16:54.848" v="3284" actId="1037"/>
          <ac:cxnSpMkLst>
            <pc:docMk/>
            <pc:sldMk cId="0" sldId="259"/>
            <ac:cxnSpMk id="69" creationId="{2A25B2E3-A101-E38C-6749-4EE6C4CA75EF}"/>
          </ac:cxnSpMkLst>
        </pc:cxnChg>
        <pc:cxnChg chg="add mod">
          <ac:chgData name="Silent Night" userId="575bc32b62dc450f" providerId="LiveId" clId="{65430970-B013-42A2-86CC-E649578FD617}" dt="2024-03-02T12:17:09.822" v="3373" actId="1037"/>
          <ac:cxnSpMkLst>
            <pc:docMk/>
            <pc:sldMk cId="0" sldId="259"/>
            <ac:cxnSpMk id="70" creationId="{6318FF12-9C78-ACBA-333C-B41C84D8EF40}"/>
          </ac:cxnSpMkLst>
        </pc:cxnChg>
      </pc:sldChg>
      <pc:sldChg chg="addSp delSp modSp mod">
        <pc:chgData name="Silent Night" userId="575bc32b62dc450f" providerId="LiveId" clId="{65430970-B013-42A2-86CC-E649578FD617}" dt="2024-03-11T13:10:23.783" v="14680" actId="1036"/>
        <pc:sldMkLst>
          <pc:docMk/>
          <pc:sldMk cId="0" sldId="260"/>
        </pc:sldMkLst>
        <pc:spChg chg="del">
          <ac:chgData name="Silent Night" userId="575bc32b62dc450f" providerId="LiveId" clId="{65430970-B013-42A2-86CC-E649578FD617}" dt="2024-03-02T13:33:48.556" v="3464" actId="478"/>
          <ac:spMkLst>
            <pc:docMk/>
            <pc:sldMk cId="0" sldId="260"/>
            <ac:spMk id="5" creationId="{00000000-0000-0000-0000-000000000000}"/>
          </ac:spMkLst>
        </pc:spChg>
        <pc:spChg chg="del mod">
          <ac:chgData name="Silent Night" userId="575bc32b62dc450f" providerId="LiveId" clId="{65430970-B013-42A2-86CC-E649578FD617}" dt="2024-03-02T13:33:56.917" v="3469" actId="478"/>
          <ac:spMkLst>
            <pc:docMk/>
            <pc:sldMk cId="0" sldId="260"/>
            <ac:spMk id="6" creationId="{00000000-0000-0000-0000-000000000000}"/>
          </ac:spMkLst>
        </pc:spChg>
        <pc:spChg chg="mod">
          <ac:chgData name="Silent Night" userId="575bc32b62dc450f" providerId="LiveId" clId="{65430970-B013-42A2-86CC-E649578FD617}" dt="2024-03-02T13:35:03.638" v="3496" actId="255"/>
          <ac:spMkLst>
            <pc:docMk/>
            <pc:sldMk cId="0" sldId="260"/>
            <ac:spMk id="10" creationId="{00000000-0000-0000-0000-000000000000}"/>
          </ac:spMkLst>
        </pc:spChg>
        <pc:spChg chg="mod">
          <ac:chgData name="Silent Night" userId="575bc32b62dc450f" providerId="LiveId" clId="{65430970-B013-42A2-86CC-E649578FD617}" dt="2024-03-02T15:21:13.610" v="4786" actId="1038"/>
          <ac:spMkLst>
            <pc:docMk/>
            <pc:sldMk cId="0" sldId="260"/>
            <ac:spMk id="11" creationId="{00000000-0000-0000-0000-000000000000}"/>
          </ac:spMkLst>
        </pc:spChg>
        <pc:spChg chg="add mod">
          <ac:chgData name="Silent Night" userId="575bc32b62dc450f" providerId="LiveId" clId="{65430970-B013-42A2-86CC-E649578FD617}" dt="2024-03-02T14:43:39.049" v="4321" actId="14100"/>
          <ac:spMkLst>
            <pc:docMk/>
            <pc:sldMk cId="0" sldId="260"/>
            <ac:spMk id="12" creationId="{DC893606-8387-FEB1-1F25-51D4AE4BE660}"/>
          </ac:spMkLst>
        </pc:spChg>
        <pc:spChg chg="add mod">
          <ac:chgData name="Silent Night" userId="575bc32b62dc450f" providerId="LiveId" clId="{65430970-B013-42A2-86CC-E649578FD617}" dt="2024-03-04T20:02:07.888" v="12508" actId="20577"/>
          <ac:spMkLst>
            <pc:docMk/>
            <pc:sldMk cId="0" sldId="260"/>
            <ac:spMk id="13" creationId="{92789F6F-9F73-24E0-4C9E-8884B2472C99}"/>
          </ac:spMkLst>
        </pc:spChg>
        <pc:spChg chg="add mod">
          <ac:chgData name="Silent Night" userId="575bc32b62dc450f" providerId="LiveId" clId="{65430970-B013-42A2-86CC-E649578FD617}" dt="2024-03-04T20:02:27.199" v="12516" actId="1036"/>
          <ac:spMkLst>
            <pc:docMk/>
            <pc:sldMk cId="0" sldId="260"/>
            <ac:spMk id="14" creationId="{19027A73-97FC-107B-3D3C-F3AB813A5861}"/>
          </ac:spMkLst>
        </pc:spChg>
        <pc:spChg chg="add mod">
          <ac:chgData name="Silent Night" userId="575bc32b62dc450f" providerId="LiveId" clId="{65430970-B013-42A2-86CC-E649578FD617}" dt="2024-03-04T20:02:36.047" v="12521" actId="1035"/>
          <ac:spMkLst>
            <pc:docMk/>
            <pc:sldMk cId="0" sldId="260"/>
            <ac:spMk id="15" creationId="{65C6BF07-3EE8-EEDD-5283-6D1C9D5EA7D9}"/>
          </ac:spMkLst>
        </pc:spChg>
        <pc:spChg chg="add mod">
          <ac:chgData name="Silent Night" userId="575bc32b62dc450f" providerId="LiveId" clId="{65430970-B013-42A2-86CC-E649578FD617}" dt="2024-03-04T20:03:19.917" v="12534" actId="20577"/>
          <ac:spMkLst>
            <pc:docMk/>
            <pc:sldMk cId="0" sldId="260"/>
            <ac:spMk id="16" creationId="{872D511C-F8A1-8F10-27C3-0F18BFB2BB79}"/>
          </ac:spMkLst>
        </pc:spChg>
        <pc:spChg chg="add mod">
          <ac:chgData name="Silent Night" userId="575bc32b62dc450f" providerId="LiveId" clId="{65430970-B013-42A2-86CC-E649578FD617}" dt="2024-03-02T14:11:52.229" v="3929" actId="17032"/>
          <ac:spMkLst>
            <pc:docMk/>
            <pc:sldMk cId="0" sldId="260"/>
            <ac:spMk id="17" creationId="{A3997D0C-6965-FE37-E1E0-510971F5AD2A}"/>
          </ac:spMkLst>
        </pc:spChg>
        <pc:spChg chg="add mod">
          <ac:chgData name="Silent Night" userId="575bc32b62dc450f" providerId="LiveId" clId="{65430970-B013-42A2-86CC-E649578FD617}" dt="2024-03-11T13:10:23.783" v="14680" actId="1036"/>
          <ac:spMkLst>
            <pc:docMk/>
            <pc:sldMk cId="0" sldId="260"/>
            <ac:spMk id="18" creationId="{989EB757-2092-B846-BA79-7D1BD70DB744}"/>
          </ac:spMkLst>
        </pc:spChg>
        <pc:spChg chg="add mod">
          <ac:chgData name="Silent Night" userId="575bc32b62dc450f" providerId="LiveId" clId="{65430970-B013-42A2-86CC-E649578FD617}" dt="2024-03-04T20:31:58.166" v="12541" actId="20577"/>
          <ac:spMkLst>
            <pc:docMk/>
            <pc:sldMk cId="0" sldId="260"/>
            <ac:spMk id="19" creationId="{9A462432-9E53-F6F4-D49A-A707ECF6B309}"/>
          </ac:spMkLst>
        </pc:spChg>
        <pc:grpChg chg="del">
          <ac:chgData name="Silent Night" userId="575bc32b62dc450f" providerId="LiveId" clId="{65430970-B013-42A2-86CC-E649578FD617}" dt="2024-03-02T13:33:51.916" v="3467" actId="478"/>
          <ac:grpSpMkLst>
            <pc:docMk/>
            <pc:sldMk cId="0" sldId="260"/>
            <ac:grpSpMk id="2" creationId="{00000000-0000-0000-0000-000000000000}"/>
          </ac:grpSpMkLst>
        </pc:grpChg>
        <pc:picChg chg="del">
          <ac:chgData name="Silent Night" userId="575bc32b62dc450f" providerId="LiveId" clId="{65430970-B013-42A2-86CC-E649578FD617}" dt="2024-03-02T13:33:50.678" v="3466" actId="478"/>
          <ac:picMkLst>
            <pc:docMk/>
            <pc:sldMk cId="0" sldId="260"/>
            <ac:picMk id="7" creationId="{00000000-0000-0000-0000-000000000000}"/>
          </ac:picMkLst>
        </pc:picChg>
        <pc:picChg chg="del">
          <ac:chgData name="Silent Night" userId="575bc32b62dc450f" providerId="LiveId" clId="{65430970-B013-42A2-86CC-E649578FD617}" dt="2024-03-02T13:33:49.780" v="3465" actId="478"/>
          <ac:picMkLst>
            <pc:docMk/>
            <pc:sldMk cId="0" sldId="260"/>
            <ac:picMk id="8" creationId="{00000000-0000-0000-0000-000000000000}"/>
          </ac:picMkLst>
        </pc:picChg>
      </pc:sldChg>
      <pc:sldChg chg="addSp delSp modSp add del mod">
        <pc:chgData name="Silent Night" userId="575bc32b62dc450f" providerId="LiveId" clId="{65430970-B013-42A2-86CC-E649578FD617}" dt="2024-03-05T12:27:23.136" v="13455" actId="113"/>
        <pc:sldMkLst>
          <pc:docMk/>
          <pc:sldMk cId="0" sldId="261"/>
        </pc:sldMkLst>
        <pc:spChg chg="del">
          <ac:chgData name="Silent Night" userId="575bc32b62dc450f" providerId="LiveId" clId="{65430970-B013-42A2-86CC-E649578FD617}" dt="2024-03-02T19:04:33.896" v="6112" actId="478"/>
          <ac:spMkLst>
            <pc:docMk/>
            <pc:sldMk cId="0" sldId="261"/>
            <ac:spMk id="13" creationId="{00000000-0000-0000-0000-000000000000}"/>
          </ac:spMkLst>
        </pc:spChg>
        <pc:spChg chg="del">
          <ac:chgData name="Silent Night" userId="575bc32b62dc450f" providerId="LiveId" clId="{65430970-B013-42A2-86CC-E649578FD617}" dt="2024-03-02T19:04:36.539" v="6113" actId="478"/>
          <ac:spMkLst>
            <pc:docMk/>
            <pc:sldMk cId="0" sldId="261"/>
            <ac:spMk id="14" creationId="{00000000-0000-0000-0000-000000000000}"/>
          </ac:spMkLst>
        </pc:spChg>
        <pc:spChg chg="del mod">
          <ac:chgData name="Silent Night" userId="575bc32b62dc450f" providerId="LiveId" clId="{65430970-B013-42A2-86CC-E649578FD617}" dt="2024-03-02T19:04:23.812" v="6109" actId="478"/>
          <ac:spMkLst>
            <pc:docMk/>
            <pc:sldMk cId="0" sldId="261"/>
            <ac:spMk id="15" creationId="{00000000-0000-0000-0000-000000000000}"/>
          </ac:spMkLst>
        </pc:spChg>
        <pc:spChg chg="mod">
          <ac:chgData name="Silent Night" userId="575bc32b62dc450f" providerId="LiveId" clId="{65430970-B013-42A2-86CC-E649578FD617}" dt="2024-03-02T20:43:22.140" v="7196" actId="14100"/>
          <ac:spMkLst>
            <pc:docMk/>
            <pc:sldMk cId="0" sldId="261"/>
            <ac:spMk id="16" creationId="{00000000-0000-0000-0000-000000000000}"/>
          </ac:spMkLst>
        </pc:spChg>
        <pc:spChg chg="del">
          <ac:chgData name="Silent Night" userId="575bc32b62dc450f" providerId="LiveId" clId="{65430970-B013-42A2-86CC-E649578FD617}" dt="2024-03-02T19:04:27.701" v="6110" actId="478"/>
          <ac:spMkLst>
            <pc:docMk/>
            <pc:sldMk cId="0" sldId="261"/>
            <ac:spMk id="17" creationId="{00000000-0000-0000-0000-000000000000}"/>
          </ac:spMkLst>
        </pc:spChg>
        <pc:spChg chg="del">
          <ac:chgData name="Silent Night" userId="575bc32b62dc450f" providerId="LiveId" clId="{65430970-B013-42A2-86CC-E649578FD617}" dt="2024-03-02T19:04:31.206" v="6111" actId="478"/>
          <ac:spMkLst>
            <pc:docMk/>
            <pc:sldMk cId="0" sldId="261"/>
            <ac:spMk id="18" creationId="{00000000-0000-0000-0000-000000000000}"/>
          </ac:spMkLst>
        </pc:spChg>
        <pc:spChg chg="mod">
          <ac:chgData name="Silent Night" userId="575bc32b62dc450f" providerId="LiveId" clId="{65430970-B013-42A2-86CC-E649578FD617}" dt="2024-03-02T22:16:25.019" v="10060" actId="1076"/>
          <ac:spMkLst>
            <pc:docMk/>
            <pc:sldMk cId="0" sldId="261"/>
            <ac:spMk id="20" creationId="{00000000-0000-0000-0000-000000000000}"/>
          </ac:spMkLst>
        </pc:spChg>
        <pc:spChg chg="mod">
          <ac:chgData name="Silent Night" userId="575bc32b62dc450f" providerId="LiveId" clId="{65430970-B013-42A2-86CC-E649578FD617}" dt="2024-03-02T22:20:36.266" v="10088" actId="20577"/>
          <ac:spMkLst>
            <pc:docMk/>
            <pc:sldMk cId="0" sldId="261"/>
            <ac:spMk id="21" creationId="{00000000-0000-0000-0000-000000000000}"/>
          </ac:spMkLst>
        </pc:spChg>
        <pc:spChg chg="add mod">
          <ac:chgData name="Silent Night" userId="575bc32b62dc450f" providerId="LiveId" clId="{65430970-B013-42A2-86CC-E649578FD617}" dt="2024-03-04T20:44:35.349" v="12616" actId="20577"/>
          <ac:spMkLst>
            <pc:docMk/>
            <pc:sldMk cId="0" sldId="261"/>
            <ac:spMk id="22" creationId="{CFC8BE89-B342-4DE7-6E49-24E5FB5787B5}"/>
          </ac:spMkLst>
        </pc:spChg>
        <pc:spChg chg="add mod">
          <ac:chgData name="Silent Night" userId="575bc32b62dc450f" providerId="LiveId" clId="{65430970-B013-42A2-86CC-E649578FD617}" dt="2024-03-02T20:42:45.059" v="7191" actId="14100"/>
          <ac:spMkLst>
            <pc:docMk/>
            <pc:sldMk cId="0" sldId="261"/>
            <ac:spMk id="23" creationId="{1622DA20-825C-A3B5-BFB6-B59B9715489D}"/>
          </ac:spMkLst>
        </pc:spChg>
        <pc:spChg chg="add mod ord">
          <ac:chgData name="Silent Night" userId="575bc32b62dc450f" providerId="LiveId" clId="{65430970-B013-42A2-86CC-E649578FD617}" dt="2024-03-02T20:45:45.446" v="7216" actId="14100"/>
          <ac:spMkLst>
            <pc:docMk/>
            <pc:sldMk cId="0" sldId="261"/>
            <ac:spMk id="24" creationId="{B5062C65-D542-DE56-0303-D23440B043E1}"/>
          </ac:spMkLst>
        </pc:spChg>
        <pc:spChg chg="add mod">
          <ac:chgData name="Silent Night" userId="575bc32b62dc450f" providerId="LiveId" clId="{65430970-B013-42A2-86CC-E649578FD617}" dt="2024-03-05T12:27:23.136" v="13455" actId="113"/>
          <ac:spMkLst>
            <pc:docMk/>
            <pc:sldMk cId="0" sldId="261"/>
            <ac:spMk id="25" creationId="{479A5E7A-131D-D53C-82AD-2749A43B2B5C}"/>
          </ac:spMkLst>
        </pc:spChg>
        <pc:spChg chg="add mod">
          <ac:chgData name="Silent Night" userId="575bc32b62dc450f" providerId="LiveId" clId="{65430970-B013-42A2-86CC-E649578FD617}" dt="2024-03-03T15:21:04.031" v="10681" actId="13926"/>
          <ac:spMkLst>
            <pc:docMk/>
            <pc:sldMk cId="0" sldId="261"/>
            <ac:spMk id="26" creationId="{AB05D5EC-10FB-E943-A909-7564676231F5}"/>
          </ac:spMkLst>
        </pc:spChg>
        <pc:grpChg chg="del mod">
          <ac:chgData name="Silent Night" userId="575bc32b62dc450f" providerId="LiveId" clId="{65430970-B013-42A2-86CC-E649578FD617}" dt="2024-03-02T19:04:19.115" v="6107" actId="478"/>
          <ac:grpSpMkLst>
            <pc:docMk/>
            <pc:sldMk cId="0" sldId="261"/>
            <ac:grpSpMk id="2" creationId="{00000000-0000-0000-0000-000000000000}"/>
          </ac:grpSpMkLst>
        </pc:grpChg>
        <pc:cxnChg chg="add del mod">
          <ac:chgData name="Silent Night" userId="575bc32b62dc450f" providerId="LiveId" clId="{65430970-B013-42A2-86CC-E649578FD617}" dt="2024-03-02T21:46:59.096" v="9011" actId="478"/>
          <ac:cxnSpMkLst>
            <pc:docMk/>
            <pc:sldMk cId="0" sldId="261"/>
            <ac:cxnSpMk id="28" creationId="{44B143AA-E71B-B0B0-D0DE-D1D1CA7A1931}"/>
          </ac:cxnSpMkLst>
        </pc:cxnChg>
        <pc:cxnChg chg="add del mod">
          <ac:chgData name="Silent Night" userId="575bc32b62dc450f" providerId="LiveId" clId="{65430970-B013-42A2-86CC-E649578FD617}" dt="2024-03-02T21:46:59.096" v="9011" actId="478"/>
          <ac:cxnSpMkLst>
            <pc:docMk/>
            <pc:sldMk cId="0" sldId="261"/>
            <ac:cxnSpMk id="29" creationId="{F5EAFFFD-D649-A10A-BA36-AB57F32F5D1A}"/>
          </ac:cxnSpMkLst>
        </pc:cxnChg>
      </pc:sldChg>
      <pc:sldChg chg="del">
        <pc:chgData name="Silent Night" userId="575bc32b62dc450f" providerId="LiveId" clId="{65430970-B013-42A2-86CC-E649578FD617}" dt="2024-03-02T22:15:22.770" v="10059" actId="2696"/>
        <pc:sldMkLst>
          <pc:docMk/>
          <pc:sldMk cId="0" sldId="262"/>
        </pc:sldMkLst>
      </pc:sldChg>
      <pc:sldChg chg="del">
        <pc:chgData name="Silent Night" userId="575bc32b62dc450f" providerId="LiveId" clId="{65430970-B013-42A2-86CC-E649578FD617}" dt="2024-03-02T22:15:22.770" v="10059" actId="2696"/>
        <pc:sldMkLst>
          <pc:docMk/>
          <pc:sldMk cId="0" sldId="263"/>
        </pc:sldMkLst>
      </pc:sldChg>
      <pc:sldChg chg="del">
        <pc:chgData name="Silent Night" userId="575bc32b62dc450f" providerId="LiveId" clId="{65430970-B013-42A2-86CC-E649578FD617}" dt="2024-03-02T22:15:22.770" v="10059" actId="2696"/>
        <pc:sldMkLst>
          <pc:docMk/>
          <pc:sldMk cId="0" sldId="264"/>
        </pc:sldMkLst>
      </pc:sldChg>
      <pc:sldChg chg="del">
        <pc:chgData name="Silent Night" userId="575bc32b62dc450f" providerId="LiveId" clId="{65430970-B013-42A2-86CC-E649578FD617}" dt="2024-03-02T22:15:22.770" v="10059" actId="2696"/>
        <pc:sldMkLst>
          <pc:docMk/>
          <pc:sldMk cId="0" sldId="265"/>
        </pc:sldMkLst>
      </pc:sldChg>
      <pc:sldChg chg="del">
        <pc:chgData name="Silent Night" userId="575bc32b62dc450f" providerId="LiveId" clId="{65430970-B013-42A2-86CC-E649578FD617}" dt="2024-03-02T22:15:22.770" v="10059" actId="2696"/>
        <pc:sldMkLst>
          <pc:docMk/>
          <pc:sldMk cId="0" sldId="266"/>
        </pc:sldMkLst>
      </pc:sldChg>
      <pc:sldChg chg="del">
        <pc:chgData name="Silent Night" userId="575bc32b62dc450f" providerId="LiveId" clId="{65430970-B013-42A2-86CC-E649578FD617}" dt="2024-03-02T22:15:22.770" v="10059" actId="2696"/>
        <pc:sldMkLst>
          <pc:docMk/>
          <pc:sldMk cId="0" sldId="267"/>
        </pc:sldMkLst>
      </pc:sldChg>
      <pc:sldChg chg="del">
        <pc:chgData name="Silent Night" userId="575bc32b62dc450f" providerId="LiveId" clId="{65430970-B013-42A2-86CC-E649578FD617}" dt="2024-03-02T22:15:22.770" v="10059" actId="2696"/>
        <pc:sldMkLst>
          <pc:docMk/>
          <pc:sldMk cId="0" sldId="268"/>
        </pc:sldMkLst>
      </pc:sldChg>
      <pc:sldChg chg="del">
        <pc:chgData name="Silent Night" userId="575bc32b62dc450f" providerId="LiveId" clId="{65430970-B013-42A2-86CC-E649578FD617}" dt="2024-03-02T22:15:22.770" v="10059" actId="2696"/>
        <pc:sldMkLst>
          <pc:docMk/>
          <pc:sldMk cId="0" sldId="269"/>
        </pc:sldMkLst>
      </pc:sldChg>
      <pc:sldChg chg="del">
        <pc:chgData name="Silent Night" userId="575bc32b62dc450f" providerId="LiveId" clId="{65430970-B013-42A2-86CC-E649578FD617}" dt="2024-03-02T22:15:22.770" v="10059" actId="2696"/>
        <pc:sldMkLst>
          <pc:docMk/>
          <pc:sldMk cId="0" sldId="270"/>
        </pc:sldMkLst>
      </pc:sldChg>
      <pc:sldChg chg="del">
        <pc:chgData name="Silent Night" userId="575bc32b62dc450f" providerId="LiveId" clId="{65430970-B013-42A2-86CC-E649578FD617}" dt="2024-03-02T22:15:22.770" v="10059" actId="2696"/>
        <pc:sldMkLst>
          <pc:docMk/>
          <pc:sldMk cId="0" sldId="271"/>
        </pc:sldMkLst>
      </pc:sldChg>
      <pc:sldChg chg="addSp delSp modSp del mod">
        <pc:chgData name="Silent Night" userId="575bc32b62dc450f" providerId="LiveId" clId="{65430970-B013-42A2-86CC-E649578FD617}" dt="2024-03-06T20:09:59.301" v="14673" actId="2696"/>
        <pc:sldMkLst>
          <pc:docMk/>
          <pc:sldMk cId="0" sldId="272"/>
        </pc:sldMkLst>
        <pc:spChg chg="del mod">
          <ac:chgData name="Silent Night" userId="575bc32b62dc450f" providerId="LiveId" clId="{65430970-B013-42A2-86CC-E649578FD617}" dt="2024-03-03T21:18:42.818" v="12061" actId="478"/>
          <ac:spMkLst>
            <pc:docMk/>
            <pc:sldMk cId="0" sldId="272"/>
            <ac:spMk id="3" creationId="{00000000-0000-0000-0000-000000000000}"/>
          </ac:spMkLst>
        </pc:spChg>
        <pc:spChg chg="ord">
          <ac:chgData name="Silent Night" userId="575bc32b62dc450f" providerId="LiveId" clId="{65430970-B013-42A2-86CC-E649578FD617}" dt="2024-03-03T20:55:45.934" v="11724" actId="167"/>
          <ac:spMkLst>
            <pc:docMk/>
            <pc:sldMk cId="0" sldId="272"/>
            <ac:spMk id="6" creationId="{00000000-0000-0000-0000-000000000000}"/>
          </ac:spMkLst>
        </pc:spChg>
        <pc:spChg chg="mod">
          <ac:chgData name="Silent Night" userId="575bc32b62dc450f" providerId="LiveId" clId="{65430970-B013-42A2-86CC-E649578FD617}" dt="2024-03-03T21:18:33.180" v="12060" actId="255"/>
          <ac:spMkLst>
            <pc:docMk/>
            <pc:sldMk cId="0" sldId="272"/>
            <ac:spMk id="7" creationId="{00000000-0000-0000-0000-000000000000}"/>
          </ac:spMkLst>
        </pc:spChg>
        <pc:spChg chg="add mod">
          <ac:chgData name="Silent Night" userId="575bc32b62dc450f" providerId="LiveId" clId="{65430970-B013-42A2-86CC-E649578FD617}" dt="2024-03-05T11:31:14.147" v="12845" actId="113"/>
          <ac:spMkLst>
            <pc:docMk/>
            <pc:sldMk cId="0" sldId="272"/>
            <ac:spMk id="9" creationId="{60611FCB-7C55-1500-4DE5-5E8D20936549}"/>
          </ac:spMkLst>
        </pc:spChg>
        <pc:spChg chg="add mod">
          <ac:chgData name="Silent Night" userId="575bc32b62dc450f" providerId="LiveId" clId="{65430970-B013-42A2-86CC-E649578FD617}" dt="2024-03-05T11:31:28.416" v="12847" actId="113"/>
          <ac:spMkLst>
            <pc:docMk/>
            <pc:sldMk cId="0" sldId="272"/>
            <ac:spMk id="10" creationId="{67056402-70B4-760F-B139-76545B1E5B70}"/>
          </ac:spMkLst>
        </pc:spChg>
        <pc:spChg chg="add del mod">
          <ac:chgData name="Silent Night" userId="575bc32b62dc450f" providerId="LiveId" clId="{65430970-B013-42A2-86CC-E649578FD617}" dt="2024-03-03T21:10:43.110" v="11943" actId="478"/>
          <ac:spMkLst>
            <pc:docMk/>
            <pc:sldMk cId="0" sldId="272"/>
            <ac:spMk id="11" creationId="{91914405-73BA-D8E8-05AA-D3DEA1C9492F}"/>
          </ac:spMkLst>
        </pc:spChg>
        <pc:spChg chg="add del mod">
          <ac:chgData name="Silent Night" userId="575bc32b62dc450f" providerId="LiveId" clId="{65430970-B013-42A2-86CC-E649578FD617}" dt="2024-03-03T21:10:45.847" v="11944" actId="478"/>
          <ac:spMkLst>
            <pc:docMk/>
            <pc:sldMk cId="0" sldId="272"/>
            <ac:spMk id="12" creationId="{785C6934-1A13-781E-8933-F0093398B0A1}"/>
          </ac:spMkLst>
        </pc:spChg>
        <pc:spChg chg="add del mod">
          <ac:chgData name="Silent Night" userId="575bc32b62dc450f" providerId="LiveId" clId="{65430970-B013-42A2-86CC-E649578FD617}" dt="2024-03-03T21:10:48.347" v="11945" actId="478"/>
          <ac:spMkLst>
            <pc:docMk/>
            <pc:sldMk cId="0" sldId="272"/>
            <ac:spMk id="13" creationId="{FAE15176-2522-B247-F14E-2F7E9477415E}"/>
          </ac:spMkLst>
        </pc:spChg>
        <pc:spChg chg="add mod">
          <ac:chgData name="Silent Night" userId="575bc32b62dc450f" providerId="LiveId" clId="{65430970-B013-42A2-86CC-E649578FD617}" dt="2024-03-06T18:59:11.981" v="14166" actId="20577"/>
          <ac:spMkLst>
            <pc:docMk/>
            <pc:sldMk cId="0" sldId="272"/>
            <ac:spMk id="14" creationId="{8CE9CCBF-C597-0C28-53E4-3050EF6BA9CF}"/>
          </ac:spMkLst>
        </pc:spChg>
        <pc:spChg chg="add mod">
          <ac:chgData name="Silent Night" userId="575bc32b62dc450f" providerId="LiveId" clId="{65430970-B013-42A2-86CC-E649578FD617}" dt="2024-03-06T18:59:20.953" v="14167" actId="20577"/>
          <ac:spMkLst>
            <pc:docMk/>
            <pc:sldMk cId="0" sldId="272"/>
            <ac:spMk id="15" creationId="{235FF079-9C63-1D16-73DA-FB4B06973424}"/>
          </ac:spMkLst>
        </pc:spChg>
        <pc:spChg chg="add mod ord">
          <ac:chgData name="Silent Night" userId="575bc32b62dc450f" providerId="LiveId" clId="{65430970-B013-42A2-86CC-E649578FD617}" dt="2024-03-04T19:01:25.762" v="12287" actId="20577"/>
          <ac:spMkLst>
            <pc:docMk/>
            <pc:sldMk cId="0" sldId="272"/>
            <ac:spMk id="16" creationId="{46653E3E-34DF-9795-85E2-C12882833AA9}"/>
          </ac:spMkLst>
        </pc:spChg>
        <pc:spChg chg="add del mod">
          <ac:chgData name="Silent Night" userId="575bc32b62dc450f" providerId="LiveId" clId="{65430970-B013-42A2-86CC-E649578FD617}" dt="2024-03-03T21:18:46.304" v="12062" actId="478"/>
          <ac:spMkLst>
            <pc:docMk/>
            <pc:sldMk cId="0" sldId="272"/>
            <ac:spMk id="18" creationId="{E61A0886-F70E-7CAD-8A0A-5860CECBE810}"/>
          </ac:spMkLst>
        </pc:spChg>
        <pc:spChg chg="add mod">
          <ac:chgData name="Silent Night" userId="575bc32b62dc450f" providerId="LiveId" clId="{65430970-B013-42A2-86CC-E649578FD617}" dt="2024-03-06T19:01:06.915" v="14192" actId="20577"/>
          <ac:spMkLst>
            <pc:docMk/>
            <pc:sldMk cId="0" sldId="272"/>
            <ac:spMk id="19" creationId="{25050639-5DD5-5E2B-DAC7-D4C2C540F2DD}"/>
          </ac:spMkLst>
        </pc:spChg>
        <pc:spChg chg="add mod">
          <ac:chgData name="Silent Night" userId="575bc32b62dc450f" providerId="LiveId" clId="{65430970-B013-42A2-86CC-E649578FD617}" dt="2024-03-06T19:03:52.565" v="14234" actId="113"/>
          <ac:spMkLst>
            <pc:docMk/>
            <pc:sldMk cId="0" sldId="272"/>
            <ac:spMk id="20" creationId="{D1D4CDE4-0EFB-A7B5-433B-80982BC5C690}"/>
          </ac:spMkLst>
        </pc:spChg>
        <pc:picChg chg="del">
          <ac:chgData name="Silent Night" userId="575bc32b62dc450f" providerId="LiveId" clId="{65430970-B013-42A2-86CC-E649578FD617}" dt="2024-03-03T20:46:42.200" v="11384" actId="478"/>
          <ac:picMkLst>
            <pc:docMk/>
            <pc:sldMk cId="0" sldId="272"/>
            <ac:picMk id="2" creationId="{00000000-0000-0000-0000-000000000000}"/>
          </ac:picMkLst>
        </pc:picChg>
        <pc:picChg chg="del">
          <ac:chgData name="Silent Night" userId="575bc32b62dc450f" providerId="LiveId" clId="{65430970-B013-42A2-86CC-E649578FD617}" dt="2024-03-03T20:46:44.118" v="11385" actId="478"/>
          <ac:picMkLst>
            <pc:docMk/>
            <pc:sldMk cId="0" sldId="272"/>
            <ac:picMk id="4" creationId="{00000000-0000-0000-0000-000000000000}"/>
          </ac:picMkLst>
        </pc:picChg>
        <pc:picChg chg="del">
          <ac:chgData name="Silent Night" userId="575bc32b62dc450f" providerId="LiveId" clId="{65430970-B013-42A2-86CC-E649578FD617}" dt="2024-03-03T20:46:45.661" v="11386" actId="478"/>
          <ac:picMkLst>
            <pc:docMk/>
            <pc:sldMk cId="0" sldId="272"/>
            <ac:picMk id="5" creationId="{00000000-0000-0000-0000-000000000000}"/>
          </ac:picMkLst>
        </pc:picChg>
      </pc:sldChg>
      <pc:sldChg chg="addSp delSp modSp mod">
        <pc:chgData name="Silent Night" userId="575bc32b62dc450f" providerId="LiveId" clId="{65430970-B013-42A2-86CC-E649578FD617}" dt="2024-03-11T18:48:19.985" v="17546" actId="313"/>
        <pc:sldMkLst>
          <pc:docMk/>
          <pc:sldMk cId="0" sldId="273"/>
        </pc:sldMkLst>
        <pc:spChg chg="mod">
          <ac:chgData name="Silent Night" userId="575bc32b62dc450f" providerId="LiveId" clId="{65430970-B013-42A2-86CC-E649578FD617}" dt="2024-03-04T18:43:01.845" v="12231" actId="14100"/>
          <ac:spMkLst>
            <pc:docMk/>
            <pc:sldMk cId="0" sldId="273"/>
            <ac:spMk id="3" creationId="{00000000-0000-0000-0000-000000000000}"/>
          </ac:spMkLst>
        </pc:spChg>
        <pc:spChg chg="mod">
          <ac:chgData name="Silent Night" userId="575bc32b62dc450f" providerId="LiveId" clId="{65430970-B013-42A2-86CC-E649578FD617}" dt="2024-03-04T18:42:13.711" v="12218" actId="14100"/>
          <ac:spMkLst>
            <pc:docMk/>
            <pc:sldMk cId="0" sldId="273"/>
            <ac:spMk id="4" creationId="{00000000-0000-0000-0000-000000000000}"/>
          </ac:spMkLst>
        </pc:spChg>
        <pc:spChg chg="mod">
          <ac:chgData name="Silent Night" userId="575bc32b62dc450f" providerId="LiveId" clId="{65430970-B013-42A2-86CC-E649578FD617}" dt="2024-03-11T18:41:30.810" v="17527" actId="20577"/>
          <ac:spMkLst>
            <pc:docMk/>
            <pc:sldMk cId="0" sldId="273"/>
            <ac:spMk id="5" creationId="{00000000-0000-0000-0000-000000000000}"/>
          </ac:spMkLst>
        </pc:spChg>
        <pc:spChg chg="mod">
          <ac:chgData name="Silent Night" userId="575bc32b62dc450f" providerId="LiveId" clId="{65430970-B013-42A2-86CC-E649578FD617}" dt="2024-03-11T18:39:54.931" v="17499" actId="20577"/>
          <ac:spMkLst>
            <pc:docMk/>
            <pc:sldMk cId="0" sldId="273"/>
            <ac:spMk id="7" creationId="{00000000-0000-0000-0000-000000000000}"/>
          </ac:spMkLst>
        </pc:spChg>
        <pc:spChg chg="add del mod">
          <ac:chgData name="Silent Night" userId="575bc32b62dc450f" providerId="LiveId" clId="{65430970-B013-42A2-86CC-E649578FD617}" dt="2024-03-04T18:41:07.776" v="12208" actId="11529"/>
          <ac:spMkLst>
            <pc:docMk/>
            <pc:sldMk cId="0" sldId="273"/>
            <ac:spMk id="8" creationId="{30A4A3B2-B8FD-D1DF-17D3-4C297C142C26}"/>
          </ac:spMkLst>
        </pc:spChg>
        <pc:spChg chg="add mod">
          <ac:chgData name="Silent Night" userId="575bc32b62dc450f" providerId="LiveId" clId="{65430970-B013-42A2-86CC-E649578FD617}" dt="2024-03-11T18:48:19.985" v="17546" actId="313"/>
          <ac:spMkLst>
            <pc:docMk/>
            <pc:sldMk cId="0" sldId="273"/>
            <ac:spMk id="8" creationId="{D0242633-F8ED-E9CE-F36D-5E1BA97F1F88}"/>
          </ac:spMkLst>
        </pc:spChg>
        <pc:spChg chg="add mod">
          <ac:chgData name="Silent Night" userId="575bc32b62dc450f" providerId="LiveId" clId="{65430970-B013-42A2-86CC-E649578FD617}" dt="2024-03-11T18:47:27.304" v="17540" actId="242"/>
          <ac:spMkLst>
            <pc:docMk/>
            <pc:sldMk cId="0" sldId="273"/>
            <ac:spMk id="9" creationId="{D21FFF54-B338-3C3A-C137-0912FF9E7DE0}"/>
          </ac:spMkLst>
        </pc:spChg>
        <pc:grpChg chg="mod">
          <ac:chgData name="Silent Night" userId="575bc32b62dc450f" providerId="LiveId" clId="{65430970-B013-42A2-86CC-E649578FD617}" dt="2024-03-04T18:42:52.590" v="12230" actId="14100"/>
          <ac:grpSpMkLst>
            <pc:docMk/>
            <pc:sldMk cId="0" sldId="273"/>
            <ac:grpSpMk id="2" creationId="{00000000-0000-0000-0000-000000000000}"/>
          </ac:grpSpMkLst>
        </pc:grpChg>
      </pc:sldChg>
      <pc:sldChg chg="addSp delSp modSp add mod">
        <pc:chgData name="Silent Night" userId="575bc32b62dc450f" providerId="LiveId" clId="{65430970-B013-42A2-86CC-E649578FD617}" dt="2024-03-02T19:02:06.063" v="6006" actId="20577"/>
        <pc:sldMkLst>
          <pc:docMk/>
          <pc:sldMk cId="312770407" sldId="275"/>
        </pc:sldMkLst>
        <pc:spChg chg="add mod">
          <ac:chgData name="Silent Night" userId="575bc32b62dc450f" providerId="LiveId" clId="{65430970-B013-42A2-86CC-E649578FD617}" dt="2024-03-02T19:01:22.629" v="6004" actId="14100"/>
          <ac:spMkLst>
            <pc:docMk/>
            <pc:sldMk cId="312770407" sldId="275"/>
            <ac:spMk id="2" creationId="{2DCB2EE8-CFE6-4417-FD04-2CB8557ECC63}"/>
          </ac:spMkLst>
        </pc:spChg>
        <pc:spChg chg="add mod">
          <ac:chgData name="Silent Night" userId="575bc32b62dc450f" providerId="LiveId" clId="{65430970-B013-42A2-86CC-E649578FD617}" dt="2024-03-02T18:59:27.217" v="6001" actId="58"/>
          <ac:spMkLst>
            <pc:docMk/>
            <pc:sldMk cId="312770407" sldId="275"/>
            <ac:spMk id="3" creationId="{D57E13B7-AD2E-A84E-BC61-518B038D8F0C}"/>
          </ac:spMkLst>
        </pc:spChg>
        <pc:spChg chg="mod">
          <ac:chgData name="Silent Night" userId="575bc32b62dc450f" providerId="LiveId" clId="{65430970-B013-42A2-86CC-E649578FD617}" dt="2024-03-02T19:02:06.063" v="6006" actId="20577"/>
          <ac:spMkLst>
            <pc:docMk/>
            <pc:sldMk cId="312770407" sldId="275"/>
            <ac:spMk id="11" creationId="{BD8045E0-F0A4-C7BA-B817-E7DE39C85A93}"/>
          </ac:spMkLst>
        </pc:spChg>
        <pc:spChg chg="mod">
          <ac:chgData name="Silent Night" userId="575bc32b62dc450f" providerId="LiveId" clId="{65430970-B013-42A2-86CC-E649578FD617}" dt="2024-03-02T17:39:39.735" v="5802" actId="14100"/>
          <ac:spMkLst>
            <pc:docMk/>
            <pc:sldMk cId="312770407" sldId="275"/>
            <ac:spMk id="12" creationId="{7406A3AA-3B58-F9E8-B30D-932FB728BE3E}"/>
          </ac:spMkLst>
        </pc:spChg>
        <pc:spChg chg="mod">
          <ac:chgData name="Silent Night" userId="575bc32b62dc450f" providerId="LiveId" clId="{65430970-B013-42A2-86CC-E649578FD617}" dt="2024-03-02T19:01:14.354" v="6002" actId="14100"/>
          <ac:spMkLst>
            <pc:docMk/>
            <pc:sldMk cId="312770407" sldId="275"/>
            <ac:spMk id="13" creationId="{636AF3EE-97E2-88FB-4454-5FC57453CF66}"/>
          </ac:spMkLst>
        </pc:spChg>
        <pc:spChg chg="mod">
          <ac:chgData name="Silent Night" userId="575bc32b62dc450f" providerId="LiveId" clId="{65430970-B013-42A2-86CC-E649578FD617}" dt="2024-03-02T18:41:07.526" v="5869" actId="14100"/>
          <ac:spMkLst>
            <pc:docMk/>
            <pc:sldMk cId="312770407" sldId="275"/>
            <ac:spMk id="14" creationId="{99664DED-6AF9-7710-A0EE-03E12FE3146B}"/>
          </ac:spMkLst>
        </pc:spChg>
        <pc:spChg chg="del">
          <ac:chgData name="Silent Night" userId="575bc32b62dc450f" providerId="LiveId" clId="{65430970-B013-42A2-86CC-E649578FD617}" dt="2024-03-02T14:58:39.701" v="4697" actId="478"/>
          <ac:spMkLst>
            <pc:docMk/>
            <pc:sldMk cId="312770407" sldId="275"/>
            <ac:spMk id="15" creationId="{85E75EEE-8B3A-D0F3-DD28-AB54DDDDC0B2}"/>
          </ac:spMkLst>
        </pc:spChg>
        <pc:spChg chg="del">
          <ac:chgData name="Silent Night" userId="575bc32b62dc450f" providerId="LiveId" clId="{65430970-B013-42A2-86CC-E649578FD617}" dt="2024-03-02T14:58:36.652" v="4696" actId="478"/>
          <ac:spMkLst>
            <pc:docMk/>
            <pc:sldMk cId="312770407" sldId="275"/>
            <ac:spMk id="16" creationId="{52B4DDC0-0B47-BCB3-1D1C-56AD97CE6220}"/>
          </ac:spMkLst>
        </pc:spChg>
        <pc:spChg chg="del">
          <ac:chgData name="Silent Night" userId="575bc32b62dc450f" providerId="LiveId" clId="{65430970-B013-42A2-86CC-E649578FD617}" dt="2024-03-02T14:58:51.186" v="4708" actId="478"/>
          <ac:spMkLst>
            <pc:docMk/>
            <pc:sldMk cId="312770407" sldId="275"/>
            <ac:spMk id="17" creationId="{0BA69BDC-D287-FBAC-20E4-CB99529A64BC}"/>
          </ac:spMkLst>
        </pc:spChg>
        <pc:spChg chg="del">
          <ac:chgData name="Silent Night" userId="575bc32b62dc450f" providerId="LiveId" clId="{65430970-B013-42A2-86CC-E649578FD617}" dt="2024-03-02T14:58:24.242" v="4694" actId="478"/>
          <ac:spMkLst>
            <pc:docMk/>
            <pc:sldMk cId="312770407" sldId="275"/>
            <ac:spMk id="18" creationId="{C17D99CD-ABE1-A0BF-372B-A47DDC4362A2}"/>
          </ac:spMkLst>
        </pc:spChg>
        <pc:spChg chg="del">
          <ac:chgData name="Silent Night" userId="575bc32b62dc450f" providerId="LiveId" clId="{65430970-B013-42A2-86CC-E649578FD617}" dt="2024-03-02T14:58:30.333" v="4695" actId="478"/>
          <ac:spMkLst>
            <pc:docMk/>
            <pc:sldMk cId="312770407" sldId="275"/>
            <ac:spMk id="19" creationId="{8C6C43D4-A867-C1F7-656C-ED80298CE0AD}"/>
          </ac:spMkLst>
        </pc:spChg>
      </pc:sldChg>
      <pc:sldChg chg="modSp add mod ord">
        <pc:chgData name="Silent Night" userId="575bc32b62dc450f" providerId="LiveId" clId="{65430970-B013-42A2-86CC-E649578FD617}" dt="2024-03-02T16:09:29.484" v="5038"/>
        <pc:sldMkLst>
          <pc:docMk/>
          <pc:sldMk cId="302761928" sldId="276"/>
        </pc:sldMkLst>
        <pc:spChg chg="mod">
          <ac:chgData name="Silent Night" userId="575bc32b62dc450f" providerId="LiveId" clId="{65430970-B013-42A2-86CC-E649578FD617}" dt="2024-03-02T15:38:29.745" v="5005" actId="20577"/>
          <ac:spMkLst>
            <pc:docMk/>
            <pc:sldMk cId="302761928" sldId="276"/>
            <ac:spMk id="11" creationId="{DAD40271-5518-8608-856A-941ADC3D0314}"/>
          </ac:spMkLst>
        </pc:spChg>
      </pc:sldChg>
      <pc:sldChg chg="addSp delSp modSp add mod">
        <pc:chgData name="Silent Night" userId="575bc32b62dc450f" providerId="LiveId" clId="{65430970-B013-42A2-86CC-E649578FD617}" dt="2024-03-04T20:45:01.101" v="12649" actId="20577"/>
        <pc:sldMkLst>
          <pc:docMk/>
          <pc:sldMk cId="744473203" sldId="277"/>
        </pc:sldMkLst>
        <pc:spChg chg="mod">
          <ac:chgData name="Silent Night" userId="575bc32b62dc450f" providerId="LiveId" clId="{65430970-B013-42A2-86CC-E649578FD617}" dt="2024-03-03T15:26:50.497" v="10702" actId="20577"/>
          <ac:spMkLst>
            <pc:docMk/>
            <pc:sldMk cId="744473203" sldId="277"/>
            <ac:spMk id="21" creationId="{D56689F4-8A51-05EF-4A11-900841B14826}"/>
          </ac:spMkLst>
        </pc:spChg>
        <pc:spChg chg="mod">
          <ac:chgData name="Silent Night" userId="575bc32b62dc450f" providerId="LiveId" clId="{65430970-B013-42A2-86CC-E649578FD617}" dt="2024-03-04T20:44:51.788" v="12636" actId="20577"/>
          <ac:spMkLst>
            <pc:docMk/>
            <pc:sldMk cId="744473203" sldId="277"/>
            <ac:spMk id="22" creationId="{FF661508-E727-11E0-C10D-104A1B402D6E}"/>
          </ac:spMkLst>
        </pc:spChg>
        <pc:spChg chg="mod">
          <ac:chgData name="Silent Night" userId="575bc32b62dc450f" providerId="LiveId" clId="{65430970-B013-42A2-86CC-E649578FD617}" dt="2024-03-04T20:45:01.101" v="12649" actId="20577"/>
          <ac:spMkLst>
            <pc:docMk/>
            <pc:sldMk cId="744473203" sldId="277"/>
            <ac:spMk id="25" creationId="{1336035C-31DF-7CEF-EC8A-FEEBFD69E87F}"/>
          </ac:spMkLst>
        </pc:spChg>
        <pc:spChg chg="add del mod">
          <ac:chgData name="Silent Night" userId="575bc32b62dc450f" providerId="LiveId" clId="{65430970-B013-42A2-86CC-E649578FD617}" dt="2024-03-03T20:10:40.132" v="10954" actId="20577"/>
          <ac:spMkLst>
            <pc:docMk/>
            <pc:sldMk cId="744473203" sldId="277"/>
            <ac:spMk id="26" creationId="{3836B3A6-26C5-69D8-3A29-0A4D20A37F86}"/>
          </ac:spMkLst>
        </pc:spChg>
      </pc:sldChg>
      <pc:sldChg chg="add del">
        <pc:chgData name="Silent Night" userId="575bc32b62dc450f" providerId="LiveId" clId="{65430970-B013-42A2-86CC-E649578FD617}" dt="2024-03-03T15:26:52.116" v="10703" actId="2890"/>
        <pc:sldMkLst>
          <pc:docMk/>
          <pc:sldMk cId="195245689" sldId="278"/>
        </pc:sldMkLst>
      </pc:sldChg>
      <pc:sldChg chg="modSp add mod">
        <pc:chgData name="Silent Night" userId="575bc32b62dc450f" providerId="LiveId" clId="{65430970-B013-42A2-86CC-E649578FD617}" dt="2024-03-05T12:26:58.813" v="13454" actId="113"/>
        <pc:sldMkLst>
          <pc:docMk/>
          <pc:sldMk cId="2998776384" sldId="278"/>
        </pc:sldMkLst>
        <pc:spChg chg="mod">
          <ac:chgData name="Silent Night" userId="575bc32b62dc450f" providerId="LiveId" clId="{65430970-B013-42A2-86CC-E649578FD617}" dt="2024-03-03T15:28:18.764" v="10710" actId="14100"/>
          <ac:spMkLst>
            <pc:docMk/>
            <pc:sldMk cId="2998776384" sldId="278"/>
            <ac:spMk id="21" creationId="{54141A61-BBA4-F63E-06C7-4C09C9078316}"/>
          </ac:spMkLst>
        </pc:spChg>
        <pc:spChg chg="mod">
          <ac:chgData name="Silent Night" userId="575bc32b62dc450f" providerId="LiveId" clId="{65430970-B013-42A2-86CC-E649578FD617}" dt="2024-03-05T12:26:58.813" v="13454" actId="113"/>
          <ac:spMkLst>
            <pc:docMk/>
            <pc:sldMk cId="2998776384" sldId="278"/>
            <ac:spMk id="22" creationId="{D3758CE1-9497-1D3C-F0AC-D576D212B599}"/>
          </ac:spMkLst>
        </pc:spChg>
        <pc:spChg chg="mod">
          <ac:chgData name="Silent Night" userId="575bc32b62dc450f" providerId="LiveId" clId="{65430970-B013-42A2-86CC-E649578FD617}" dt="2024-03-05T12:26:50.747" v="13453" actId="113"/>
          <ac:spMkLst>
            <pc:docMk/>
            <pc:sldMk cId="2998776384" sldId="278"/>
            <ac:spMk id="25" creationId="{EDC00554-04E6-8D14-6616-8B7346EE4AAC}"/>
          </ac:spMkLst>
        </pc:spChg>
        <pc:spChg chg="mod">
          <ac:chgData name="Silent Night" userId="575bc32b62dc450f" providerId="LiveId" clId="{65430970-B013-42A2-86CC-E649578FD617}" dt="2024-03-03T20:34:19.392" v="11381" actId="20577"/>
          <ac:spMkLst>
            <pc:docMk/>
            <pc:sldMk cId="2998776384" sldId="278"/>
            <ac:spMk id="26" creationId="{2CED273B-2FFB-4645-1C8C-A5866681B25D}"/>
          </ac:spMkLst>
        </pc:spChg>
      </pc:sldChg>
      <pc:sldChg chg="modSp add mod">
        <pc:chgData name="Silent Night" userId="575bc32b62dc450f" providerId="LiveId" clId="{65430970-B013-42A2-86CC-E649578FD617}" dt="2024-03-05T12:26:35.589" v="13443" actId="113"/>
        <pc:sldMkLst>
          <pc:docMk/>
          <pc:sldMk cId="3856276122" sldId="279"/>
        </pc:sldMkLst>
        <pc:spChg chg="mod">
          <ac:chgData name="Silent Night" userId="575bc32b62dc450f" providerId="LiveId" clId="{65430970-B013-42A2-86CC-E649578FD617}" dt="2024-03-04T19:18:19.300" v="12291" actId="20577"/>
          <ac:spMkLst>
            <pc:docMk/>
            <pc:sldMk cId="3856276122" sldId="279"/>
            <ac:spMk id="21" creationId="{5DE6E9C0-3EE9-6F2D-C146-B5F3A307B9EA}"/>
          </ac:spMkLst>
        </pc:spChg>
        <pc:spChg chg="mod">
          <ac:chgData name="Silent Night" userId="575bc32b62dc450f" providerId="LiveId" clId="{65430970-B013-42A2-86CC-E649578FD617}" dt="2024-03-04T20:58:21.357" v="12823" actId="20577"/>
          <ac:spMkLst>
            <pc:docMk/>
            <pc:sldMk cId="3856276122" sldId="279"/>
            <ac:spMk id="22" creationId="{76CEBAD5-198C-DB79-2C8A-739461B26A33}"/>
          </ac:spMkLst>
        </pc:spChg>
        <pc:spChg chg="mod">
          <ac:chgData name="Silent Night" userId="575bc32b62dc450f" providerId="LiveId" clId="{65430970-B013-42A2-86CC-E649578FD617}" dt="2024-03-05T12:26:35.589" v="13443" actId="113"/>
          <ac:spMkLst>
            <pc:docMk/>
            <pc:sldMk cId="3856276122" sldId="279"/>
            <ac:spMk id="25" creationId="{B274FF17-CF69-79CB-4EB8-CAFCA4826305}"/>
          </ac:spMkLst>
        </pc:spChg>
        <pc:spChg chg="mod">
          <ac:chgData name="Silent Night" userId="575bc32b62dc450f" providerId="LiveId" clId="{65430970-B013-42A2-86CC-E649578FD617}" dt="2024-03-05T12:26:13.188" v="13442" actId="20577"/>
          <ac:spMkLst>
            <pc:docMk/>
            <pc:sldMk cId="3856276122" sldId="279"/>
            <ac:spMk id="26" creationId="{816DC7D4-078E-C49F-4BFB-36596763ACB8}"/>
          </ac:spMkLst>
        </pc:spChg>
      </pc:sldChg>
      <pc:sldChg chg="addSp delSp modSp add mod">
        <pc:chgData name="Silent Night" userId="575bc32b62dc450f" providerId="LiveId" clId="{65430970-B013-42A2-86CC-E649578FD617}" dt="2024-03-06T19:52:56.578" v="14671" actId="1036"/>
        <pc:sldMkLst>
          <pc:docMk/>
          <pc:sldMk cId="795187130" sldId="280"/>
        </pc:sldMkLst>
        <pc:spChg chg="add mod">
          <ac:chgData name="Silent Night" userId="575bc32b62dc450f" providerId="LiveId" clId="{65430970-B013-42A2-86CC-E649578FD617}" dt="2024-03-06T19:52:56.578" v="14671" actId="1036"/>
          <ac:spMkLst>
            <pc:docMk/>
            <pc:sldMk cId="795187130" sldId="280"/>
            <ac:spMk id="2" creationId="{57EDB02B-C468-D10F-9BB6-8054842E724B}"/>
          </ac:spMkLst>
        </pc:spChg>
        <pc:spChg chg="del">
          <ac:chgData name="Silent Night" userId="575bc32b62dc450f" providerId="LiveId" clId="{65430970-B013-42A2-86CC-E649578FD617}" dt="2024-03-04T19:24:58.809" v="12428" actId="478"/>
          <ac:spMkLst>
            <pc:docMk/>
            <pc:sldMk cId="795187130" sldId="280"/>
            <ac:spMk id="9" creationId="{6E856305-FDB7-64D5-63D4-8ABB52393F0E}"/>
          </ac:spMkLst>
        </pc:spChg>
        <pc:spChg chg="del">
          <ac:chgData name="Silent Night" userId="575bc32b62dc450f" providerId="LiveId" clId="{65430970-B013-42A2-86CC-E649578FD617}" dt="2024-03-04T19:24:58.809" v="12428" actId="478"/>
          <ac:spMkLst>
            <pc:docMk/>
            <pc:sldMk cId="795187130" sldId="280"/>
            <ac:spMk id="10" creationId="{87F0166D-D6DD-A797-723C-A35A313E586E}"/>
          </ac:spMkLst>
        </pc:spChg>
        <pc:spChg chg="del">
          <ac:chgData name="Silent Night" userId="575bc32b62dc450f" providerId="LiveId" clId="{65430970-B013-42A2-86CC-E649578FD617}" dt="2024-03-04T19:24:58.809" v="12428" actId="478"/>
          <ac:spMkLst>
            <pc:docMk/>
            <pc:sldMk cId="795187130" sldId="280"/>
            <ac:spMk id="14" creationId="{DF251074-7423-CDC5-55F8-9D73EBAF8CDA}"/>
          </ac:spMkLst>
        </pc:spChg>
        <pc:spChg chg="del">
          <ac:chgData name="Silent Night" userId="575bc32b62dc450f" providerId="LiveId" clId="{65430970-B013-42A2-86CC-E649578FD617}" dt="2024-03-04T19:24:58.809" v="12428" actId="478"/>
          <ac:spMkLst>
            <pc:docMk/>
            <pc:sldMk cId="795187130" sldId="280"/>
            <ac:spMk id="15" creationId="{E6EB7EB4-83F2-1D15-7801-9D93339EEA19}"/>
          </ac:spMkLst>
        </pc:spChg>
        <pc:spChg chg="mod">
          <ac:chgData name="Silent Night" userId="575bc32b62dc450f" providerId="LiveId" clId="{65430970-B013-42A2-86CC-E649578FD617}" dt="2024-03-04T19:26:00.549" v="12465" actId="14100"/>
          <ac:spMkLst>
            <pc:docMk/>
            <pc:sldMk cId="795187130" sldId="280"/>
            <ac:spMk id="16" creationId="{B8A21136-B555-F5BE-82CF-249B46428CD2}"/>
          </ac:spMkLst>
        </pc:spChg>
        <pc:spChg chg="del">
          <ac:chgData name="Silent Night" userId="575bc32b62dc450f" providerId="LiveId" clId="{65430970-B013-42A2-86CC-E649578FD617}" dt="2024-03-04T19:24:58.809" v="12428" actId="478"/>
          <ac:spMkLst>
            <pc:docMk/>
            <pc:sldMk cId="795187130" sldId="280"/>
            <ac:spMk id="19" creationId="{C0ADF56F-7131-0815-2777-474258052836}"/>
          </ac:spMkLst>
        </pc:spChg>
        <pc:spChg chg="del">
          <ac:chgData name="Silent Night" userId="575bc32b62dc450f" providerId="LiveId" clId="{65430970-B013-42A2-86CC-E649578FD617}" dt="2024-03-04T19:24:58.809" v="12428" actId="478"/>
          <ac:spMkLst>
            <pc:docMk/>
            <pc:sldMk cId="795187130" sldId="280"/>
            <ac:spMk id="20" creationId="{96834E2C-5767-3CFE-D5AD-7AAAEFE3CE16}"/>
          </ac:spMkLst>
        </pc:spChg>
      </pc:sldChg>
      <pc:sldChg chg="modSp add mod">
        <pc:chgData name="Silent Night" userId="575bc32b62dc450f" providerId="LiveId" clId="{65430970-B013-42A2-86CC-E649578FD617}" dt="2024-03-06T20:11:34.186" v="14675" actId="113"/>
        <pc:sldMkLst>
          <pc:docMk/>
          <pc:sldMk cId="2983613948" sldId="281"/>
        </pc:sldMkLst>
        <pc:spChg chg="mod">
          <ac:chgData name="Silent Night" userId="575bc32b62dc450f" providerId="LiveId" clId="{65430970-B013-42A2-86CC-E649578FD617}" dt="2024-03-05T18:41:46.299" v="13486" actId="20577"/>
          <ac:spMkLst>
            <pc:docMk/>
            <pc:sldMk cId="2983613948" sldId="281"/>
            <ac:spMk id="21" creationId="{381391D2-A7A0-E38A-5570-3F51DBF7D5BB}"/>
          </ac:spMkLst>
        </pc:spChg>
        <pc:spChg chg="mod">
          <ac:chgData name="Silent Night" userId="575bc32b62dc450f" providerId="LiveId" clId="{65430970-B013-42A2-86CC-E649578FD617}" dt="2024-03-06T16:31:13.389" v="13701" actId="20577"/>
          <ac:spMkLst>
            <pc:docMk/>
            <pc:sldMk cId="2983613948" sldId="281"/>
            <ac:spMk id="22" creationId="{EF37A212-345E-B33A-A780-877803E4E80A}"/>
          </ac:spMkLst>
        </pc:spChg>
        <pc:spChg chg="mod">
          <ac:chgData name="Silent Night" userId="575bc32b62dc450f" providerId="LiveId" clId="{65430970-B013-42A2-86CC-E649578FD617}" dt="2024-03-06T18:44:49.897" v="13905" actId="20577"/>
          <ac:spMkLst>
            <pc:docMk/>
            <pc:sldMk cId="2983613948" sldId="281"/>
            <ac:spMk id="25" creationId="{1C4568A1-FA1F-AEEE-D6EE-78A095F8927B}"/>
          </ac:spMkLst>
        </pc:spChg>
        <pc:spChg chg="mod">
          <ac:chgData name="Silent Night" userId="575bc32b62dc450f" providerId="LiveId" clId="{65430970-B013-42A2-86CC-E649578FD617}" dt="2024-03-06T20:11:34.186" v="14675" actId="113"/>
          <ac:spMkLst>
            <pc:docMk/>
            <pc:sldMk cId="2983613948" sldId="281"/>
            <ac:spMk id="26" creationId="{C9E13735-6C5F-6200-4AA5-938F1F0BEBCD}"/>
          </ac:spMkLst>
        </pc:spChg>
      </pc:sldChg>
      <pc:sldChg chg="addSp delSp modSp new mod">
        <pc:chgData name="Silent Night" userId="575bc32b62dc450f" providerId="LiveId" clId="{65430970-B013-42A2-86CC-E649578FD617}" dt="2024-03-06T19:42:26.326" v="14381" actId="207"/>
        <pc:sldMkLst>
          <pc:docMk/>
          <pc:sldMk cId="3652664406" sldId="282"/>
        </pc:sldMkLst>
        <pc:spChg chg="mod">
          <ac:chgData name="Silent Night" userId="575bc32b62dc450f" providerId="LiveId" clId="{65430970-B013-42A2-86CC-E649578FD617}" dt="2024-03-06T19:33:44.199" v="14331" actId="14100"/>
          <ac:spMkLst>
            <pc:docMk/>
            <pc:sldMk cId="3652664406" sldId="282"/>
            <ac:spMk id="2" creationId="{8E39E2D0-7421-08F1-69E9-1E87ED64673A}"/>
          </ac:spMkLst>
        </pc:spChg>
        <pc:spChg chg="add del mod">
          <ac:chgData name="Silent Night" userId="575bc32b62dc450f" providerId="LiveId" clId="{65430970-B013-42A2-86CC-E649578FD617}" dt="2024-03-06T19:34:48.476" v="14335" actId="478"/>
          <ac:spMkLst>
            <pc:docMk/>
            <pc:sldMk cId="3652664406" sldId="282"/>
            <ac:spMk id="4" creationId="{FFFFCC23-701E-83AC-09CF-20E80CADDB32}"/>
          </ac:spMkLst>
        </pc:spChg>
        <pc:spChg chg="add mod">
          <ac:chgData name="Silent Night" userId="575bc32b62dc450f" providerId="LiveId" clId="{65430970-B013-42A2-86CC-E649578FD617}" dt="2024-03-06T19:36:44.582" v="14370" actId="1037"/>
          <ac:spMkLst>
            <pc:docMk/>
            <pc:sldMk cId="3652664406" sldId="282"/>
            <ac:spMk id="5" creationId="{EDBC201E-949D-178A-93F2-DA98A01D5906}"/>
          </ac:spMkLst>
        </pc:spChg>
        <pc:graphicFrameChg chg="add mod modGraphic">
          <ac:chgData name="Silent Night" userId="575bc32b62dc450f" providerId="LiveId" clId="{65430970-B013-42A2-86CC-E649578FD617}" dt="2024-03-06T19:42:26.326" v="14381" actId="207"/>
          <ac:graphicFrameMkLst>
            <pc:docMk/>
            <pc:sldMk cId="3652664406" sldId="282"/>
            <ac:graphicFrameMk id="3" creationId="{1C75AC7F-A3F3-6446-8DFA-0CFC123F6E54}"/>
          </ac:graphicFrameMkLst>
        </pc:graphicFrameChg>
      </pc:sldChg>
      <pc:sldChg chg="new del">
        <pc:chgData name="Silent Night" userId="575bc32b62dc450f" providerId="LiveId" clId="{65430970-B013-42A2-86CC-E649578FD617}" dt="2024-03-06T19:53:08.003" v="14672" actId="2696"/>
        <pc:sldMkLst>
          <pc:docMk/>
          <pc:sldMk cId="200416928" sldId="283"/>
        </pc:sldMkLst>
      </pc:sldChg>
      <pc:sldChg chg="addSp modSp add mod">
        <pc:chgData name="Silent Night" userId="575bc32b62dc450f" providerId="LiveId" clId="{65430970-B013-42A2-86CC-E649578FD617}" dt="2024-03-11T16:41:30.699" v="16059" actId="20577"/>
        <pc:sldMkLst>
          <pc:docMk/>
          <pc:sldMk cId="4009395817" sldId="283"/>
        </pc:sldMkLst>
        <pc:spChg chg="mod">
          <ac:chgData name="Silent Night" userId="575bc32b62dc450f" providerId="LiveId" clId="{65430970-B013-42A2-86CC-E649578FD617}" dt="2024-03-11T15:06:46.735" v="15027" actId="207"/>
          <ac:spMkLst>
            <pc:docMk/>
            <pc:sldMk cId="4009395817" sldId="283"/>
            <ac:spMk id="2" creationId="{57EDB02B-C468-D10F-9BB6-8054842E724B}"/>
          </ac:spMkLst>
        </pc:spChg>
        <pc:spChg chg="add mod">
          <ac:chgData name="Silent Night" userId="575bc32b62dc450f" providerId="LiveId" clId="{65430970-B013-42A2-86CC-E649578FD617}" dt="2024-03-11T15:09:15.585" v="15064" actId="14100"/>
          <ac:spMkLst>
            <pc:docMk/>
            <pc:sldMk cId="4009395817" sldId="283"/>
            <ac:spMk id="3" creationId="{BADA7CEB-A1EA-4E89-9A13-87BCAB7D09E6}"/>
          </ac:spMkLst>
        </pc:spChg>
        <pc:spChg chg="add mod">
          <ac:chgData name="Silent Night" userId="575bc32b62dc450f" providerId="LiveId" clId="{65430970-B013-42A2-86CC-E649578FD617}" dt="2024-03-11T16:40:33.101" v="16058" actId="113"/>
          <ac:spMkLst>
            <pc:docMk/>
            <pc:sldMk cId="4009395817" sldId="283"/>
            <ac:spMk id="4" creationId="{56B65D2A-D5CE-10C8-B322-79A960550525}"/>
          </ac:spMkLst>
        </pc:spChg>
        <pc:spChg chg="add mod">
          <ac:chgData name="Silent Night" userId="575bc32b62dc450f" providerId="LiveId" clId="{65430970-B013-42A2-86CC-E649578FD617}" dt="2024-03-11T16:22:18.229" v="15987" actId="2710"/>
          <ac:spMkLst>
            <pc:docMk/>
            <pc:sldMk cId="4009395817" sldId="283"/>
            <ac:spMk id="5" creationId="{C24E7C17-5EE2-C656-A434-EBF169A33D5A}"/>
          </ac:spMkLst>
        </pc:spChg>
        <pc:spChg chg="mod">
          <ac:chgData name="Silent Night" userId="575bc32b62dc450f" providerId="LiveId" clId="{65430970-B013-42A2-86CC-E649578FD617}" dt="2024-03-11T15:02:43.998" v="14683" actId="20577"/>
          <ac:spMkLst>
            <pc:docMk/>
            <pc:sldMk cId="4009395817" sldId="283"/>
            <ac:spMk id="8" creationId="{393B2EEB-7C0E-D143-13F7-EE848E52F9EB}"/>
          </ac:spMkLst>
        </pc:spChg>
        <pc:spChg chg="add mod">
          <ac:chgData name="Silent Night" userId="575bc32b62dc450f" providerId="LiveId" clId="{65430970-B013-42A2-86CC-E649578FD617}" dt="2024-03-11T16:22:40.468" v="15989" actId="1036"/>
          <ac:spMkLst>
            <pc:docMk/>
            <pc:sldMk cId="4009395817" sldId="283"/>
            <ac:spMk id="9" creationId="{CFA3450C-7423-B14C-6EA3-FBEA0AE04FCA}"/>
          </ac:spMkLst>
        </pc:spChg>
        <pc:spChg chg="add mod">
          <ac:chgData name="Silent Night" userId="575bc32b62dc450f" providerId="LiveId" clId="{65430970-B013-42A2-86CC-E649578FD617}" dt="2024-03-11T16:15:13.479" v="15812" actId="113"/>
          <ac:spMkLst>
            <pc:docMk/>
            <pc:sldMk cId="4009395817" sldId="283"/>
            <ac:spMk id="10" creationId="{3D66595E-40F8-9A5E-7A1C-A06D260E8866}"/>
          </ac:spMkLst>
        </pc:spChg>
        <pc:spChg chg="add mod">
          <ac:chgData name="Silent Night" userId="575bc32b62dc450f" providerId="LiveId" clId="{65430970-B013-42A2-86CC-E649578FD617}" dt="2024-03-11T16:16:47.905" v="15827" actId="14100"/>
          <ac:spMkLst>
            <pc:docMk/>
            <pc:sldMk cId="4009395817" sldId="283"/>
            <ac:spMk id="11" creationId="{CCFA9B4E-03AC-6E86-D1D2-5F20A2B86997}"/>
          </ac:spMkLst>
        </pc:spChg>
        <pc:spChg chg="add mod">
          <ac:chgData name="Silent Night" userId="575bc32b62dc450f" providerId="LiveId" clId="{65430970-B013-42A2-86CC-E649578FD617}" dt="2024-03-11T16:23:38.054" v="15991" actId="20577"/>
          <ac:spMkLst>
            <pc:docMk/>
            <pc:sldMk cId="4009395817" sldId="283"/>
            <ac:spMk id="12" creationId="{6AF8C126-2278-9052-2F36-8C0044AB6933}"/>
          </ac:spMkLst>
        </pc:spChg>
        <pc:spChg chg="add mod">
          <ac:chgData name="Silent Night" userId="575bc32b62dc450f" providerId="LiveId" clId="{65430970-B013-42A2-86CC-E649578FD617}" dt="2024-03-11T16:21:45.676" v="15983" actId="207"/>
          <ac:spMkLst>
            <pc:docMk/>
            <pc:sldMk cId="4009395817" sldId="283"/>
            <ac:spMk id="13" creationId="{C2E8C552-9715-D9F9-D0B6-FD67CF4DEA91}"/>
          </ac:spMkLst>
        </pc:spChg>
        <pc:spChg chg="add mod">
          <ac:chgData name="Silent Night" userId="575bc32b62dc450f" providerId="LiveId" clId="{65430970-B013-42A2-86CC-E649578FD617}" dt="2024-03-11T16:41:30.699" v="16059" actId="20577"/>
          <ac:spMkLst>
            <pc:docMk/>
            <pc:sldMk cId="4009395817" sldId="283"/>
            <ac:spMk id="14" creationId="{39551CEC-A3F8-C67A-88C0-D51CF410E682}"/>
          </ac:spMkLst>
        </pc:spChg>
        <pc:spChg chg="mod">
          <ac:chgData name="Silent Night" userId="575bc32b62dc450f" providerId="LiveId" clId="{65430970-B013-42A2-86CC-E649578FD617}" dt="2024-03-11T15:06:25.541" v="15024" actId="122"/>
          <ac:spMkLst>
            <pc:docMk/>
            <pc:sldMk cId="4009395817" sldId="283"/>
            <ac:spMk id="16" creationId="{B8A21136-B555-F5BE-82CF-249B46428CD2}"/>
          </ac:spMkLst>
        </pc:spChg>
      </pc:sldChg>
      <pc:sldChg chg="addSp delSp modSp new mod">
        <pc:chgData name="Silent Night" userId="575bc32b62dc450f" providerId="LiveId" clId="{65430970-B013-42A2-86CC-E649578FD617}" dt="2024-03-11T17:29:21.848" v="16924" actId="20577"/>
        <pc:sldMkLst>
          <pc:docMk/>
          <pc:sldMk cId="2169382818" sldId="284"/>
        </pc:sldMkLst>
        <pc:spChg chg="mod">
          <ac:chgData name="Silent Night" userId="575bc32b62dc450f" providerId="LiveId" clId="{65430970-B013-42A2-86CC-E649578FD617}" dt="2024-03-11T17:01:37.944" v="16061"/>
          <ac:spMkLst>
            <pc:docMk/>
            <pc:sldMk cId="2169382818" sldId="284"/>
            <ac:spMk id="2" creationId="{AB91749F-A73D-4741-F2E9-C36E70676BA6}"/>
          </ac:spMkLst>
        </pc:spChg>
        <pc:spChg chg="add del mod">
          <ac:chgData name="Silent Night" userId="575bc32b62dc450f" providerId="LiveId" clId="{65430970-B013-42A2-86CC-E649578FD617}" dt="2024-03-11T17:04:35.909" v="16065" actId="11529"/>
          <ac:spMkLst>
            <pc:docMk/>
            <pc:sldMk cId="2169382818" sldId="284"/>
            <ac:spMk id="3" creationId="{9ED1E223-0ADE-9719-A0EE-CE0C46670845}"/>
          </ac:spMkLst>
        </pc:spChg>
        <pc:spChg chg="add mod">
          <ac:chgData name="Silent Night" userId="575bc32b62dc450f" providerId="LiveId" clId="{65430970-B013-42A2-86CC-E649578FD617}" dt="2024-03-11T17:20:04.211" v="16917" actId="14100"/>
          <ac:spMkLst>
            <pc:docMk/>
            <pc:sldMk cId="2169382818" sldId="284"/>
            <ac:spMk id="4" creationId="{50375DA6-D402-3D65-2E6A-421684B00FC2}"/>
          </ac:spMkLst>
        </pc:spChg>
        <pc:spChg chg="add mod">
          <ac:chgData name="Silent Night" userId="575bc32b62dc450f" providerId="LiveId" clId="{65430970-B013-42A2-86CC-E649578FD617}" dt="2024-03-11T17:17:52.211" v="16867" actId="1076"/>
          <ac:spMkLst>
            <pc:docMk/>
            <pc:sldMk cId="2169382818" sldId="284"/>
            <ac:spMk id="5" creationId="{43F31843-8D2A-09A9-8BE9-EEFB0A04B6E5}"/>
          </ac:spMkLst>
        </pc:spChg>
        <pc:spChg chg="add mod">
          <ac:chgData name="Silent Night" userId="575bc32b62dc450f" providerId="LiveId" clId="{65430970-B013-42A2-86CC-E649578FD617}" dt="2024-03-11T17:15:37.599" v="16800" actId="14100"/>
          <ac:spMkLst>
            <pc:docMk/>
            <pc:sldMk cId="2169382818" sldId="284"/>
            <ac:spMk id="6" creationId="{4CDC2971-C952-BBFA-FEC0-C1556D4A7B8F}"/>
          </ac:spMkLst>
        </pc:spChg>
        <pc:spChg chg="add mod">
          <ac:chgData name="Silent Night" userId="575bc32b62dc450f" providerId="LiveId" clId="{65430970-B013-42A2-86CC-E649578FD617}" dt="2024-03-11T17:20:17.569" v="16918" actId="14100"/>
          <ac:spMkLst>
            <pc:docMk/>
            <pc:sldMk cId="2169382818" sldId="284"/>
            <ac:spMk id="7" creationId="{3B60486E-4C68-0EAE-84C8-E8E52773FEEB}"/>
          </ac:spMkLst>
        </pc:spChg>
        <pc:spChg chg="add mod">
          <ac:chgData name="Silent Night" userId="575bc32b62dc450f" providerId="LiveId" clId="{65430970-B013-42A2-86CC-E649578FD617}" dt="2024-03-11T17:19:38.591" v="16908" actId="20577"/>
          <ac:spMkLst>
            <pc:docMk/>
            <pc:sldMk cId="2169382818" sldId="284"/>
            <ac:spMk id="8" creationId="{48075CE9-0B6F-E4BA-D4FF-FB74E325D262}"/>
          </ac:spMkLst>
        </pc:spChg>
        <pc:spChg chg="add mod">
          <ac:chgData name="Silent Night" userId="575bc32b62dc450f" providerId="LiveId" clId="{65430970-B013-42A2-86CC-E649578FD617}" dt="2024-03-11T17:29:21.848" v="16924" actId="20577"/>
          <ac:spMkLst>
            <pc:docMk/>
            <pc:sldMk cId="2169382818" sldId="284"/>
            <ac:spMk id="9" creationId="{83E71831-D8D1-D12E-6CD9-C80891477286}"/>
          </ac:spMkLst>
        </pc:spChg>
        <pc:picChg chg="add mod">
          <ac:chgData name="Silent Night" userId="575bc32b62dc450f" providerId="LiveId" clId="{65430970-B013-42A2-86CC-E649578FD617}" dt="2024-03-11T17:19:59.380" v="16916" actId="1038"/>
          <ac:picMkLst>
            <pc:docMk/>
            <pc:sldMk cId="2169382818" sldId="284"/>
            <ac:picMk id="1026" creationId="{44828E24-C46B-C95F-D9A5-AFFA8C44130D}"/>
          </ac:picMkLst>
        </pc:picChg>
      </pc:sldChg>
      <pc:sldChg chg="addSp modSp add mod ord">
        <pc:chgData name="Silent Night" userId="575bc32b62dc450f" providerId="LiveId" clId="{65430970-B013-42A2-86CC-E649578FD617}" dt="2024-03-11T18:34:00.700" v="17447" actId="20577"/>
        <pc:sldMkLst>
          <pc:docMk/>
          <pc:sldMk cId="3707821756" sldId="285"/>
        </pc:sldMkLst>
        <pc:spChg chg="add mod">
          <ac:chgData name="Silent Night" userId="575bc32b62dc450f" providerId="LiveId" clId="{65430970-B013-42A2-86CC-E649578FD617}" dt="2024-03-11T18:22:55.036" v="17405" actId="20577"/>
          <ac:spMkLst>
            <pc:docMk/>
            <pc:sldMk cId="3707821756" sldId="285"/>
            <ac:spMk id="2" creationId="{6427BC18-CE5C-A21E-D685-D4D17B7712AA}"/>
          </ac:spMkLst>
        </pc:spChg>
        <pc:spChg chg="add mod">
          <ac:chgData name="Silent Night" userId="575bc32b62dc450f" providerId="LiveId" clId="{65430970-B013-42A2-86CC-E649578FD617}" dt="2024-03-11T18:23:28.975" v="17443" actId="20577"/>
          <ac:spMkLst>
            <pc:docMk/>
            <pc:sldMk cId="3707821756" sldId="285"/>
            <ac:spMk id="3" creationId="{2C767D5A-4D9C-E9E2-8BF7-E4C9FE6373F6}"/>
          </ac:spMkLst>
        </pc:spChg>
        <pc:spChg chg="mod">
          <ac:chgData name="Silent Night" userId="575bc32b62dc450f" providerId="LiveId" clId="{65430970-B013-42A2-86CC-E649578FD617}" dt="2024-03-11T18:15:22.183" v="17260" actId="113"/>
          <ac:spMkLst>
            <pc:docMk/>
            <pc:sldMk cId="3707821756" sldId="285"/>
            <ac:spMk id="4" creationId="{00000000-0000-0000-0000-000000000000}"/>
          </ac:spMkLst>
        </pc:spChg>
        <pc:spChg chg="add mod">
          <ac:chgData name="Silent Night" userId="575bc32b62dc450f" providerId="LiveId" clId="{65430970-B013-42A2-86CC-E649578FD617}" dt="2024-03-11T18:34:00.700" v="17447" actId="20577"/>
          <ac:spMkLst>
            <pc:docMk/>
            <pc:sldMk cId="3707821756" sldId="285"/>
            <ac:spMk id="6" creationId="{0CDD9E6A-DF3F-C541-03BC-8EB499C79F87}"/>
          </ac:spMkLst>
        </pc:spChg>
        <pc:spChg chg="mod">
          <ac:chgData name="Silent Night" userId="575bc32b62dc450f" providerId="LiveId" clId="{65430970-B013-42A2-86CC-E649578FD617}" dt="2024-03-11T17:29:38.625" v="16928" actId="14100"/>
          <ac:spMkLst>
            <pc:docMk/>
            <pc:sldMk cId="3707821756" sldId="285"/>
            <ac:spMk id="25" creationId="{00000000-0000-0000-0000-000000000000}"/>
          </ac:spMkLst>
        </pc:spChg>
        <pc:spChg chg="mod">
          <ac:chgData name="Silent Night" userId="575bc32b62dc450f" providerId="LiveId" clId="{65430970-B013-42A2-86CC-E649578FD617}" dt="2024-03-11T18:18:32.831" v="17298" actId="1035"/>
          <ac:spMkLst>
            <pc:docMk/>
            <pc:sldMk cId="3707821756" sldId="285"/>
            <ac:spMk id="26" creationId="{5FB12DB4-00AE-F9D4-DB05-DFDF89CAF7C4}"/>
          </ac:spMkLst>
        </pc:spChg>
        <pc:spChg chg="mod">
          <ac:chgData name="Silent Night" userId="575bc32b62dc450f" providerId="LiveId" clId="{65430970-B013-42A2-86CC-E649578FD617}" dt="2024-03-11T18:18:32.831" v="17298" actId="1035"/>
          <ac:spMkLst>
            <pc:docMk/>
            <pc:sldMk cId="3707821756" sldId="285"/>
            <ac:spMk id="27" creationId="{B32C0CD2-3ACA-2B8B-5618-D842CF94DF62}"/>
          </ac:spMkLst>
        </pc:spChg>
        <pc:spChg chg="mod">
          <ac:chgData name="Silent Night" userId="575bc32b62dc450f" providerId="LiveId" clId="{65430970-B013-42A2-86CC-E649578FD617}" dt="2024-03-11T18:18:32.831" v="17298" actId="1035"/>
          <ac:spMkLst>
            <pc:docMk/>
            <pc:sldMk cId="3707821756" sldId="285"/>
            <ac:spMk id="28" creationId="{EBD1ED61-769B-0586-EB44-D0D005067DF9}"/>
          </ac:spMkLst>
        </pc:spChg>
        <pc:spChg chg="mod">
          <ac:chgData name="Silent Night" userId="575bc32b62dc450f" providerId="LiveId" clId="{65430970-B013-42A2-86CC-E649578FD617}" dt="2024-03-11T18:18:32.831" v="17298" actId="1035"/>
          <ac:spMkLst>
            <pc:docMk/>
            <pc:sldMk cId="3707821756" sldId="285"/>
            <ac:spMk id="29" creationId="{B13FD339-5424-F424-F4A5-C68382A4DE1F}"/>
          </ac:spMkLst>
        </pc:spChg>
        <pc:spChg chg="mod">
          <ac:chgData name="Silent Night" userId="575bc32b62dc450f" providerId="LiveId" clId="{65430970-B013-42A2-86CC-E649578FD617}" dt="2024-03-11T18:18:32.831" v="17298" actId="1035"/>
          <ac:spMkLst>
            <pc:docMk/>
            <pc:sldMk cId="3707821756" sldId="285"/>
            <ac:spMk id="30" creationId="{1CBDE1ED-C4C5-E52F-33AF-35851A3A85F9}"/>
          </ac:spMkLst>
        </pc:spChg>
        <pc:spChg chg="mod">
          <ac:chgData name="Silent Night" userId="575bc32b62dc450f" providerId="LiveId" clId="{65430970-B013-42A2-86CC-E649578FD617}" dt="2024-03-11T18:18:32.831" v="17298" actId="1035"/>
          <ac:spMkLst>
            <pc:docMk/>
            <pc:sldMk cId="3707821756" sldId="285"/>
            <ac:spMk id="31" creationId="{7BF0B40A-FD87-4428-1829-6194379E4B46}"/>
          </ac:spMkLst>
        </pc:spChg>
        <pc:spChg chg="mod">
          <ac:chgData name="Silent Night" userId="575bc32b62dc450f" providerId="LiveId" clId="{65430970-B013-42A2-86CC-E649578FD617}" dt="2024-03-11T18:18:32.831" v="17298" actId="1035"/>
          <ac:spMkLst>
            <pc:docMk/>
            <pc:sldMk cId="3707821756" sldId="285"/>
            <ac:spMk id="32" creationId="{43C9DAC8-D236-BB79-2146-FED37442EA16}"/>
          </ac:spMkLst>
        </pc:spChg>
        <pc:spChg chg="mod">
          <ac:chgData name="Silent Night" userId="575bc32b62dc450f" providerId="LiveId" clId="{65430970-B013-42A2-86CC-E649578FD617}" dt="2024-03-11T18:18:32.831" v="17298" actId="1035"/>
          <ac:spMkLst>
            <pc:docMk/>
            <pc:sldMk cId="3707821756" sldId="285"/>
            <ac:spMk id="36" creationId="{41B19DB7-B90A-3CB6-CABD-2A95054E11A1}"/>
          </ac:spMkLst>
        </pc:spChg>
        <pc:spChg chg="mod">
          <ac:chgData name="Silent Night" userId="575bc32b62dc450f" providerId="LiveId" clId="{65430970-B013-42A2-86CC-E649578FD617}" dt="2024-03-11T18:18:32.831" v="17298" actId="1035"/>
          <ac:spMkLst>
            <pc:docMk/>
            <pc:sldMk cId="3707821756" sldId="285"/>
            <ac:spMk id="37" creationId="{52B815E4-3700-959E-BD42-07F711158F19}"/>
          </ac:spMkLst>
        </pc:spChg>
        <pc:spChg chg="mod">
          <ac:chgData name="Silent Night" userId="575bc32b62dc450f" providerId="LiveId" clId="{65430970-B013-42A2-86CC-E649578FD617}" dt="2024-03-11T18:18:32.831" v="17298" actId="1035"/>
          <ac:spMkLst>
            <pc:docMk/>
            <pc:sldMk cId="3707821756" sldId="285"/>
            <ac:spMk id="38" creationId="{E942E22E-B099-71C0-65E5-55FB1886F953}"/>
          </ac:spMkLst>
        </pc:spChg>
        <pc:spChg chg="mod">
          <ac:chgData name="Silent Night" userId="575bc32b62dc450f" providerId="LiveId" clId="{65430970-B013-42A2-86CC-E649578FD617}" dt="2024-03-11T18:18:32.831" v="17298" actId="1035"/>
          <ac:spMkLst>
            <pc:docMk/>
            <pc:sldMk cId="3707821756" sldId="285"/>
            <ac:spMk id="39" creationId="{37DB8B94-B636-363B-4D58-81388D2AD649}"/>
          </ac:spMkLst>
        </pc:spChg>
        <pc:spChg chg="mod">
          <ac:chgData name="Silent Night" userId="575bc32b62dc450f" providerId="LiveId" clId="{65430970-B013-42A2-86CC-E649578FD617}" dt="2024-03-11T18:18:32.831" v="17298" actId="1035"/>
          <ac:spMkLst>
            <pc:docMk/>
            <pc:sldMk cId="3707821756" sldId="285"/>
            <ac:spMk id="40" creationId="{6887C592-3211-9E20-DD1C-481AB4A8ED1D}"/>
          </ac:spMkLst>
        </pc:spChg>
        <pc:spChg chg="mod">
          <ac:chgData name="Silent Night" userId="575bc32b62dc450f" providerId="LiveId" clId="{65430970-B013-42A2-86CC-E649578FD617}" dt="2024-03-11T18:18:32.831" v="17298" actId="1035"/>
          <ac:spMkLst>
            <pc:docMk/>
            <pc:sldMk cId="3707821756" sldId="285"/>
            <ac:spMk id="41" creationId="{09B070E3-90F7-F26A-3B2E-8F7042F867DE}"/>
          </ac:spMkLst>
        </pc:spChg>
        <pc:spChg chg="mod">
          <ac:chgData name="Silent Night" userId="575bc32b62dc450f" providerId="LiveId" clId="{65430970-B013-42A2-86CC-E649578FD617}" dt="2024-03-11T18:18:32.831" v="17298" actId="1035"/>
          <ac:spMkLst>
            <pc:docMk/>
            <pc:sldMk cId="3707821756" sldId="285"/>
            <ac:spMk id="42" creationId="{FAF3BFF7-3DF9-0D39-ABEB-667CBBC0BD94}"/>
          </ac:spMkLst>
        </pc:spChg>
        <pc:cxnChg chg="add mod">
          <ac:chgData name="Silent Night" userId="575bc32b62dc450f" providerId="LiveId" clId="{65430970-B013-42A2-86CC-E649578FD617}" dt="2024-03-11T18:19:00.356" v="17394" actId="1037"/>
          <ac:cxnSpMkLst>
            <pc:docMk/>
            <pc:sldMk cId="3707821756" sldId="285"/>
            <ac:cxnSpMk id="5" creationId="{8B04C89B-541B-0647-71D4-5A9A5AF91D3F}"/>
          </ac:cxnSpMkLst>
        </pc:cxnChg>
        <pc:cxnChg chg="mod">
          <ac:chgData name="Silent Night" userId="575bc32b62dc450f" providerId="LiveId" clId="{65430970-B013-42A2-86CC-E649578FD617}" dt="2024-03-11T18:18:32.831" v="17298" actId="1035"/>
          <ac:cxnSpMkLst>
            <pc:docMk/>
            <pc:sldMk cId="3707821756" sldId="285"/>
            <ac:cxnSpMk id="52" creationId="{8EE391A9-B0B4-9067-9DFE-8F4281BA1A09}"/>
          </ac:cxnSpMkLst>
        </pc:cxnChg>
        <pc:cxnChg chg="mod">
          <ac:chgData name="Silent Night" userId="575bc32b62dc450f" providerId="LiveId" clId="{65430970-B013-42A2-86CC-E649578FD617}" dt="2024-03-11T18:18:32.831" v="17298" actId="1035"/>
          <ac:cxnSpMkLst>
            <pc:docMk/>
            <pc:sldMk cId="3707821756" sldId="285"/>
            <ac:cxnSpMk id="53" creationId="{CC096508-35EA-96C4-50D4-70EF5BF11984}"/>
          </ac:cxnSpMkLst>
        </pc:cxnChg>
        <pc:cxnChg chg="mod">
          <ac:chgData name="Silent Night" userId="575bc32b62dc450f" providerId="LiveId" clId="{65430970-B013-42A2-86CC-E649578FD617}" dt="2024-03-11T18:18:32.831" v="17298" actId="1035"/>
          <ac:cxnSpMkLst>
            <pc:docMk/>
            <pc:sldMk cId="3707821756" sldId="285"/>
            <ac:cxnSpMk id="54" creationId="{A64BE60F-F3C4-7403-0CA4-F06E192ACE67}"/>
          </ac:cxnSpMkLst>
        </pc:cxnChg>
        <pc:cxnChg chg="mod">
          <ac:chgData name="Silent Night" userId="575bc32b62dc450f" providerId="LiveId" clId="{65430970-B013-42A2-86CC-E649578FD617}" dt="2024-03-11T18:18:32.831" v="17298" actId="1035"/>
          <ac:cxnSpMkLst>
            <pc:docMk/>
            <pc:sldMk cId="3707821756" sldId="285"/>
            <ac:cxnSpMk id="55" creationId="{CD6165A8-E9C3-86BB-C4CE-A30FF39B6097}"/>
          </ac:cxnSpMkLst>
        </pc:cxnChg>
        <pc:cxnChg chg="mod">
          <ac:chgData name="Silent Night" userId="575bc32b62dc450f" providerId="LiveId" clId="{65430970-B013-42A2-86CC-E649578FD617}" dt="2024-03-11T18:18:32.831" v="17298" actId="1035"/>
          <ac:cxnSpMkLst>
            <pc:docMk/>
            <pc:sldMk cId="3707821756" sldId="285"/>
            <ac:cxnSpMk id="56" creationId="{119EA516-A10A-3C05-8959-7B35C67FFFE5}"/>
          </ac:cxnSpMkLst>
        </pc:cxnChg>
        <pc:cxnChg chg="mod">
          <ac:chgData name="Silent Night" userId="575bc32b62dc450f" providerId="LiveId" clId="{65430970-B013-42A2-86CC-E649578FD617}" dt="2024-03-11T18:18:32.831" v="17298" actId="1035"/>
          <ac:cxnSpMkLst>
            <pc:docMk/>
            <pc:sldMk cId="3707821756" sldId="285"/>
            <ac:cxnSpMk id="57" creationId="{A5C2BBD1-EA1E-0BC1-A494-BBCB9D05158B}"/>
          </ac:cxnSpMkLst>
        </pc:cxnChg>
        <pc:cxnChg chg="mod">
          <ac:chgData name="Silent Night" userId="575bc32b62dc450f" providerId="LiveId" clId="{65430970-B013-42A2-86CC-E649578FD617}" dt="2024-03-11T18:18:32.831" v="17298" actId="1035"/>
          <ac:cxnSpMkLst>
            <pc:docMk/>
            <pc:sldMk cId="3707821756" sldId="285"/>
            <ac:cxnSpMk id="58" creationId="{0B78CEE7-42E5-0CBE-65FF-B9383B5A3125}"/>
          </ac:cxnSpMkLst>
        </pc:cxnChg>
      </pc:sldChg>
      <pc:sldChg chg="addSp delSp modSp add mod">
        <pc:chgData name="Silent Night" userId="575bc32b62dc450f" providerId="LiveId" clId="{65430970-B013-42A2-86CC-E649578FD617}" dt="2024-03-11T18:39:26.947" v="17497" actId="20577"/>
        <pc:sldMkLst>
          <pc:docMk/>
          <pc:sldMk cId="3566498101" sldId="286"/>
        </pc:sldMkLst>
        <pc:spChg chg="del">
          <ac:chgData name="Silent Night" userId="575bc32b62dc450f" providerId="LiveId" clId="{65430970-B013-42A2-86CC-E649578FD617}" dt="2024-03-11T18:34:09.945" v="17448" actId="478"/>
          <ac:spMkLst>
            <pc:docMk/>
            <pc:sldMk cId="3566498101" sldId="286"/>
            <ac:spMk id="2" creationId="{6427BC18-CE5C-A21E-D685-D4D17B7712AA}"/>
          </ac:spMkLst>
        </pc:spChg>
        <pc:spChg chg="del">
          <ac:chgData name="Silent Night" userId="575bc32b62dc450f" providerId="LiveId" clId="{65430970-B013-42A2-86CC-E649578FD617}" dt="2024-03-11T18:34:09.945" v="17448" actId="478"/>
          <ac:spMkLst>
            <pc:docMk/>
            <pc:sldMk cId="3566498101" sldId="286"/>
            <ac:spMk id="3" creationId="{2C767D5A-4D9C-E9E2-8BF7-E4C9FE6373F6}"/>
          </ac:spMkLst>
        </pc:spChg>
        <pc:spChg chg="del">
          <ac:chgData name="Silent Night" userId="575bc32b62dc450f" providerId="LiveId" clId="{65430970-B013-42A2-86CC-E649578FD617}" dt="2024-03-11T18:34:12.513" v="17449" actId="478"/>
          <ac:spMkLst>
            <pc:docMk/>
            <pc:sldMk cId="3566498101" sldId="286"/>
            <ac:spMk id="4" creationId="{00000000-0000-0000-0000-000000000000}"/>
          </ac:spMkLst>
        </pc:spChg>
        <pc:spChg chg="add mod">
          <ac:chgData name="Silent Night" userId="575bc32b62dc450f" providerId="LiveId" clId="{65430970-B013-42A2-86CC-E649578FD617}" dt="2024-03-11T18:39:26.947" v="17497" actId="20577"/>
          <ac:spMkLst>
            <pc:docMk/>
            <pc:sldMk cId="3566498101" sldId="286"/>
            <ac:spMk id="7" creationId="{5C406D33-FEFB-59A0-B2F8-0C4131DEA69B}"/>
          </ac:spMkLst>
        </pc:spChg>
        <pc:spChg chg="del">
          <ac:chgData name="Silent Night" userId="575bc32b62dc450f" providerId="LiveId" clId="{65430970-B013-42A2-86CC-E649578FD617}" dt="2024-03-11T18:34:09.945" v="17448" actId="478"/>
          <ac:spMkLst>
            <pc:docMk/>
            <pc:sldMk cId="3566498101" sldId="286"/>
            <ac:spMk id="25" creationId="{00000000-0000-0000-0000-000000000000}"/>
          </ac:spMkLst>
        </pc:spChg>
        <pc:spChg chg="del">
          <ac:chgData name="Silent Night" userId="575bc32b62dc450f" providerId="LiveId" clId="{65430970-B013-42A2-86CC-E649578FD617}" dt="2024-03-11T18:34:09.945" v="17448" actId="478"/>
          <ac:spMkLst>
            <pc:docMk/>
            <pc:sldMk cId="3566498101" sldId="286"/>
            <ac:spMk id="26" creationId="{5FB12DB4-00AE-F9D4-DB05-DFDF89CAF7C4}"/>
          </ac:spMkLst>
        </pc:spChg>
        <pc:spChg chg="del">
          <ac:chgData name="Silent Night" userId="575bc32b62dc450f" providerId="LiveId" clId="{65430970-B013-42A2-86CC-E649578FD617}" dt="2024-03-11T18:34:09.945" v="17448" actId="478"/>
          <ac:spMkLst>
            <pc:docMk/>
            <pc:sldMk cId="3566498101" sldId="286"/>
            <ac:spMk id="27" creationId="{B32C0CD2-3ACA-2B8B-5618-D842CF94DF62}"/>
          </ac:spMkLst>
        </pc:spChg>
        <pc:spChg chg="del">
          <ac:chgData name="Silent Night" userId="575bc32b62dc450f" providerId="LiveId" clId="{65430970-B013-42A2-86CC-E649578FD617}" dt="2024-03-11T18:34:09.945" v="17448" actId="478"/>
          <ac:spMkLst>
            <pc:docMk/>
            <pc:sldMk cId="3566498101" sldId="286"/>
            <ac:spMk id="28" creationId="{EBD1ED61-769B-0586-EB44-D0D005067DF9}"/>
          </ac:spMkLst>
        </pc:spChg>
        <pc:spChg chg="del">
          <ac:chgData name="Silent Night" userId="575bc32b62dc450f" providerId="LiveId" clId="{65430970-B013-42A2-86CC-E649578FD617}" dt="2024-03-11T18:34:09.945" v="17448" actId="478"/>
          <ac:spMkLst>
            <pc:docMk/>
            <pc:sldMk cId="3566498101" sldId="286"/>
            <ac:spMk id="29" creationId="{B13FD339-5424-F424-F4A5-C68382A4DE1F}"/>
          </ac:spMkLst>
        </pc:spChg>
        <pc:spChg chg="del">
          <ac:chgData name="Silent Night" userId="575bc32b62dc450f" providerId="LiveId" clId="{65430970-B013-42A2-86CC-E649578FD617}" dt="2024-03-11T18:34:09.945" v="17448" actId="478"/>
          <ac:spMkLst>
            <pc:docMk/>
            <pc:sldMk cId="3566498101" sldId="286"/>
            <ac:spMk id="30" creationId="{1CBDE1ED-C4C5-E52F-33AF-35851A3A85F9}"/>
          </ac:spMkLst>
        </pc:spChg>
        <pc:spChg chg="del">
          <ac:chgData name="Silent Night" userId="575bc32b62dc450f" providerId="LiveId" clId="{65430970-B013-42A2-86CC-E649578FD617}" dt="2024-03-11T18:34:09.945" v="17448" actId="478"/>
          <ac:spMkLst>
            <pc:docMk/>
            <pc:sldMk cId="3566498101" sldId="286"/>
            <ac:spMk id="31" creationId="{7BF0B40A-FD87-4428-1829-6194379E4B46}"/>
          </ac:spMkLst>
        </pc:spChg>
        <pc:spChg chg="del">
          <ac:chgData name="Silent Night" userId="575bc32b62dc450f" providerId="LiveId" clId="{65430970-B013-42A2-86CC-E649578FD617}" dt="2024-03-11T18:34:09.945" v="17448" actId="478"/>
          <ac:spMkLst>
            <pc:docMk/>
            <pc:sldMk cId="3566498101" sldId="286"/>
            <ac:spMk id="32" creationId="{43C9DAC8-D236-BB79-2146-FED37442EA16}"/>
          </ac:spMkLst>
        </pc:spChg>
        <pc:spChg chg="del">
          <ac:chgData name="Silent Night" userId="575bc32b62dc450f" providerId="LiveId" clId="{65430970-B013-42A2-86CC-E649578FD617}" dt="2024-03-11T18:34:12.513" v="17449" actId="478"/>
          <ac:spMkLst>
            <pc:docMk/>
            <pc:sldMk cId="3566498101" sldId="286"/>
            <ac:spMk id="35" creationId="{9D2693F6-E1E0-5FF4-DDF8-B5DADF31FB73}"/>
          </ac:spMkLst>
        </pc:spChg>
        <pc:spChg chg="del">
          <ac:chgData name="Silent Night" userId="575bc32b62dc450f" providerId="LiveId" clId="{65430970-B013-42A2-86CC-E649578FD617}" dt="2024-03-11T18:34:09.945" v="17448" actId="478"/>
          <ac:spMkLst>
            <pc:docMk/>
            <pc:sldMk cId="3566498101" sldId="286"/>
            <ac:spMk id="36" creationId="{41B19DB7-B90A-3CB6-CABD-2A95054E11A1}"/>
          </ac:spMkLst>
        </pc:spChg>
        <pc:spChg chg="del">
          <ac:chgData name="Silent Night" userId="575bc32b62dc450f" providerId="LiveId" clId="{65430970-B013-42A2-86CC-E649578FD617}" dt="2024-03-11T18:34:09.945" v="17448" actId="478"/>
          <ac:spMkLst>
            <pc:docMk/>
            <pc:sldMk cId="3566498101" sldId="286"/>
            <ac:spMk id="37" creationId="{52B815E4-3700-959E-BD42-07F711158F19}"/>
          </ac:spMkLst>
        </pc:spChg>
        <pc:spChg chg="del">
          <ac:chgData name="Silent Night" userId="575bc32b62dc450f" providerId="LiveId" clId="{65430970-B013-42A2-86CC-E649578FD617}" dt="2024-03-11T18:34:09.945" v="17448" actId="478"/>
          <ac:spMkLst>
            <pc:docMk/>
            <pc:sldMk cId="3566498101" sldId="286"/>
            <ac:spMk id="38" creationId="{E942E22E-B099-71C0-65E5-55FB1886F953}"/>
          </ac:spMkLst>
        </pc:spChg>
        <pc:spChg chg="del">
          <ac:chgData name="Silent Night" userId="575bc32b62dc450f" providerId="LiveId" clId="{65430970-B013-42A2-86CC-E649578FD617}" dt="2024-03-11T18:34:09.945" v="17448" actId="478"/>
          <ac:spMkLst>
            <pc:docMk/>
            <pc:sldMk cId="3566498101" sldId="286"/>
            <ac:spMk id="39" creationId="{37DB8B94-B636-363B-4D58-81388D2AD649}"/>
          </ac:spMkLst>
        </pc:spChg>
        <pc:spChg chg="del">
          <ac:chgData name="Silent Night" userId="575bc32b62dc450f" providerId="LiveId" clId="{65430970-B013-42A2-86CC-E649578FD617}" dt="2024-03-11T18:34:09.945" v="17448" actId="478"/>
          <ac:spMkLst>
            <pc:docMk/>
            <pc:sldMk cId="3566498101" sldId="286"/>
            <ac:spMk id="40" creationId="{6887C592-3211-9E20-DD1C-481AB4A8ED1D}"/>
          </ac:spMkLst>
        </pc:spChg>
        <pc:spChg chg="del">
          <ac:chgData name="Silent Night" userId="575bc32b62dc450f" providerId="LiveId" clId="{65430970-B013-42A2-86CC-E649578FD617}" dt="2024-03-11T18:34:09.945" v="17448" actId="478"/>
          <ac:spMkLst>
            <pc:docMk/>
            <pc:sldMk cId="3566498101" sldId="286"/>
            <ac:spMk id="41" creationId="{09B070E3-90F7-F26A-3B2E-8F7042F867DE}"/>
          </ac:spMkLst>
        </pc:spChg>
        <pc:spChg chg="del">
          <ac:chgData name="Silent Night" userId="575bc32b62dc450f" providerId="LiveId" clId="{65430970-B013-42A2-86CC-E649578FD617}" dt="2024-03-11T18:34:09.945" v="17448" actId="478"/>
          <ac:spMkLst>
            <pc:docMk/>
            <pc:sldMk cId="3566498101" sldId="286"/>
            <ac:spMk id="42" creationId="{FAF3BFF7-3DF9-0D39-ABEB-667CBBC0BD94}"/>
          </ac:spMkLst>
        </pc:spChg>
        <pc:graphicFrameChg chg="add mod modGraphic">
          <ac:chgData name="Silent Night" userId="575bc32b62dc450f" providerId="LiveId" clId="{65430970-B013-42A2-86CC-E649578FD617}" dt="2024-03-11T18:38:47.596" v="17491" actId="1035"/>
          <ac:graphicFrameMkLst>
            <pc:docMk/>
            <pc:sldMk cId="3566498101" sldId="286"/>
            <ac:graphicFrameMk id="6" creationId="{9FB3F5CF-BA4D-D9DB-AA43-1970128B9E36}"/>
          </ac:graphicFrameMkLst>
        </pc:graphicFrameChg>
        <pc:cxnChg chg="del">
          <ac:chgData name="Silent Night" userId="575bc32b62dc450f" providerId="LiveId" clId="{65430970-B013-42A2-86CC-E649578FD617}" dt="2024-03-11T18:34:09.945" v="17448" actId="478"/>
          <ac:cxnSpMkLst>
            <pc:docMk/>
            <pc:sldMk cId="3566498101" sldId="286"/>
            <ac:cxnSpMk id="5" creationId="{8B04C89B-541B-0647-71D4-5A9A5AF91D3F}"/>
          </ac:cxnSpMkLst>
        </pc:cxnChg>
        <pc:cxnChg chg="del">
          <ac:chgData name="Silent Night" userId="575bc32b62dc450f" providerId="LiveId" clId="{65430970-B013-42A2-86CC-E649578FD617}" dt="2024-03-11T18:34:09.945" v="17448" actId="478"/>
          <ac:cxnSpMkLst>
            <pc:docMk/>
            <pc:sldMk cId="3566498101" sldId="286"/>
            <ac:cxnSpMk id="49" creationId="{A92DC9E1-82E0-BFEA-2A11-19797879EE84}"/>
          </ac:cxnSpMkLst>
        </pc:cxnChg>
        <pc:cxnChg chg="del">
          <ac:chgData name="Silent Night" userId="575bc32b62dc450f" providerId="LiveId" clId="{65430970-B013-42A2-86CC-E649578FD617}" dt="2024-03-11T18:34:09.945" v="17448" actId="478"/>
          <ac:cxnSpMkLst>
            <pc:docMk/>
            <pc:sldMk cId="3566498101" sldId="286"/>
            <ac:cxnSpMk id="52" creationId="{8EE391A9-B0B4-9067-9DFE-8F4281BA1A09}"/>
          </ac:cxnSpMkLst>
        </pc:cxnChg>
        <pc:cxnChg chg="del">
          <ac:chgData name="Silent Night" userId="575bc32b62dc450f" providerId="LiveId" clId="{65430970-B013-42A2-86CC-E649578FD617}" dt="2024-03-11T18:34:09.945" v="17448" actId="478"/>
          <ac:cxnSpMkLst>
            <pc:docMk/>
            <pc:sldMk cId="3566498101" sldId="286"/>
            <ac:cxnSpMk id="53" creationId="{CC096508-35EA-96C4-50D4-70EF5BF11984}"/>
          </ac:cxnSpMkLst>
        </pc:cxnChg>
        <pc:cxnChg chg="del">
          <ac:chgData name="Silent Night" userId="575bc32b62dc450f" providerId="LiveId" clId="{65430970-B013-42A2-86CC-E649578FD617}" dt="2024-03-11T18:34:09.945" v="17448" actId="478"/>
          <ac:cxnSpMkLst>
            <pc:docMk/>
            <pc:sldMk cId="3566498101" sldId="286"/>
            <ac:cxnSpMk id="54" creationId="{A64BE60F-F3C4-7403-0CA4-F06E192ACE67}"/>
          </ac:cxnSpMkLst>
        </pc:cxnChg>
        <pc:cxnChg chg="del">
          <ac:chgData name="Silent Night" userId="575bc32b62dc450f" providerId="LiveId" clId="{65430970-B013-42A2-86CC-E649578FD617}" dt="2024-03-11T18:34:09.945" v="17448" actId="478"/>
          <ac:cxnSpMkLst>
            <pc:docMk/>
            <pc:sldMk cId="3566498101" sldId="286"/>
            <ac:cxnSpMk id="55" creationId="{CD6165A8-E9C3-86BB-C4CE-A30FF39B6097}"/>
          </ac:cxnSpMkLst>
        </pc:cxnChg>
        <pc:cxnChg chg="del">
          <ac:chgData name="Silent Night" userId="575bc32b62dc450f" providerId="LiveId" clId="{65430970-B013-42A2-86CC-E649578FD617}" dt="2024-03-11T18:34:09.945" v="17448" actId="478"/>
          <ac:cxnSpMkLst>
            <pc:docMk/>
            <pc:sldMk cId="3566498101" sldId="286"/>
            <ac:cxnSpMk id="56" creationId="{119EA516-A10A-3C05-8959-7B35C67FFFE5}"/>
          </ac:cxnSpMkLst>
        </pc:cxnChg>
        <pc:cxnChg chg="del">
          <ac:chgData name="Silent Night" userId="575bc32b62dc450f" providerId="LiveId" clId="{65430970-B013-42A2-86CC-E649578FD617}" dt="2024-03-11T18:34:09.945" v="17448" actId="478"/>
          <ac:cxnSpMkLst>
            <pc:docMk/>
            <pc:sldMk cId="3566498101" sldId="286"/>
            <ac:cxnSpMk id="57" creationId="{A5C2BBD1-EA1E-0BC1-A494-BBCB9D05158B}"/>
          </ac:cxnSpMkLst>
        </pc:cxnChg>
        <pc:cxnChg chg="del">
          <ac:chgData name="Silent Night" userId="575bc32b62dc450f" providerId="LiveId" clId="{65430970-B013-42A2-86CC-E649578FD617}" dt="2024-03-11T18:34:09.945" v="17448" actId="478"/>
          <ac:cxnSpMkLst>
            <pc:docMk/>
            <pc:sldMk cId="3566498101" sldId="286"/>
            <ac:cxnSpMk id="58" creationId="{0B78CEE7-42E5-0CBE-65FF-B9383B5A3125}"/>
          </ac:cxnSpMkLst>
        </pc:cxnChg>
      </pc:sldChg>
      <pc:sldChg chg="modSp add mod">
        <pc:chgData name="Silent Night" userId="575bc32b62dc450f" providerId="LiveId" clId="{65430970-B013-42A2-86CC-E649578FD617}" dt="2024-03-11T18:40:04.451" v="17503" actId="20577"/>
        <pc:sldMkLst>
          <pc:docMk/>
          <pc:sldMk cId="2426589116" sldId="287"/>
        </pc:sldMkLst>
        <pc:spChg chg="mod">
          <ac:chgData name="Silent Night" userId="575bc32b62dc450f" providerId="LiveId" clId="{65430970-B013-42A2-86CC-E649578FD617}" dt="2024-03-11T18:40:04.451" v="17503" actId="20577"/>
          <ac:spMkLst>
            <pc:docMk/>
            <pc:sldMk cId="2426589116" sldId="287"/>
            <ac:spMk id="7" creationId="{00000000-0000-0000-0000-000000000000}"/>
          </ac:spMkLst>
        </pc:spChg>
      </pc:sldChg>
    </pc:docChg>
  </pc:docChgLst>
  <pc:docChgLst>
    <pc:chgData name="Silent Night" userId="575bc32b62dc450f" providerId="LiveId" clId="{5766AA4A-DD37-432E-88CE-F94ACE7EE04D}"/>
    <pc:docChg chg="undo custSel modSld">
      <pc:chgData name="Silent Night" userId="575bc32b62dc450f" providerId="LiveId" clId="{5766AA4A-DD37-432E-88CE-F94ACE7EE04D}" dt="2024-03-01T21:46:38.824" v="3902" actId="20577"/>
      <pc:docMkLst>
        <pc:docMk/>
      </pc:docMkLst>
      <pc:sldChg chg="addSp delSp modSp mod">
        <pc:chgData name="Silent Night" userId="575bc32b62dc450f" providerId="LiveId" clId="{5766AA4A-DD37-432E-88CE-F94ACE7EE04D}" dt="2024-03-01T14:58:45.930" v="374" actId="14100"/>
        <pc:sldMkLst>
          <pc:docMk/>
          <pc:sldMk cId="0" sldId="256"/>
        </pc:sldMkLst>
        <pc:spChg chg="mod">
          <ac:chgData name="Silent Night" userId="575bc32b62dc450f" providerId="LiveId" clId="{5766AA4A-DD37-432E-88CE-F94ACE7EE04D}" dt="2024-03-01T09:47:35.147" v="137" actId="122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Silent Night" userId="575bc32b62dc450f" providerId="LiveId" clId="{5766AA4A-DD37-432E-88CE-F94ACE7EE04D}" dt="2024-03-01T09:47:40.170" v="139"/>
          <ac:spMkLst>
            <pc:docMk/>
            <pc:sldMk cId="0" sldId="256"/>
            <ac:spMk id="4" creationId="{00000000-0000-0000-0000-000000000000}"/>
          </ac:spMkLst>
        </pc:spChg>
        <pc:spChg chg="mod">
          <ac:chgData name="Silent Night" userId="575bc32b62dc450f" providerId="LiveId" clId="{5766AA4A-DD37-432E-88CE-F94ACE7EE04D}" dt="2024-03-01T09:47:49.924" v="140" actId="255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Silent Night" userId="575bc32b62dc450f" providerId="LiveId" clId="{5766AA4A-DD37-432E-88CE-F94ACE7EE04D}" dt="2024-03-01T10:16:06.742" v="304" actId="478"/>
          <ac:spMkLst>
            <pc:docMk/>
            <pc:sldMk cId="0" sldId="256"/>
            <ac:spMk id="6" creationId="{00000000-0000-0000-0000-000000000000}"/>
          </ac:spMkLst>
        </pc:spChg>
        <pc:spChg chg="mod">
          <ac:chgData name="Silent Night" userId="575bc32b62dc450f" providerId="LiveId" clId="{5766AA4A-DD37-432E-88CE-F94ACE7EE04D}" dt="2024-03-01T10:17:10.390" v="311" actId="120"/>
          <ac:spMkLst>
            <pc:docMk/>
            <pc:sldMk cId="0" sldId="256"/>
            <ac:spMk id="7" creationId="{00000000-0000-0000-0000-000000000000}"/>
          </ac:spMkLst>
        </pc:spChg>
        <pc:spChg chg="del">
          <ac:chgData name="Silent Night" userId="575bc32b62dc450f" providerId="LiveId" clId="{5766AA4A-DD37-432E-88CE-F94ACE7EE04D}" dt="2024-03-01T10:15:55.464" v="299" actId="478"/>
          <ac:spMkLst>
            <pc:docMk/>
            <pc:sldMk cId="0" sldId="256"/>
            <ac:spMk id="8" creationId="{00000000-0000-0000-0000-000000000000}"/>
          </ac:spMkLst>
        </pc:spChg>
        <pc:spChg chg="del">
          <ac:chgData name="Silent Night" userId="575bc32b62dc450f" providerId="LiveId" clId="{5766AA4A-DD37-432E-88CE-F94ACE7EE04D}" dt="2024-03-01T10:16:00.131" v="300" actId="478"/>
          <ac:spMkLst>
            <pc:docMk/>
            <pc:sldMk cId="0" sldId="256"/>
            <ac:spMk id="10" creationId="{00000000-0000-0000-0000-000000000000}"/>
          </ac:spMkLst>
        </pc:spChg>
        <pc:spChg chg="add del mod">
          <ac:chgData name="Silent Night" userId="575bc32b62dc450f" providerId="LiveId" clId="{5766AA4A-DD37-432E-88CE-F94ACE7EE04D}" dt="2024-03-01T09:58:34.004" v="298" actId="478"/>
          <ac:spMkLst>
            <pc:docMk/>
            <pc:sldMk cId="0" sldId="256"/>
            <ac:spMk id="11" creationId="{70F8137C-AFE1-8443-8F98-D855B3B40C0D}"/>
          </ac:spMkLst>
        </pc:spChg>
        <pc:spChg chg="add mod">
          <ac:chgData name="Silent Night" userId="575bc32b62dc450f" providerId="LiveId" clId="{5766AA4A-DD37-432E-88CE-F94ACE7EE04D}" dt="2024-03-01T10:27:48.231" v="313" actId="17032"/>
          <ac:spMkLst>
            <pc:docMk/>
            <pc:sldMk cId="0" sldId="256"/>
            <ac:spMk id="12" creationId="{4CC5DB7E-DD51-4D58-9437-D4745A75BFC6}"/>
          </ac:spMkLst>
        </pc:spChg>
        <pc:spChg chg="add mod">
          <ac:chgData name="Silent Night" userId="575bc32b62dc450f" providerId="LiveId" clId="{5766AA4A-DD37-432E-88CE-F94ACE7EE04D}" dt="2024-03-01T14:58:45.930" v="374" actId="14100"/>
          <ac:spMkLst>
            <pc:docMk/>
            <pc:sldMk cId="0" sldId="256"/>
            <ac:spMk id="13" creationId="{263757E8-17ED-53DE-31B7-2F5C505D2778}"/>
          </ac:spMkLst>
        </pc:spChg>
      </pc:sldChg>
      <pc:sldChg chg="addSp delSp modSp mod">
        <pc:chgData name="Silent Night" userId="575bc32b62dc450f" providerId="LiveId" clId="{5766AA4A-DD37-432E-88CE-F94ACE7EE04D}" dt="2024-03-01T21:44:53.164" v="3862" actId="14100"/>
        <pc:sldMkLst>
          <pc:docMk/>
          <pc:sldMk cId="0" sldId="257"/>
        </pc:sldMkLst>
        <pc:spChg chg="mod">
          <ac:chgData name="Silent Night" userId="575bc32b62dc450f" providerId="LiveId" clId="{5766AA4A-DD37-432E-88CE-F94ACE7EE04D}" dt="2024-03-01T21:44:23.783" v="3858" actId="207"/>
          <ac:spMkLst>
            <pc:docMk/>
            <pc:sldMk cId="0" sldId="257"/>
            <ac:spMk id="2" creationId="{00000000-0000-0000-0000-000000000000}"/>
          </ac:spMkLst>
        </pc:spChg>
        <pc:spChg chg="mod">
          <ac:chgData name="Silent Night" userId="575bc32b62dc450f" providerId="LiveId" clId="{5766AA4A-DD37-432E-88CE-F94ACE7EE04D}" dt="2024-03-01T21:44:23.783" v="3858" actId="207"/>
          <ac:spMkLst>
            <pc:docMk/>
            <pc:sldMk cId="0" sldId="257"/>
            <ac:spMk id="3" creationId="{00000000-0000-0000-0000-000000000000}"/>
          </ac:spMkLst>
        </pc:spChg>
        <pc:spChg chg="mod">
          <ac:chgData name="Silent Night" userId="575bc32b62dc450f" providerId="LiveId" clId="{5766AA4A-DD37-432E-88CE-F94ACE7EE04D}" dt="2024-03-01T21:44:44.187" v="3860" actId="14100"/>
          <ac:spMkLst>
            <pc:docMk/>
            <pc:sldMk cId="0" sldId="257"/>
            <ac:spMk id="4" creationId="{00000000-0000-0000-0000-000000000000}"/>
          </ac:spMkLst>
        </pc:spChg>
        <pc:spChg chg="mod">
          <ac:chgData name="Silent Night" userId="575bc32b62dc450f" providerId="LiveId" clId="{5766AA4A-DD37-432E-88CE-F94ACE7EE04D}" dt="2024-03-01T21:44:48.075" v="3861" actId="14100"/>
          <ac:spMkLst>
            <pc:docMk/>
            <pc:sldMk cId="0" sldId="257"/>
            <ac:spMk id="5" creationId="{00000000-0000-0000-0000-000000000000}"/>
          </ac:spMkLst>
        </pc:spChg>
        <pc:spChg chg="mod">
          <ac:chgData name="Silent Night" userId="575bc32b62dc450f" providerId="LiveId" clId="{5766AA4A-DD37-432E-88CE-F94ACE7EE04D}" dt="2024-03-01T21:44:08.935" v="3857" actId="207"/>
          <ac:spMkLst>
            <pc:docMk/>
            <pc:sldMk cId="0" sldId="257"/>
            <ac:spMk id="6" creationId="{00000000-0000-0000-0000-000000000000}"/>
          </ac:spMkLst>
        </pc:spChg>
        <pc:spChg chg="mod">
          <ac:chgData name="Silent Night" userId="575bc32b62dc450f" providerId="LiveId" clId="{5766AA4A-DD37-432E-88CE-F94ACE7EE04D}" dt="2024-03-01T18:45:34.501" v="916" actId="1036"/>
          <ac:spMkLst>
            <pc:docMk/>
            <pc:sldMk cId="0" sldId="257"/>
            <ac:spMk id="7" creationId="{00000000-0000-0000-0000-000000000000}"/>
          </ac:spMkLst>
        </pc:spChg>
        <pc:spChg chg="mod">
          <ac:chgData name="Silent Night" userId="575bc32b62dc450f" providerId="LiveId" clId="{5766AA4A-DD37-432E-88CE-F94ACE7EE04D}" dt="2024-03-01T18:45:34.501" v="916" actId="1036"/>
          <ac:spMkLst>
            <pc:docMk/>
            <pc:sldMk cId="0" sldId="257"/>
            <ac:spMk id="8" creationId="{00000000-0000-0000-0000-000000000000}"/>
          </ac:spMkLst>
        </pc:spChg>
        <pc:spChg chg="mod">
          <ac:chgData name="Silent Night" userId="575bc32b62dc450f" providerId="LiveId" clId="{5766AA4A-DD37-432E-88CE-F94ACE7EE04D}" dt="2024-03-01T18:45:34.501" v="916" actId="1036"/>
          <ac:spMkLst>
            <pc:docMk/>
            <pc:sldMk cId="0" sldId="257"/>
            <ac:spMk id="9" creationId="{00000000-0000-0000-0000-000000000000}"/>
          </ac:spMkLst>
        </pc:spChg>
        <pc:spChg chg="mod">
          <ac:chgData name="Silent Night" userId="575bc32b62dc450f" providerId="LiveId" clId="{5766AA4A-DD37-432E-88CE-F94ACE7EE04D}" dt="2024-03-01T18:45:34.501" v="916" actId="1036"/>
          <ac:spMkLst>
            <pc:docMk/>
            <pc:sldMk cId="0" sldId="257"/>
            <ac:spMk id="10" creationId="{00000000-0000-0000-0000-000000000000}"/>
          </ac:spMkLst>
        </pc:spChg>
        <pc:spChg chg="del mod">
          <ac:chgData name="Silent Night" userId="575bc32b62dc450f" providerId="LiveId" clId="{5766AA4A-DD37-432E-88CE-F94ACE7EE04D}" dt="2024-03-01T17:18:39.339" v="433" actId="478"/>
          <ac:spMkLst>
            <pc:docMk/>
            <pc:sldMk cId="0" sldId="257"/>
            <ac:spMk id="11" creationId="{00000000-0000-0000-0000-000000000000}"/>
          </ac:spMkLst>
        </pc:spChg>
        <pc:spChg chg="mod">
          <ac:chgData name="Silent Night" userId="575bc32b62dc450f" providerId="LiveId" clId="{5766AA4A-DD37-432E-88CE-F94ACE7EE04D}" dt="2024-03-01T17:20:56.379" v="452" actId="255"/>
          <ac:spMkLst>
            <pc:docMk/>
            <pc:sldMk cId="0" sldId="257"/>
            <ac:spMk id="12" creationId="{00000000-0000-0000-0000-000000000000}"/>
          </ac:spMkLst>
        </pc:spChg>
        <pc:spChg chg="mod">
          <ac:chgData name="Silent Night" userId="575bc32b62dc450f" providerId="LiveId" clId="{5766AA4A-DD37-432E-88CE-F94ACE7EE04D}" dt="2024-03-01T18:45:34.501" v="916" actId="1036"/>
          <ac:spMkLst>
            <pc:docMk/>
            <pc:sldMk cId="0" sldId="257"/>
            <ac:spMk id="13" creationId="{00000000-0000-0000-0000-000000000000}"/>
          </ac:spMkLst>
        </pc:spChg>
        <pc:spChg chg="mod">
          <ac:chgData name="Silent Night" userId="575bc32b62dc450f" providerId="LiveId" clId="{5766AA4A-DD37-432E-88CE-F94ACE7EE04D}" dt="2024-03-01T21:44:53.164" v="3862" actId="14100"/>
          <ac:spMkLst>
            <pc:docMk/>
            <pc:sldMk cId="0" sldId="257"/>
            <ac:spMk id="14" creationId="{00000000-0000-0000-0000-000000000000}"/>
          </ac:spMkLst>
        </pc:spChg>
        <pc:spChg chg="mod">
          <ac:chgData name="Silent Night" userId="575bc32b62dc450f" providerId="LiveId" clId="{5766AA4A-DD37-432E-88CE-F94ACE7EE04D}" dt="2024-03-01T21:44:23.783" v="3858" actId="207"/>
          <ac:spMkLst>
            <pc:docMk/>
            <pc:sldMk cId="0" sldId="257"/>
            <ac:spMk id="15" creationId="{00000000-0000-0000-0000-000000000000}"/>
          </ac:spMkLst>
        </pc:spChg>
        <pc:spChg chg="add mod">
          <ac:chgData name="Silent Night" userId="575bc32b62dc450f" providerId="LiveId" clId="{5766AA4A-DD37-432E-88CE-F94ACE7EE04D}" dt="2024-03-01T17:21:01.773" v="453" actId="113"/>
          <ac:spMkLst>
            <pc:docMk/>
            <pc:sldMk cId="0" sldId="257"/>
            <ac:spMk id="17" creationId="{0965C7E3-A02C-54B6-B6BD-570CD7EEA173}"/>
          </ac:spMkLst>
        </pc:spChg>
        <pc:spChg chg="add mod">
          <ac:chgData name="Silent Night" userId="575bc32b62dc450f" providerId="LiveId" clId="{5766AA4A-DD37-432E-88CE-F94ACE7EE04D}" dt="2024-03-01T18:45:34.501" v="916" actId="1036"/>
          <ac:spMkLst>
            <pc:docMk/>
            <pc:sldMk cId="0" sldId="257"/>
            <ac:spMk id="18" creationId="{E0C7CBDE-DABA-3707-8A73-99742FDC6395}"/>
          </ac:spMkLst>
        </pc:spChg>
        <pc:spChg chg="add mod">
          <ac:chgData name="Silent Night" userId="575bc32b62dc450f" providerId="LiveId" clId="{5766AA4A-DD37-432E-88CE-F94ACE7EE04D}" dt="2024-03-01T21:44:23.783" v="3858" actId="207"/>
          <ac:spMkLst>
            <pc:docMk/>
            <pc:sldMk cId="0" sldId="257"/>
            <ac:spMk id="19" creationId="{DFA713BF-C885-387C-701D-CBAC8A5F61E8}"/>
          </ac:spMkLst>
        </pc:spChg>
        <pc:spChg chg="add mod">
          <ac:chgData name="Silent Night" userId="575bc32b62dc450f" providerId="LiveId" clId="{5766AA4A-DD37-432E-88CE-F94ACE7EE04D}" dt="2024-03-01T18:45:34.501" v="916" actId="1036"/>
          <ac:spMkLst>
            <pc:docMk/>
            <pc:sldMk cId="0" sldId="257"/>
            <ac:spMk id="20" creationId="{7F19F22C-1245-30D1-EC35-A88033A66320}"/>
          </ac:spMkLst>
        </pc:spChg>
        <pc:spChg chg="add mod">
          <ac:chgData name="Silent Night" userId="575bc32b62dc450f" providerId="LiveId" clId="{5766AA4A-DD37-432E-88CE-F94ACE7EE04D}" dt="2024-03-01T21:44:23.783" v="3858" actId="207"/>
          <ac:spMkLst>
            <pc:docMk/>
            <pc:sldMk cId="0" sldId="257"/>
            <ac:spMk id="21" creationId="{A34EE252-DA99-AB31-BF92-31A8B07E460F}"/>
          </ac:spMkLst>
        </pc:spChg>
      </pc:sldChg>
      <pc:sldChg chg="addSp delSp modSp mod">
        <pc:chgData name="Silent Night" userId="575bc32b62dc450f" providerId="LiveId" clId="{5766AA4A-DD37-432E-88CE-F94ACE7EE04D}" dt="2024-03-01T21:21:17.321" v="3855" actId="113"/>
        <pc:sldMkLst>
          <pc:docMk/>
          <pc:sldMk cId="0" sldId="258"/>
        </pc:sldMkLst>
        <pc:spChg chg="del mod">
          <ac:chgData name="Silent Night" userId="575bc32b62dc450f" providerId="LiveId" clId="{5766AA4A-DD37-432E-88CE-F94ACE7EE04D}" dt="2024-03-01T19:04:36.259" v="1543" actId="478"/>
          <ac:spMkLst>
            <pc:docMk/>
            <pc:sldMk cId="0" sldId="258"/>
            <ac:spMk id="2" creationId="{00000000-0000-0000-0000-000000000000}"/>
          </ac:spMkLst>
        </pc:spChg>
        <pc:spChg chg="del">
          <ac:chgData name="Silent Night" userId="575bc32b62dc450f" providerId="LiveId" clId="{5766AA4A-DD37-432E-88CE-F94ACE7EE04D}" dt="2024-03-01T19:04:31.144" v="1541" actId="478"/>
          <ac:spMkLst>
            <pc:docMk/>
            <pc:sldMk cId="0" sldId="258"/>
            <ac:spMk id="3" creationId="{00000000-0000-0000-0000-000000000000}"/>
          </ac:spMkLst>
        </pc:spChg>
        <pc:spChg chg="mod">
          <ac:chgData name="Silent Night" userId="575bc32b62dc450f" providerId="LiveId" clId="{5766AA4A-DD37-432E-88CE-F94ACE7EE04D}" dt="2024-03-01T21:18:46.735" v="3840" actId="113"/>
          <ac:spMkLst>
            <pc:docMk/>
            <pc:sldMk cId="0" sldId="258"/>
            <ac:spMk id="4" creationId="{00000000-0000-0000-0000-000000000000}"/>
          </ac:spMkLst>
        </pc:spChg>
        <pc:spChg chg="del">
          <ac:chgData name="Silent Night" userId="575bc32b62dc450f" providerId="LiveId" clId="{5766AA4A-DD37-432E-88CE-F94ACE7EE04D}" dt="2024-03-01T19:11:42.271" v="1721" actId="478"/>
          <ac:spMkLst>
            <pc:docMk/>
            <pc:sldMk cId="0" sldId="258"/>
            <ac:spMk id="5" creationId="{00000000-0000-0000-0000-000000000000}"/>
          </ac:spMkLst>
        </pc:spChg>
        <pc:spChg chg="del">
          <ac:chgData name="Silent Night" userId="575bc32b62dc450f" providerId="LiveId" clId="{5766AA4A-DD37-432E-88CE-F94ACE7EE04D}" dt="2024-03-01T19:11:44.557" v="1722" actId="478"/>
          <ac:spMkLst>
            <pc:docMk/>
            <pc:sldMk cId="0" sldId="258"/>
            <ac:spMk id="6" creationId="{00000000-0000-0000-0000-000000000000}"/>
          </ac:spMkLst>
        </pc:spChg>
        <pc:spChg chg="del">
          <ac:chgData name="Silent Night" userId="575bc32b62dc450f" providerId="LiveId" clId="{5766AA4A-DD37-432E-88CE-F94ACE7EE04D}" dt="2024-03-01T19:11:45.860" v="1723" actId="478"/>
          <ac:spMkLst>
            <pc:docMk/>
            <pc:sldMk cId="0" sldId="258"/>
            <ac:spMk id="7" creationId="{00000000-0000-0000-0000-000000000000}"/>
          </ac:spMkLst>
        </pc:spChg>
        <pc:spChg chg="del">
          <ac:chgData name="Silent Night" userId="575bc32b62dc450f" providerId="LiveId" clId="{5766AA4A-DD37-432E-88CE-F94ACE7EE04D}" dt="2024-03-01T19:11:50.008" v="1726" actId="478"/>
          <ac:spMkLst>
            <pc:docMk/>
            <pc:sldMk cId="0" sldId="258"/>
            <ac:spMk id="8" creationId="{00000000-0000-0000-0000-000000000000}"/>
          </ac:spMkLst>
        </pc:spChg>
        <pc:spChg chg="del">
          <ac:chgData name="Silent Night" userId="575bc32b62dc450f" providerId="LiveId" clId="{5766AA4A-DD37-432E-88CE-F94ACE7EE04D}" dt="2024-03-01T19:16:55.081" v="1958" actId="478"/>
          <ac:spMkLst>
            <pc:docMk/>
            <pc:sldMk cId="0" sldId="258"/>
            <ac:spMk id="22" creationId="{00000000-0000-0000-0000-000000000000}"/>
          </ac:spMkLst>
        </pc:spChg>
        <pc:spChg chg="mod">
          <ac:chgData name="Silent Night" userId="575bc32b62dc450f" providerId="LiveId" clId="{5766AA4A-DD37-432E-88CE-F94ACE7EE04D}" dt="2024-03-01T18:47:46.039" v="929" actId="1037"/>
          <ac:spMkLst>
            <pc:docMk/>
            <pc:sldMk cId="0" sldId="258"/>
            <ac:spMk id="24" creationId="{00000000-0000-0000-0000-000000000000}"/>
          </ac:spMkLst>
        </pc:spChg>
        <pc:spChg chg="add mod">
          <ac:chgData name="Silent Night" userId="575bc32b62dc450f" providerId="LiveId" clId="{5766AA4A-DD37-432E-88CE-F94ACE7EE04D}" dt="2024-03-01T21:20:11.558" v="3848" actId="113"/>
          <ac:spMkLst>
            <pc:docMk/>
            <pc:sldMk cId="0" sldId="258"/>
            <ac:spMk id="26" creationId="{5FB12DB4-00AE-F9D4-DB05-DFDF89CAF7C4}"/>
          </ac:spMkLst>
        </pc:spChg>
        <pc:spChg chg="add mod">
          <ac:chgData name="Silent Night" userId="575bc32b62dc450f" providerId="LiveId" clId="{5766AA4A-DD37-432E-88CE-F94ACE7EE04D}" dt="2024-03-01T21:19:35.215" v="3847" actId="20577"/>
          <ac:spMkLst>
            <pc:docMk/>
            <pc:sldMk cId="0" sldId="258"/>
            <ac:spMk id="27" creationId="{B32C0CD2-3ACA-2B8B-5618-D842CF94DF62}"/>
          </ac:spMkLst>
        </pc:spChg>
        <pc:spChg chg="add mod">
          <ac:chgData name="Silent Night" userId="575bc32b62dc450f" providerId="LiveId" clId="{5766AA4A-DD37-432E-88CE-F94ACE7EE04D}" dt="2024-03-01T21:17:31.638" v="3831" actId="113"/>
          <ac:spMkLst>
            <pc:docMk/>
            <pc:sldMk cId="0" sldId="258"/>
            <ac:spMk id="28" creationId="{EBD1ED61-769B-0586-EB44-D0D005067DF9}"/>
          </ac:spMkLst>
        </pc:spChg>
        <pc:spChg chg="add mod">
          <ac:chgData name="Silent Night" userId="575bc32b62dc450f" providerId="LiveId" clId="{5766AA4A-DD37-432E-88CE-F94ACE7EE04D}" dt="2024-03-01T21:20:21.752" v="3849" actId="113"/>
          <ac:spMkLst>
            <pc:docMk/>
            <pc:sldMk cId="0" sldId="258"/>
            <ac:spMk id="29" creationId="{B13FD339-5424-F424-F4A5-C68382A4DE1F}"/>
          </ac:spMkLst>
        </pc:spChg>
        <pc:spChg chg="add mod">
          <ac:chgData name="Silent Night" userId="575bc32b62dc450f" providerId="LiveId" clId="{5766AA4A-DD37-432E-88CE-F94ACE7EE04D}" dt="2024-03-01T21:20:39.825" v="3850" actId="113"/>
          <ac:spMkLst>
            <pc:docMk/>
            <pc:sldMk cId="0" sldId="258"/>
            <ac:spMk id="30" creationId="{1CBDE1ED-C4C5-E52F-33AF-35851A3A85F9}"/>
          </ac:spMkLst>
        </pc:spChg>
        <pc:spChg chg="add mod">
          <ac:chgData name="Silent Night" userId="575bc32b62dc450f" providerId="LiveId" clId="{5766AA4A-DD37-432E-88CE-F94ACE7EE04D}" dt="2024-03-01T21:21:01.860" v="3853" actId="113"/>
          <ac:spMkLst>
            <pc:docMk/>
            <pc:sldMk cId="0" sldId="258"/>
            <ac:spMk id="31" creationId="{7BF0B40A-FD87-4428-1829-6194379E4B46}"/>
          </ac:spMkLst>
        </pc:spChg>
        <pc:spChg chg="add mod">
          <ac:chgData name="Silent Night" userId="575bc32b62dc450f" providerId="LiveId" clId="{5766AA4A-DD37-432E-88CE-F94ACE7EE04D}" dt="2024-03-01T21:21:17.321" v="3855" actId="113"/>
          <ac:spMkLst>
            <pc:docMk/>
            <pc:sldMk cId="0" sldId="258"/>
            <ac:spMk id="32" creationId="{43C9DAC8-D236-BB79-2146-FED37442EA16}"/>
          </ac:spMkLst>
        </pc:spChg>
        <pc:spChg chg="add mod">
          <ac:chgData name="Silent Night" userId="575bc32b62dc450f" providerId="LiveId" clId="{5766AA4A-DD37-432E-88CE-F94ACE7EE04D}" dt="2024-03-01T20:22:46.554" v="2475"/>
          <ac:spMkLst>
            <pc:docMk/>
            <pc:sldMk cId="0" sldId="258"/>
            <ac:spMk id="33" creationId="{074C4F34-CBB8-756B-C9D7-C88394098D41}"/>
          </ac:spMkLst>
        </pc:spChg>
        <pc:spChg chg="add mod">
          <ac:chgData name="Silent Night" userId="575bc32b62dc450f" providerId="LiveId" clId="{5766AA4A-DD37-432E-88CE-F94ACE7EE04D}" dt="2024-03-01T20:22:52.903" v="2476"/>
          <ac:spMkLst>
            <pc:docMk/>
            <pc:sldMk cId="0" sldId="258"/>
            <ac:spMk id="34" creationId="{094855B7-67D7-84B3-4988-80DA9DE9F94E}"/>
          </ac:spMkLst>
        </pc:spChg>
        <pc:spChg chg="add mod">
          <ac:chgData name="Silent Night" userId="575bc32b62dc450f" providerId="LiveId" clId="{5766AA4A-DD37-432E-88CE-F94ACE7EE04D}" dt="2024-03-01T21:13:54.309" v="3242" actId="1035"/>
          <ac:spMkLst>
            <pc:docMk/>
            <pc:sldMk cId="0" sldId="258"/>
            <ac:spMk id="35" creationId="{9D2693F6-E1E0-5FF4-DDF8-B5DADF31FB73}"/>
          </ac:spMkLst>
        </pc:spChg>
        <pc:spChg chg="add mod">
          <ac:chgData name="Silent Night" userId="575bc32b62dc450f" providerId="LiveId" clId="{5766AA4A-DD37-432E-88CE-F94ACE7EE04D}" dt="2024-03-01T20:24:47.617" v="2569" actId="20577"/>
          <ac:spMkLst>
            <pc:docMk/>
            <pc:sldMk cId="0" sldId="258"/>
            <ac:spMk id="36" creationId="{41B19DB7-B90A-3CB6-CABD-2A95054E11A1}"/>
          </ac:spMkLst>
        </pc:spChg>
        <pc:spChg chg="add mod">
          <ac:chgData name="Silent Night" userId="575bc32b62dc450f" providerId="LiveId" clId="{5766AA4A-DD37-432E-88CE-F94ACE7EE04D}" dt="2024-03-01T20:25:16.582" v="2638" actId="1036"/>
          <ac:spMkLst>
            <pc:docMk/>
            <pc:sldMk cId="0" sldId="258"/>
            <ac:spMk id="37" creationId="{52B815E4-3700-959E-BD42-07F711158F19}"/>
          </ac:spMkLst>
        </pc:spChg>
        <pc:spChg chg="add mod">
          <ac:chgData name="Silent Night" userId="575bc32b62dc450f" providerId="LiveId" clId="{5766AA4A-DD37-432E-88CE-F94ACE7EE04D}" dt="2024-03-01T20:25:59.249" v="2723" actId="1035"/>
          <ac:spMkLst>
            <pc:docMk/>
            <pc:sldMk cId="0" sldId="258"/>
            <ac:spMk id="38" creationId="{E942E22E-B099-71C0-65E5-55FB1886F953}"/>
          </ac:spMkLst>
        </pc:spChg>
        <pc:spChg chg="add mod">
          <ac:chgData name="Silent Night" userId="575bc32b62dc450f" providerId="LiveId" clId="{5766AA4A-DD37-432E-88CE-F94ACE7EE04D}" dt="2024-03-01T20:26:30.033" v="2818" actId="1035"/>
          <ac:spMkLst>
            <pc:docMk/>
            <pc:sldMk cId="0" sldId="258"/>
            <ac:spMk id="39" creationId="{37DB8B94-B636-363B-4D58-81388D2AD649}"/>
          </ac:spMkLst>
        </pc:spChg>
        <pc:spChg chg="add mod">
          <ac:chgData name="Silent Night" userId="575bc32b62dc450f" providerId="LiveId" clId="{5766AA4A-DD37-432E-88CE-F94ACE7EE04D}" dt="2024-03-01T20:27:10.661" v="2938" actId="20577"/>
          <ac:spMkLst>
            <pc:docMk/>
            <pc:sldMk cId="0" sldId="258"/>
            <ac:spMk id="40" creationId="{6887C592-3211-9E20-DD1C-481AB4A8ED1D}"/>
          </ac:spMkLst>
        </pc:spChg>
        <pc:spChg chg="add mod">
          <ac:chgData name="Silent Night" userId="575bc32b62dc450f" providerId="LiveId" clId="{5766AA4A-DD37-432E-88CE-F94ACE7EE04D}" dt="2024-03-01T20:29:28.310" v="3091" actId="313"/>
          <ac:spMkLst>
            <pc:docMk/>
            <pc:sldMk cId="0" sldId="258"/>
            <ac:spMk id="41" creationId="{09B070E3-90F7-F26A-3B2E-8F7042F867DE}"/>
          </ac:spMkLst>
        </pc:spChg>
        <pc:spChg chg="add mod">
          <ac:chgData name="Silent Night" userId="575bc32b62dc450f" providerId="LiveId" clId="{5766AA4A-DD37-432E-88CE-F94ACE7EE04D}" dt="2024-03-01T20:30:13.134" v="3232" actId="20577"/>
          <ac:spMkLst>
            <pc:docMk/>
            <pc:sldMk cId="0" sldId="258"/>
            <ac:spMk id="42" creationId="{FAF3BFF7-3DF9-0D39-ABEB-667CBBC0BD94}"/>
          </ac:spMkLst>
        </pc:spChg>
        <pc:grpChg chg="del">
          <ac:chgData name="Silent Night" userId="575bc32b62dc450f" providerId="LiveId" clId="{5766AA4A-DD37-432E-88CE-F94ACE7EE04D}" dt="2024-03-01T19:11:47.666" v="1724" actId="478"/>
          <ac:grpSpMkLst>
            <pc:docMk/>
            <pc:sldMk cId="0" sldId="258"/>
            <ac:grpSpMk id="9" creationId="{00000000-0000-0000-0000-000000000000}"/>
          </ac:grpSpMkLst>
        </pc:grpChg>
        <pc:grpChg chg="del">
          <ac:chgData name="Silent Night" userId="575bc32b62dc450f" providerId="LiveId" clId="{5766AA4A-DD37-432E-88CE-F94ACE7EE04D}" dt="2024-03-01T19:11:49.127" v="1725" actId="478"/>
          <ac:grpSpMkLst>
            <pc:docMk/>
            <pc:sldMk cId="0" sldId="258"/>
            <ac:grpSpMk id="12" creationId="{00000000-0000-0000-0000-000000000000}"/>
          </ac:grpSpMkLst>
        </pc:grpChg>
        <pc:grpChg chg="del">
          <ac:chgData name="Silent Night" userId="575bc32b62dc450f" providerId="LiveId" clId="{5766AA4A-DD37-432E-88CE-F94ACE7EE04D}" dt="2024-03-01T19:04:34.006" v="1542" actId="478"/>
          <ac:grpSpMkLst>
            <pc:docMk/>
            <pc:sldMk cId="0" sldId="258"/>
            <ac:grpSpMk id="15" creationId="{00000000-0000-0000-0000-000000000000}"/>
          </ac:grpSpMkLst>
        </pc:grpChg>
        <pc:cxnChg chg="add del mod">
          <ac:chgData name="Silent Night" userId="575bc32b62dc450f" providerId="LiveId" clId="{5766AA4A-DD37-432E-88CE-F94ACE7EE04D}" dt="2024-03-01T21:13:57.304" v="3243" actId="478"/>
          <ac:cxnSpMkLst>
            <pc:docMk/>
            <pc:sldMk cId="0" sldId="258"/>
            <ac:cxnSpMk id="44" creationId="{D553BAE1-369F-EC7C-B868-D4A571E13F30}"/>
          </ac:cxnSpMkLst>
        </pc:cxnChg>
        <pc:cxnChg chg="add mod">
          <ac:chgData name="Silent Night" userId="575bc32b62dc450f" providerId="LiveId" clId="{5766AA4A-DD37-432E-88CE-F94ACE7EE04D}" dt="2024-03-01T21:16:40.827" v="3823" actId="13822"/>
          <ac:cxnSpMkLst>
            <pc:docMk/>
            <pc:sldMk cId="0" sldId="258"/>
            <ac:cxnSpMk id="49" creationId="{A92DC9E1-82E0-BFEA-2A11-19797879EE84}"/>
          </ac:cxnSpMkLst>
        </pc:cxnChg>
        <pc:cxnChg chg="add mod">
          <ac:chgData name="Silent Night" userId="575bc32b62dc450f" providerId="LiveId" clId="{5766AA4A-DD37-432E-88CE-F94ACE7EE04D}" dt="2024-03-01T21:16:50.440" v="3825" actId="13822"/>
          <ac:cxnSpMkLst>
            <pc:docMk/>
            <pc:sldMk cId="0" sldId="258"/>
            <ac:cxnSpMk id="52" creationId="{8EE391A9-B0B4-9067-9DFE-8F4281BA1A09}"/>
          </ac:cxnSpMkLst>
        </pc:cxnChg>
        <pc:cxnChg chg="add mod">
          <ac:chgData name="Silent Night" userId="575bc32b62dc450f" providerId="LiveId" clId="{5766AA4A-DD37-432E-88CE-F94ACE7EE04D}" dt="2024-03-01T21:16:54.828" v="3826" actId="13822"/>
          <ac:cxnSpMkLst>
            <pc:docMk/>
            <pc:sldMk cId="0" sldId="258"/>
            <ac:cxnSpMk id="53" creationId="{CC096508-35EA-96C4-50D4-70EF5BF11984}"/>
          </ac:cxnSpMkLst>
        </pc:cxnChg>
        <pc:cxnChg chg="add mod">
          <ac:chgData name="Silent Night" userId="575bc32b62dc450f" providerId="LiveId" clId="{5766AA4A-DD37-432E-88CE-F94ACE7EE04D}" dt="2024-03-01T21:17:06.282" v="3827" actId="13822"/>
          <ac:cxnSpMkLst>
            <pc:docMk/>
            <pc:sldMk cId="0" sldId="258"/>
            <ac:cxnSpMk id="54" creationId="{A64BE60F-F3C4-7403-0CA4-F06E192ACE67}"/>
          </ac:cxnSpMkLst>
        </pc:cxnChg>
        <pc:cxnChg chg="add mod">
          <ac:chgData name="Silent Night" userId="575bc32b62dc450f" providerId="LiveId" clId="{5766AA4A-DD37-432E-88CE-F94ACE7EE04D}" dt="2024-03-01T21:17:06.282" v="3827" actId="13822"/>
          <ac:cxnSpMkLst>
            <pc:docMk/>
            <pc:sldMk cId="0" sldId="258"/>
            <ac:cxnSpMk id="55" creationId="{CD6165A8-E9C3-86BB-C4CE-A30FF39B6097}"/>
          </ac:cxnSpMkLst>
        </pc:cxnChg>
        <pc:cxnChg chg="add mod">
          <ac:chgData name="Silent Night" userId="575bc32b62dc450f" providerId="LiveId" clId="{5766AA4A-DD37-432E-88CE-F94ACE7EE04D}" dt="2024-03-01T21:17:06.282" v="3827" actId="13822"/>
          <ac:cxnSpMkLst>
            <pc:docMk/>
            <pc:sldMk cId="0" sldId="258"/>
            <ac:cxnSpMk id="56" creationId="{119EA516-A10A-3C05-8959-7B35C67FFFE5}"/>
          </ac:cxnSpMkLst>
        </pc:cxnChg>
        <pc:cxnChg chg="add mod">
          <ac:chgData name="Silent Night" userId="575bc32b62dc450f" providerId="LiveId" clId="{5766AA4A-DD37-432E-88CE-F94ACE7EE04D}" dt="2024-03-01T21:17:06.282" v="3827" actId="13822"/>
          <ac:cxnSpMkLst>
            <pc:docMk/>
            <pc:sldMk cId="0" sldId="258"/>
            <ac:cxnSpMk id="57" creationId="{A5C2BBD1-EA1E-0BC1-A494-BBCB9D05158B}"/>
          </ac:cxnSpMkLst>
        </pc:cxnChg>
        <pc:cxnChg chg="add mod">
          <ac:chgData name="Silent Night" userId="575bc32b62dc450f" providerId="LiveId" clId="{5766AA4A-DD37-432E-88CE-F94ACE7EE04D}" dt="2024-03-01T21:17:06.282" v="3827" actId="13822"/>
          <ac:cxnSpMkLst>
            <pc:docMk/>
            <pc:sldMk cId="0" sldId="258"/>
            <ac:cxnSpMk id="58" creationId="{0B78CEE7-42E5-0CBE-65FF-B9383B5A3125}"/>
          </ac:cxnSpMkLst>
        </pc:cxnChg>
        <pc:cxnChg chg="add del mod">
          <ac:chgData name="Silent Night" userId="575bc32b62dc450f" providerId="LiveId" clId="{5766AA4A-DD37-432E-88CE-F94ACE7EE04D}" dt="2024-03-01T21:16:45.187" v="3824" actId="478"/>
          <ac:cxnSpMkLst>
            <pc:docMk/>
            <pc:sldMk cId="0" sldId="258"/>
            <ac:cxnSpMk id="60" creationId="{73AD700C-4F78-4A67-E3E2-2FD694B30417}"/>
          </ac:cxnSpMkLst>
        </pc:cxnChg>
      </pc:sldChg>
      <pc:sldChg chg="modSp mod">
        <pc:chgData name="Silent Night" userId="575bc32b62dc450f" providerId="LiveId" clId="{5766AA4A-DD37-432E-88CE-F94ACE7EE04D}" dt="2024-03-01T21:46:38.824" v="3902" actId="20577"/>
        <pc:sldMkLst>
          <pc:docMk/>
          <pc:sldMk cId="0" sldId="259"/>
        </pc:sldMkLst>
        <pc:spChg chg="mod">
          <ac:chgData name="Silent Night" userId="575bc32b62dc450f" providerId="LiveId" clId="{5766AA4A-DD37-432E-88CE-F94ACE7EE04D}" dt="2024-03-01T21:46:38.824" v="3902" actId="20577"/>
          <ac:spMkLst>
            <pc:docMk/>
            <pc:sldMk cId="0" sldId="259"/>
            <ac:spMk id="17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75bc32b62dc450f/Desktop/My%20Document/Ransomware%20Attack/Ransomware/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600" dirty="0"/>
              <a:t>Accuracy,</a:t>
            </a:r>
            <a:r>
              <a:rPr lang="en-IN" sz="3600" baseline="0" dirty="0"/>
              <a:t> Features and Execution Time</a:t>
            </a:r>
            <a:endParaRPr lang="en-IN" sz="3600" dirty="0"/>
          </a:p>
        </c:rich>
      </c:tx>
      <c:layout>
        <c:manualLayout>
          <c:xMode val="edge"/>
          <c:yMode val="edge"/>
          <c:x val="0.34674321321552815"/>
          <c:y val="1.095697292039270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9247594050743664E-2"/>
          <c:y val="0.13208333333333333"/>
          <c:w val="0.89019685039370078"/>
          <c:h val="0.62451566217774179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[Graph.xlsx]Sheet1!$A$3</c:f>
              <c:strCache>
                <c:ptCount val="1"/>
                <c:pt idx="0">
                  <c:v>Decision Tree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dLbl>
              <c:idx val="1"/>
              <c:layout>
                <c:manualLayout>
                  <c:x val="-5.5555555555555558E-3"/>
                  <c:y val="6.4814814814814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1FA-4F8E-BD9D-684E3E0A8C0B}"/>
                </c:ext>
              </c:extLst>
            </c:dLbl>
            <c:dLbl>
              <c:idx val="2"/>
              <c:layout>
                <c:manualLayout>
                  <c:x val="-2.7777777777777779E-3"/>
                  <c:y val="7.8703703703703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1FA-4F8E-BD9D-684E3E0A8C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[Graph.xlsx]Sheet1!$B$1:$J$2</c:f>
              <c:multiLvlStrCache>
                <c:ptCount val="9"/>
                <c:lvl>
                  <c:pt idx="0">
                    <c:v>Dataset-1</c:v>
                  </c:pt>
                  <c:pt idx="1">
                    <c:v>Dataset-2</c:v>
                  </c:pt>
                  <c:pt idx="2">
                    <c:v>Dataset-3</c:v>
                  </c:pt>
                  <c:pt idx="3">
                    <c:v>Dataset-1</c:v>
                  </c:pt>
                  <c:pt idx="4">
                    <c:v>Dataset-2</c:v>
                  </c:pt>
                  <c:pt idx="5">
                    <c:v>Dataset-3</c:v>
                  </c:pt>
                  <c:pt idx="6">
                    <c:v>Dataset-1</c:v>
                  </c:pt>
                  <c:pt idx="7">
                    <c:v>Dataset-2</c:v>
                  </c:pt>
                  <c:pt idx="8">
                    <c:v>Dataset-3</c:v>
                  </c:pt>
                </c:lvl>
                <c:lvl>
                  <c:pt idx="0">
                    <c:v>Accuracy(%)</c:v>
                  </c:pt>
                  <c:pt idx="3">
                    <c:v>Number of Features Selected in the Optimization Process</c:v>
                  </c:pt>
                  <c:pt idx="6">
                    <c:v>Model Execution Time(Minutes)</c:v>
                  </c:pt>
                </c:lvl>
              </c:multiLvlStrCache>
            </c:multiLvlStrRef>
          </c:cat>
          <c:val>
            <c:numRef>
              <c:f>[Graph.xlsx]Sheet1!$B$3:$J$3</c:f>
              <c:numCache>
                <c:formatCode>General</c:formatCode>
                <c:ptCount val="9"/>
                <c:pt idx="0">
                  <c:v>98.28</c:v>
                </c:pt>
                <c:pt idx="1">
                  <c:v>84.35</c:v>
                </c:pt>
                <c:pt idx="2">
                  <c:v>87.86</c:v>
                </c:pt>
                <c:pt idx="3">
                  <c:v>55</c:v>
                </c:pt>
                <c:pt idx="4">
                  <c:v>55</c:v>
                </c:pt>
                <c:pt idx="5">
                  <c:v>55</c:v>
                </c:pt>
                <c:pt idx="6">
                  <c:v>2.5000000000000001E-2</c:v>
                </c:pt>
                <c:pt idx="7">
                  <c:v>2.5000000000000001E-2</c:v>
                </c:pt>
                <c:pt idx="8">
                  <c:v>3.7999999999999999E-2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FA-4F8E-BD9D-684E3E0A8C0B}"/>
            </c:ext>
          </c:extLst>
        </c:ser>
        <c:ser>
          <c:idx val="1"/>
          <c:order val="1"/>
          <c:tx>
            <c:strRef>
              <c:f>[Graph.xlsx]Sheet1!$A$4</c:f>
              <c:strCache>
                <c:ptCount val="1"/>
                <c:pt idx="0">
                  <c:v>Random Forest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dLbl>
              <c:idx val="0"/>
              <c:layout>
                <c:manualLayout>
                  <c:x val="-6.3888888888888884E-2"/>
                  <c:y val="-2.314814814814815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1FA-4F8E-BD9D-684E3E0A8C0B}"/>
                </c:ext>
              </c:extLst>
            </c:dLbl>
            <c:dLbl>
              <c:idx val="1"/>
              <c:layout>
                <c:manualLayout>
                  <c:x val="-1.3888888888888914E-2"/>
                  <c:y val="1.85185185185184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1FA-4F8E-BD9D-684E3E0A8C0B}"/>
                </c:ext>
              </c:extLst>
            </c:dLbl>
            <c:dLbl>
              <c:idx val="3"/>
              <c:layout>
                <c:manualLayout>
                  <c:x val="-5.0925337632079971E-17"/>
                  <c:y val="-4.62962962962962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1FA-4F8E-BD9D-684E3E0A8C0B}"/>
                </c:ext>
              </c:extLst>
            </c:dLbl>
            <c:dLbl>
              <c:idx val="4"/>
              <c:layout>
                <c:manualLayout>
                  <c:x val="0"/>
                  <c:y val="-6.0185185185185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1FA-4F8E-BD9D-684E3E0A8C0B}"/>
                </c:ext>
              </c:extLst>
            </c:dLbl>
            <c:dLbl>
              <c:idx val="5"/>
              <c:layout>
                <c:manualLayout>
                  <c:x val="2.777777777777676E-3"/>
                  <c:y val="-6.944444444444448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1FA-4F8E-BD9D-684E3E0A8C0B}"/>
                </c:ext>
              </c:extLst>
            </c:dLbl>
            <c:dLbl>
              <c:idx val="6"/>
              <c:layout>
                <c:manualLayout>
                  <c:x val="-2.7777777777777779E-3"/>
                  <c:y val="-9.72222222222222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1FA-4F8E-BD9D-684E3E0A8C0B}"/>
                </c:ext>
              </c:extLst>
            </c:dLbl>
            <c:dLbl>
              <c:idx val="7"/>
              <c:layout>
                <c:manualLayout>
                  <c:x val="2.777777777777676E-3"/>
                  <c:y val="-6.0185185185185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1FA-4F8E-BD9D-684E3E0A8C0B}"/>
                </c:ext>
              </c:extLst>
            </c:dLbl>
            <c:dLbl>
              <c:idx val="8"/>
              <c:layout>
                <c:manualLayout>
                  <c:x val="2.7777777777777779E-3"/>
                  <c:y val="-7.8703703703703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1FA-4F8E-BD9D-684E3E0A8C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[Graph.xlsx]Sheet1!$B$1:$J$2</c:f>
              <c:multiLvlStrCache>
                <c:ptCount val="9"/>
                <c:lvl>
                  <c:pt idx="0">
                    <c:v>Dataset-1</c:v>
                  </c:pt>
                  <c:pt idx="1">
                    <c:v>Dataset-2</c:v>
                  </c:pt>
                  <c:pt idx="2">
                    <c:v>Dataset-3</c:v>
                  </c:pt>
                  <c:pt idx="3">
                    <c:v>Dataset-1</c:v>
                  </c:pt>
                  <c:pt idx="4">
                    <c:v>Dataset-2</c:v>
                  </c:pt>
                  <c:pt idx="5">
                    <c:v>Dataset-3</c:v>
                  </c:pt>
                  <c:pt idx="6">
                    <c:v>Dataset-1</c:v>
                  </c:pt>
                  <c:pt idx="7">
                    <c:v>Dataset-2</c:v>
                  </c:pt>
                  <c:pt idx="8">
                    <c:v>Dataset-3</c:v>
                  </c:pt>
                </c:lvl>
                <c:lvl>
                  <c:pt idx="0">
                    <c:v>Accuracy(%)</c:v>
                  </c:pt>
                  <c:pt idx="3">
                    <c:v>Number of Features Selected in the Optimization Process</c:v>
                  </c:pt>
                  <c:pt idx="6">
                    <c:v>Model Execution Time(Minutes)</c:v>
                  </c:pt>
                </c:lvl>
              </c:multiLvlStrCache>
            </c:multiLvlStrRef>
          </c:cat>
          <c:val>
            <c:numRef>
              <c:f>[Graph.xlsx]Sheet1!$B$4:$J$4</c:f>
              <c:numCache>
                <c:formatCode>General</c:formatCode>
                <c:ptCount val="9"/>
                <c:pt idx="0">
                  <c:v>99.98</c:v>
                </c:pt>
                <c:pt idx="1">
                  <c:v>87.04</c:v>
                </c:pt>
                <c:pt idx="2">
                  <c:v>88.5</c:v>
                </c:pt>
                <c:pt idx="3">
                  <c:v>55</c:v>
                </c:pt>
                <c:pt idx="4">
                  <c:v>55</c:v>
                </c:pt>
                <c:pt idx="5">
                  <c:v>55</c:v>
                </c:pt>
                <c:pt idx="6">
                  <c:v>7.4999999999999997E-2</c:v>
                </c:pt>
                <c:pt idx="7">
                  <c:v>0.13400000000000001</c:v>
                </c:pt>
                <c:pt idx="8">
                  <c:v>9.5000000000000001E-2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1FA-4F8E-BD9D-684E3E0A8C0B}"/>
            </c:ext>
          </c:extLst>
        </c:ser>
        <c:ser>
          <c:idx val="2"/>
          <c:order val="2"/>
          <c:tx>
            <c:strRef>
              <c:f>[Graph.xlsx]Sheet1!$A$5</c:f>
              <c:strCache>
                <c:ptCount val="1"/>
                <c:pt idx="0">
                  <c:v>DTACO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dLbl>
              <c:idx val="0"/>
              <c:layout>
                <c:manualLayout>
                  <c:x val="-5.5555555555555558E-3"/>
                  <c:y val="-5.55555555555555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1FA-4F8E-BD9D-684E3E0A8C0B}"/>
                </c:ext>
              </c:extLst>
            </c:dLbl>
            <c:dLbl>
              <c:idx val="1"/>
              <c:layout>
                <c:manualLayout>
                  <c:x val="-2.7777777777777779E-3"/>
                  <c:y val="-4.16666666666666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1FA-4F8E-BD9D-684E3E0A8C0B}"/>
                </c:ext>
              </c:extLst>
            </c:dLbl>
            <c:dLbl>
              <c:idx val="2"/>
              <c:layout>
                <c:manualLayout>
                  <c:x val="-1.6666666666666666E-2"/>
                  <c:y val="-5.09259259259259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1FA-4F8E-BD9D-684E3E0A8C0B}"/>
                </c:ext>
              </c:extLst>
            </c:dLbl>
            <c:dLbl>
              <c:idx val="6"/>
              <c:layout>
                <c:manualLayout>
                  <c:x val="0"/>
                  <c:y val="-0.1435185185185185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1FA-4F8E-BD9D-684E3E0A8C0B}"/>
                </c:ext>
              </c:extLst>
            </c:dLbl>
            <c:dLbl>
              <c:idx val="7"/>
              <c:layout>
                <c:manualLayout>
                  <c:x val="2.7777777777777676E-2"/>
                  <c:y val="-0.1712962962962963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01FA-4F8E-BD9D-684E3E0A8C0B}"/>
                </c:ext>
              </c:extLst>
            </c:dLbl>
            <c:dLbl>
              <c:idx val="8"/>
              <c:layout>
                <c:manualLayout>
                  <c:x val="4.7222222222222117E-2"/>
                  <c:y val="-0.1851851851851852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01FA-4F8E-BD9D-684E3E0A8C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[Graph.xlsx]Sheet1!$B$1:$J$2</c:f>
              <c:multiLvlStrCache>
                <c:ptCount val="9"/>
                <c:lvl>
                  <c:pt idx="0">
                    <c:v>Dataset-1</c:v>
                  </c:pt>
                  <c:pt idx="1">
                    <c:v>Dataset-2</c:v>
                  </c:pt>
                  <c:pt idx="2">
                    <c:v>Dataset-3</c:v>
                  </c:pt>
                  <c:pt idx="3">
                    <c:v>Dataset-1</c:v>
                  </c:pt>
                  <c:pt idx="4">
                    <c:v>Dataset-2</c:v>
                  </c:pt>
                  <c:pt idx="5">
                    <c:v>Dataset-3</c:v>
                  </c:pt>
                  <c:pt idx="6">
                    <c:v>Dataset-1</c:v>
                  </c:pt>
                  <c:pt idx="7">
                    <c:v>Dataset-2</c:v>
                  </c:pt>
                  <c:pt idx="8">
                    <c:v>Dataset-3</c:v>
                  </c:pt>
                </c:lvl>
                <c:lvl>
                  <c:pt idx="0">
                    <c:v>Accuracy(%)</c:v>
                  </c:pt>
                  <c:pt idx="3">
                    <c:v>Number of Features Selected in the Optimization Process</c:v>
                  </c:pt>
                  <c:pt idx="6">
                    <c:v>Model Execution Time(Minutes)</c:v>
                  </c:pt>
                </c:lvl>
              </c:multiLvlStrCache>
            </c:multiLvlStrRef>
          </c:cat>
          <c:val>
            <c:numRef>
              <c:f>[Graph.xlsx]Sheet1!$B$5:$J$5</c:f>
              <c:numCache>
                <c:formatCode>General</c:formatCode>
                <c:ptCount val="9"/>
                <c:pt idx="0">
                  <c:v>99.99</c:v>
                </c:pt>
                <c:pt idx="1">
                  <c:v>84.57</c:v>
                </c:pt>
                <c:pt idx="2">
                  <c:v>88.19</c:v>
                </c:pt>
                <c:pt idx="3">
                  <c:v>30</c:v>
                </c:pt>
                <c:pt idx="4">
                  <c:v>31</c:v>
                </c:pt>
                <c:pt idx="5">
                  <c:v>34</c:v>
                </c:pt>
                <c:pt idx="6">
                  <c:v>3</c:v>
                </c:pt>
                <c:pt idx="7">
                  <c:v>5.16</c:v>
                </c:pt>
                <c:pt idx="8">
                  <c:v>2.31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01FA-4F8E-BD9D-684E3E0A8C0B}"/>
            </c:ext>
          </c:extLst>
        </c:ser>
        <c:ser>
          <c:idx val="3"/>
          <c:order val="3"/>
          <c:tx>
            <c:strRef>
              <c:f>[Graph.xlsx]Sheet1!$A$6</c:f>
              <c:strCache>
                <c:ptCount val="1"/>
                <c:pt idx="0">
                  <c:v>DTPPA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dLbl>
              <c:idx val="0"/>
              <c:layout>
                <c:manualLayout>
                  <c:x val="2.7777777777777779E-3"/>
                  <c:y val="-2.77777777777777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01FA-4F8E-BD9D-684E3E0A8C0B}"/>
                </c:ext>
              </c:extLst>
            </c:dLbl>
            <c:dLbl>
              <c:idx val="1"/>
              <c:layout>
                <c:manualLayout>
                  <c:x val="2.7777777777777779E-3"/>
                  <c:y val="-8.333333333333332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01FA-4F8E-BD9D-684E3E0A8C0B}"/>
                </c:ext>
              </c:extLst>
            </c:dLbl>
            <c:dLbl>
              <c:idx val="2"/>
              <c:layout>
                <c:manualLayout>
                  <c:x val="0"/>
                  <c:y val="-0.115740740740740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01FA-4F8E-BD9D-684E3E0A8C0B}"/>
                </c:ext>
              </c:extLst>
            </c:dLbl>
            <c:dLbl>
              <c:idx val="6"/>
              <c:layout>
                <c:manualLayout>
                  <c:x val="0"/>
                  <c:y val="-4.16666666666666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6-01FA-4F8E-BD9D-684E3E0A8C0B}"/>
                </c:ext>
              </c:extLst>
            </c:dLbl>
            <c:dLbl>
              <c:idx val="7"/>
              <c:layout>
                <c:manualLayout>
                  <c:x val="-2.7777777777777779E-3"/>
                  <c:y val="-0.111111111111111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7-01FA-4F8E-BD9D-684E3E0A8C0B}"/>
                </c:ext>
              </c:extLst>
            </c:dLbl>
            <c:dLbl>
              <c:idx val="8"/>
              <c:layout>
                <c:manualLayout>
                  <c:x val="8.3333333333334356E-3"/>
                  <c:y val="-0.120370370370370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01FA-4F8E-BD9D-684E3E0A8C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[Graph.xlsx]Sheet1!$B$1:$J$2</c:f>
              <c:multiLvlStrCache>
                <c:ptCount val="9"/>
                <c:lvl>
                  <c:pt idx="0">
                    <c:v>Dataset-1</c:v>
                  </c:pt>
                  <c:pt idx="1">
                    <c:v>Dataset-2</c:v>
                  </c:pt>
                  <c:pt idx="2">
                    <c:v>Dataset-3</c:v>
                  </c:pt>
                  <c:pt idx="3">
                    <c:v>Dataset-1</c:v>
                  </c:pt>
                  <c:pt idx="4">
                    <c:v>Dataset-2</c:v>
                  </c:pt>
                  <c:pt idx="5">
                    <c:v>Dataset-3</c:v>
                  </c:pt>
                  <c:pt idx="6">
                    <c:v>Dataset-1</c:v>
                  </c:pt>
                  <c:pt idx="7">
                    <c:v>Dataset-2</c:v>
                  </c:pt>
                  <c:pt idx="8">
                    <c:v>Dataset-3</c:v>
                  </c:pt>
                </c:lvl>
                <c:lvl>
                  <c:pt idx="0">
                    <c:v>Accuracy(%)</c:v>
                  </c:pt>
                  <c:pt idx="3">
                    <c:v>Number of Features Selected in the Optimization Process</c:v>
                  </c:pt>
                  <c:pt idx="6">
                    <c:v>Model Execution Time(Minutes)</c:v>
                  </c:pt>
                </c:lvl>
              </c:multiLvlStrCache>
            </c:multiLvlStrRef>
          </c:cat>
          <c:val>
            <c:numRef>
              <c:f>[Graph.xlsx]Sheet1!$B$6:$J$6</c:f>
              <c:numCache>
                <c:formatCode>General</c:formatCode>
                <c:ptCount val="9"/>
                <c:pt idx="0">
                  <c:v>100</c:v>
                </c:pt>
                <c:pt idx="1">
                  <c:v>86.35</c:v>
                </c:pt>
                <c:pt idx="2">
                  <c:v>88.31</c:v>
                </c:pt>
                <c:pt idx="3">
                  <c:v>17</c:v>
                </c:pt>
                <c:pt idx="4">
                  <c:v>14</c:v>
                </c:pt>
                <c:pt idx="5">
                  <c:v>18</c:v>
                </c:pt>
                <c:pt idx="6">
                  <c:v>2.48</c:v>
                </c:pt>
                <c:pt idx="7">
                  <c:v>3.25</c:v>
                </c:pt>
                <c:pt idx="8">
                  <c:v>1.57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01FA-4F8E-BD9D-684E3E0A8C0B}"/>
            </c:ext>
          </c:extLst>
        </c:ser>
        <c:ser>
          <c:idx val="4"/>
          <c:order val="4"/>
          <c:tx>
            <c:strRef>
              <c:f>[Graph.xlsx]Sheet1!$A$7</c:f>
              <c:strCache>
                <c:ptCount val="1"/>
                <c:pt idx="0">
                  <c:v>DTCSA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dLbl>
              <c:idx val="0"/>
              <c:layout>
                <c:manualLayout>
                  <c:x val="1.9444444444444445E-2"/>
                  <c:y val="-6.48148148148148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01FA-4F8E-BD9D-684E3E0A8C0B}"/>
                </c:ext>
              </c:extLst>
            </c:dLbl>
            <c:dLbl>
              <c:idx val="1"/>
              <c:layout>
                <c:manualLayout>
                  <c:x val="0"/>
                  <c:y val="-0.115740740740740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B-01FA-4F8E-BD9D-684E3E0A8C0B}"/>
                </c:ext>
              </c:extLst>
            </c:dLbl>
            <c:dLbl>
              <c:idx val="2"/>
              <c:layout>
                <c:manualLayout>
                  <c:x val="1.6666666666666614E-2"/>
                  <c:y val="-5.555555555555556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C-01FA-4F8E-BD9D-684E3E0A8C0B}"/>
                </c:ext>
              </c:extLst>
            </c:dLbl>
            <c:dLbl>
              <c:idx val="4"/>
              <c:layout>
                <c:manualLayout>
                  <c:x val="5.5555555555555558E-3"/>
                  <c:y val="-2.31481481481481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D-01FA-4F8E-BD9D-684E3E0A8C0B}"/>
                </c:ext>
              </c:extLst>
            </c:dLbl>
            <c:dLbl>
              <c:idx val="5"/>
              <c:layout>
                <c:manualLayout>
                  <c:x val="5.5555555555555558E-3"/>
                  <c:y val="-2.77777777777777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E-01FA-4F8E-BD9D-684E3E0A8C0B}"/>
                </c:ext>
              </c:extLst>
            </c:dLbl>
            <c:dLbl>
              <c:idx val="6"/>
              <c:layout>
                <c:manualLayout>
                  <c:x val="5.5555555555555558E-3"/>
                  <c:y val="-9.722222222222222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F-01FA-4F8E-BD9D-684E3E0A8C0B}"/>
                </c:ext>
              </c:extLst>
            </c:dLbl>
            <c:dLbl>
              <c:idx val="7"/>
              <c:layout>
                <c:manualLayout>
                  <c:x val="2.777777777777676E-3"/>
                  <c:y val="-0.231481481481481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0-01FA-4F8E-BD9D-684E3E0A8C0B}"/>
                </c:ext>
              </c:extLst>
            </c:dLbl>
            <c:dLbl>
              <c:idx val="8"/>
              <c:layout>
                <c:manualLayout>
                  <c:x val="2.7777777777777776E-2"/>
                  <c:y val="-0.2777777777777778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1-01FA-4F8E-BD9D-684E3E0A8C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[Graph.xlsx]Sheet1!$B$1:$J$2</c:f>
              <c:multiLvlStrCache>
                <c:ptCount val="9"/>
                <c:lvl>
                  <c:pt idx="0">
                    <c:v>Dataset-1</c:v>
                  </c:pt>
                  <c:pt idx="1">
                    <c:v>Dataset-2</c:v>
                  </c:pt>
                  <c:pt idx="2">
                    <c:v>Dataset-3</c:v>
                  </c:pt>
                  <c:pt idx="3">
                    <c:v>Dataset-1</c:v>
                  </c:pt>
                  <c:pt idx="4">
                    <c:v>Dataset-2</c:v>
                  </c:pt>
                  <c:pt idx="5">
                    <c:v>Dataset-3</c:v>
                  </c:pt>
                  <c:pt idx="6">
                    <c:v>Dataset-1</c:v>
                  </c:pt>
                  <c:pt idx="7">
                    <c:v>Dataset-2</c:v>
                  </c:pt>
                  <c:pt idx="8">
                    <c:v>Dataset-3</c:v>
                  </c:pt>
                </c:lvl>
                <c:lvl>
                  <c:pt idx="0">
                    <c:v>Accuracy(%)</c:v>
                  </c:pt>
                  <c:pt idx="3">
                    <c:v>Number of Features Selected in the Optimization Process</c:v>
                  </c:pt>
                  <c:pt idx="6">
                    <c:v>Model Execution Time(Minutes)</c:v>
                  </c:pt>
                </c:lvl>
              </c:multiLvlStrCache>
            </c:multiLvlStrRef>
          </c:cat>
          <c:val>
            <c:numRef>
              <c:f>[Graph.xlsx]Sheet1!$B$7:$J$7</c:f>
              <c:numCache>
                <c:formatCode>General</c:formatCode>
                <c:ptCount val="9"/>
                <c:pt idx="0">
                  <c:v>100</c:v>
                </c:pt>
                <c:pt idx="1">
                  <c:v>85.11</c:v>
                </c:pt>
                <c:pt idx="2">
                  <c:v>88.46</c:v>
                </c:pt>
                <c:pt idx="3">
                  <c:v>28</c:v>
                </c:pt>
                <c:pt idx="4">
                  <c:v>21</c:v>
                </c:pt>
                <c:pt idx="5">
                  <c:v>23</c:v>
                </c:pt>
                <c:pt idx="6">
                  <c:v>5</c:v>
                </c:pt>
                <c:pt idx="7">
                  <c:v>8.31</c:v>
                </c:pt>
                <c:pt idx="8">
                  <c:v>3.24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01FA-4F8E-BD9D-684E3E0A8C0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62105024"/>
        <c:axId val="832135904"/>
        <c:axId val="0"/>
      </c:bar3DChart>
      <c:catAx>
        <c:axId val="662105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135904"/>
        <c:crosses val="autoZero"/>
        <c:auto val="1"/>
        <c:lblAlgn val="ctr"/>
        <c:lblOffset val="100"/>
        <c:noMultiLvlLbl val="0"/>
      </c:catAx>
      <c:valAx>
        <c:axId val="83213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105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120538057742782"/>
          <c:y val="0.92187445319335082"/>
          <c:w val="0.76314479440069993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F3738-9A7C-4D32-9A05-E2B7AB5C125F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46374-9541-4063-8A53-A9EA5E3859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23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46374-9541-4063-8A53-A9EA5E3859F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99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46374-9541-4063-8A53-A9EA5E3859F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6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2"/>
                </a:lnTo>
                <a:lnTo>
                  <a:pt x="0" y="1024952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548" y="258677"/>
            <a:ext cx="10133330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4383" y="2009082"/>
            <a:ext cx="15454630" cy="4163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3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913AA3-C098-2B3A-B9D3-36C2F82C0DAA}"/>
              </a:ext>
            </a:extLst>
          </p:cNvPr>
          <p:cNvSpPr/>
          <p:nvPr/>
        </p:nvSpPr>
        <p:spPr>
          <a:xfrm>
            <a:off x="0" y="0"/>
            <a:ext cx="18288000" cy="1333500"/>
          </a:xfrm>
          <a:prstGeom prst="rect">
            <a:avLst/>
          </a:prstGeom>
          <a:solidFill>
            <a:srgbClr val="42C6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object 2"/>
          <p:cNvSpPr/>
          <p:nvPr/>
        </p:nvSpPr>
        <p:spPr>
          <a:xfrm>
            <a:off x="1923732" y="3924300"/>
            <a:ext cx="14459585" cy="0"/>
          </a:xfrm>
          <a:custGeom>
            <a:avLst/>
            <a:gdLst/>
            <a:ahLst/>
            <a:cxnLst/>
            <a:rect l="l" t="t" r="r" b="b"/>
            <a:pathLst>
              <a:path w="14459585">
                <a:moveTo>
                  <a:pt x="0" y="0"/>
                </a:moveTo>
                <a:lnTo>
                  <a:pt x="14458988" y="0"/>
                </a:lnTo>
              </a:path>
            </a:pathLst>
          </a:custGeom>
          <a:ln w="19049">
            <a:solidFill>
              <a:srgbClr val="00C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49253"/>
            <a:ext cx="18135600" cy="750847"/>
          </a:xfrm>
          <a:prstGeom prst="rect">
            <a:avLst/>
          </a:prstGeom>
          <a:solidFill>
            <a:srgbClr val="42C6A7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4800" dirty="0">
                <a:latin typeface="Arial MT"/>
                <a:cs typeface="Arial MT"/>
              </a:rPr>
              <a:t>Cryptography and Information Security</a:t>
            </a:r>
            <a:endParaRPr sz="48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0" y="4094776"/>
            <a:ext cx="12115800" cy="587365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lang="en-IN" sz="4400" b="1" spc="40" dirty="0">
                <a:solidFill>
                  <a:srgbClr val="333333"/>
                </a:solidFill>
                <a:latin typeface="Tahoma"/>
                <a:cs typeface="Tahoma"/>
              </a:rPr>
              <a:t>Presented By</a:t>
            </a:r>
            <a:endParaRPr sz="4400" dirty="0">
              <a:latin typeface="Tahoma"/>
              <a:cs typeface="Tahoma"/>
            </a:endParaRPr>
          </a:p>
          <a:p>
            <a:pPr marL="12700" marR="351790" algn="ctr">
              <a:lnSpc>
                <a:spcPct val="115500"/>
              </a:lnSpc>
              <a:spcBef>
                <a:spcPts val="2365"/>
              </a:spcBef>
            </a:pPr>
            <a:r>
              <a:rPr lang="en-IN" sz="2400" dirty="0">
                <a:solidFill>
                  <a:srgbClr val="333333"/>
                </a:solidFill>
                <a:latin typeface="Lucida Sans Unicode"/>
                <a:cs typeface="Lucida Sans Unicode"/>
              </a:rPr>
              <a:t>Subinoy Sikdar</a:t>
            </a:r>
          </a:p>
          <a:p>
            <a:pPr marL="12700" marR="351790" algn="ctr">
              <a:lnSpc>
                <a:spcPct val="115500"/>
              </a:lnSpc>
              <a:spcBef>
                <a:spcPts val="2365"/>
              </a:spcBef>
            </a:pPr>
            <a:r>
              <a:rPr lang="en-IN" sz="4400" b="1" spc="40" dirty="0">
                <a:solidFill>
                  <a:srgbClr val="333333"/>
                </a:solidFill>
                <a:latin typeface="Tahoma"/>
                <a:cs typeface="Tahoma"/>
              </a:rPr>
              <a:t>Under the Guidance of</a:t>
            </a:r>
          </a:p>
          <a:p>
            <a:pPr marL="12700" marR="351790" algn="ctr">
              <a:lnSpc>
                <a:spcPct val="115500"/>
              </a:lnSpc>
              <a:spcBef>
                <a:spcPts val="2365"/>
              </a:spcBef>
            </a:pPr>
            <a:r>
              <a:rPr lang="en-IN" sz="2400" dirty="0">
                <a:solidFill>
                  <a:srgbClr val="333333"/>
                </a:solidFill>
                <a:latin typeface="Lucida Sans Unicode"/>
                <a:cs typeface="Lucida Sans Unicode"/>
              </a:rPr>
              <a:t>Dr. Malay Kule</a:t>
            </a:r>
          </a:p>
          <a:p>
            <a:pPr marL="12700" marR="351790" algn="ctr">
              <a:lnSpc>
                <a:spcPct val="150000"/>
              </a:lnSpc>
              <a:spcBef>
                <a:spcPts val="2365"/>
              </a:spcBef>
            </a:pPr>
            <a:r>
              <a:rPr lang="en-IN" sz="2000" dirty="0">
                <a:solidFill>
                  <a:srgbClr val="333333"/>
                </a:solidFill>
                <a:latin typeface="Lucida Sans Unicode"/>
                <a:cs typeface="Lucida Sans Unicode"/>
              </a:rPr>
              <a:t>Enrolment Number: 2021CSP002</a:t>
            </a:r>
          </a:p>
          <a:p>
            <a:pPr marL="12700" marR="351790" algn="ctr">
              <a:spcBef>
                <a:spcPts val="2365"/>
              </a:spcBef>
            </a:pPr>
            <a:r>
              <a:rPr lang="en-IN" sz="2000" dirty="0">
                <a:solidFill>
                  <a:srgbClr val="333333"/>
                </a:solidFill>
                <a:latin typeface="Lucida Sans Unicode"/>
                <a:cs typeface="Lucida Sans Unicode"/>
              </a:rPr>
              <a:t>Registration Number: 2023CSPR006</a:t>
            </a:r>
          </a:p>
          <a:p>
            <a:pPr marL="12700" marR="351790" algn="ctr">
              <a:spcBef>
                <a:spcPts val="2365"/>
              </a:spcBef>
            </a:pPr>
            <a:r>
              <a:rPr lang="en-IN" sz="2000" dirty="0">
                <a:solidFill>
                  <a:srgbClr val="333333"/>
                </a:solidFill>
                <a:latin typeface="Lucida Sans Unicode"/>
                <a:cs typeface="Lucida Sans Unicode"/>
              </a:rPr>
              <a:t>Department of Computer Science and Technology</a:t>
            </a:r>
          </a:p>
          <a:p>
            <a:pPr marL="12700" marR="351790" algn="ctr">
              <a:spcBef>
                <a:spcPts val="2365"/>
              </a:spcBef>
            </a:pPr>
            <a:r>
              <a:rPr lang="en-IN" sz="2000" dirty="0">
                <a:solidFill>
                  <a:srgbClr val="333333"/>
                </a:solidFill>
                <a:latin typeface="Lucida Sans Unicode"/>
                <a:cs typeface="Lucida Sans Unicode"/>
              </a:rPr>
              <a:t>Indian institute of Engineering Science and Technology, Shibpur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C5DB7E-DD51-4D58-9437-D4745A75BFC6}"/>
              </a:ext>
            </a:extLst>
          </p:cNvPr>
          <p:cNvSpPr/>
          <p:nvPr/>
        </p:nvSpPr>
        <p:spPr>
          <a:xfrm>
            <a:off x="11049000" y="5753100"/>
            <a:ext cx="4876800" cy="206184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40DC5-4C7C-4A38-7571-B52D594DA1FD}"/>
              </a:ext>
            </a:extLst>
          </p:cNvPr>
          <p:cNvSpPr txBox="1"/>
          <p:nvPr/>
        </p:nvSpPr>
        <p:spPr>
          <a:xfrm>
            <a:off x="1838008" y="2434617"/>
            <a:ext cx="144595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spc="-195" dirty="0">
                <a:solidFill>
                  <a:srgbClr val="333333"/>
                </a:solidFill>
                <a:latin typeface="Tahoma"/>
                <a:cs typeface="Tahoma"/>
              </a:rPr>
              <a:t>Malware and its Allied Research</a:t>
            </a:r>
            <a:endParaRPr lang="en-IN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227D0D-6467-CD1E-2C53-352002D2A3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5" y="11153"/>
            <a:ext cx="1752600" cy="13334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BD769D6-B827-3052-9967-1C3931EB4332}"/>
                  </a:ext>
                </a:extLst>
              </p:cNvPr>
              <p:cNvSpPr/>
              <p:nvPr/>
            </p:nvSpPr>
            <p:spPr>
              <a:xfrm>
                <a:off x="5850985" y="1842506"/>
                <a:ext cx="5353216" cy="7822646"/>
              </a:xfrm>
              <a:prstGeom prst="rect">
                <a:avLst/>
              </a:prstGeom>
              <a:solidFill>
                <a:srgbClr val="D5FF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𝐿𝑒𝑣𝑦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𝐹𝑙𝑖𝑔h𝑡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𝑆𝑖𝑧𝑒</m:t>
                      </m:r>
                    </m:oMath>
                  </m:oMathPara>
                </a14:m>
                <a:endParaRPr lang="en-US" sz="24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24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𝐿𝑒𝑣𝑦</m:t>
                    </m:r>
                    <m:d>
                      <m:dPr>
                        <m:ctrlPr>
                          <a:rPr lang="en-IN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IN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𝜆</m:t>
                        </m:r>
                      </m:e>
                    </m:d>
                    <m:r>
                      <a:rPr lang="en-IN" sz="2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f>
                      <m:fPr>
                        <m:ctrlPr>
                          <a:rPr lang="en-IN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IN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𝑢</m:t>
                        </m:r>
                      </m:num>
                      <m:den>
                        <m:sSup>
                          <m:sSupPr>
                            <m:ctrlPr>
                              <a:rPr lang="en-IN" sz="2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𝑣</m:t>
                            </m:r>
                          </m:e>
                          <m:sup>
                            <m:f>
                              <m:fPr>
                                <m:ctrlPr>
                                  <a:rPr lang="en-IN" sz="24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4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𝜆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IN" sz="2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 ; </m:t>
                    </m:r>
                    <m:r>
                      <a:rPr lang="en-IN" sz="2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𝜆</m:t>
                    </m:r>
                    <m:r>
                      <a:rPr lang="en-IN" sz="2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=1.5</m:t>
                    </m:r>
                    <m:r>
                      <a:rPr lang="en-IN" sz="2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𝜖</m:t>
                    </m:r>
                    <m:r>
                      <a:rPr lang="en-IN" sz="2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(0,2]</m:t>
                    </m:r>
                  </m:oMath>
                </a14:m>
                <a:r>
                  <a:rPr lang="en-IN" sz="2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           (6)</a:t>
                </a: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𝑢</m:t>
                      </m:r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~</m:t>
                      </m:r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𝑁</m:t>
                      </m:r>
                      <m:d>
                        <m:dPr>
                          <m:ctrlPr>
                            <a:rPr lang="en-IN" sz="2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IN" sz="2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IN" sz="24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𝑣</m:t>
                      </m:r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~</m:t>
                      </m:r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𝑁</m:t>
                      </m:r>
                      <m:d>
                        <m:dPr>
                          <m:ctrlPr>
                            <a:rPr lang="en-IN" sz="2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</m:ctrlPr>
                        </m:dPr>
                        <m:e>
                          <m:r>
                            <a:rPr lang="en-IN" sz="24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Mangal" panose="02040503050203030202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IN" sz="24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US" sz="240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400" i="1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libri" panose="020F0502020204030204" pitchFamily="34" charset="0"/>
                    <a:cs typeface="Mangal" panose="02040503050203030202" pitchFamily="18" charset="0"/>
                  </a:rPr>
                  <a:t>Gaussian Distribution</a:t>
                </a:r>
                <a:endParaRPr lang="en-IN" sz="24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2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IN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Mangal" panose="02040503050203030202" pitchFamily="18" charset="0"/>
                      </a:rPr>
                      <m:t>=</m:t>
                    </m:r>
                    <m:f>
                      <m:fPr>
                        <m:ctrlPr>
                          <a:rPr lang="en-IN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IN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en-IN" sz="2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2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2</m:t>
                            </m:r>
                            <m:r>
                              <a:rPr lang="en-IN" sz="2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IN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</m:ctrlPr>
                      </m:sSupPr>
                      <m:e>
                        <m:r>
                          <a:rPr lang="en-IN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Mangal" panose="02040503050203030202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IN" sz="2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</m:ctrlPr>
                          </m:sSupPr>
                          <m:e>
                            <m:r>
                              <a:rPr lang="en-IN" sz="2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IN" sz="24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 panose="02040503050203030202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4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  <m:r>
                                  <a:rPr lang="en-IN" sz="24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 panose="02040503050203030202" pitchFamily="18" charset="0"/>
                                  </a:rPr>
                                  <m:t>−</m:t>
                                </m:r>
                                <m:r>
                                  <a:rPr lang="en-IN" sz="24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 panose="02040503050203030202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IN" sz="2400" i="1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Mangal" panose="02040503050203030202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IN" sz="2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sz="2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Mangal" panose="02040503050203030202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IN" sz="2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                          (7)</a:t>
                </a: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𝜎</m:t>
                      </m:r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𝑠𝑡𝑑</m:t>
                      </m:r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(1); </m:t>
                      </m:r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𝜇</m:t>
                      </m:r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=</m:t>
                      </m:r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𝑚𝑒𝑎𝑛</m:t>
                      </m:r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Mangal" panose="02040503050203030202" pitchFamily="18" charset="0"/>
                        </a:rPr>
                        <m:t> (0)</m:t>
                      </m:r>
                    </m:oMath>
                  </m:oMathPara>
                </a14:m>
                <a:endParaRPr lang="en-IN" sz="24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IN" sz="24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2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Cauchy Distribution</a:t>
                </a:r>
                <a:endParaRPr lang="en-IN" sz="24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IN" sz="24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r>
                          <a:rPr lang="en-IN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𝑥</m:t>
                        </m:r>
                      </m:e>
                    </m:d>
                    <m:r>
                      <a:rPr lang="en-IN" sz="2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=</m:t>
                    </m:r>
                    <m:f>
                      <m:fPr>
                        <m:ctrlPr>
                          <a:rPr lang="en-IN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IN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  <m:t>𝜋</m:t>
                        </m:r>
                      </m:den>
                    </m:f>
                    <m:d>
                      <m:dPr>
                        <m:ctrlPr>
                          <a:rPr lang="en-IN" sz="24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</m:ctrlPr>
                          </m:fPr>
                          <m:num>
                            <m:r>
                              <a:rPr lang="en-IN" sz="2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24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Mangal" panose="02040503050203030202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sz="24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sz="24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IN" sz="24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Mangal" panose="02040503050203030202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IN" sz="2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; </m:t>
                    </m:r>
                    <m:r>
                      <a:rPr lang="en-IN" sz="2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𝑥</m:t>
                    </m:r>
                    <m:r>
                      <a:rPr lang="en-IN" sz="24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Mangal" panose="02040503050203030202" pitchFamily="18" charset="0"/>
                      </a:rPr>
                      <m:t>∈(−∞,∞)</m:t>
                    </m:r>
                  </m:oMath>
                </a14:m>
                <a:r>
                  <a:rPr lang="en-IN" sz="24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Mangal" panose="02040503050203030202" pitchFamily="18" charset="0"/>
                  </a:rPr>
                  <a:t>             (8)</a:t>
                </a: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−1≤</m:t>
                      </m:r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𝑓</m:t>
                      </m:r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(</m:t>
                      </m:r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𝑥</m:t>
                      </m:r>
                      <m:r>
                        <a:rPr lang="en-IN" sz="24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m:t>)≤1</m:t>
                      </m:r>
                    </m:oMath>
                  </m:oMathPara>
                </a14:m>
                <a:endParaRPr lang="en-IN" sz="24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l">
                  <a:lnSpc>
                    <a:spcPct val="107000"/>
                  </a:lnSpc>
                  <a:spcAft>
                    <a:spcPts val="800"/>
                  </a:spcAft>
                </a:pPr>
                <a:endParaRPr lang="en-IN" sz="24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BD769D6-B827-3052-9967-1C3931EB43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985" y="1842506"/>
                <a:ext cx="5353216" cy="7822646"/>
              </a:xfrm>
              <a:prstGeom prst="rect">
                <a:avLst/>
              </a:prstGeom>
              <a:blipFill>
                <a:blip r:embed="rId2"/>
                <a:stretch>
                  <a:fillRect l="-1822" r="-17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/>
          <p:nvPr/>
        </p:nvSpPr>
        <p:spPr>
          <a:xfrm>
            <a:off x="2983026" y="5908186"/>
            <a:ext cx="1243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30" dirty="0">
                <a:solidFill>
                  <a:srgbClr val="FFFFFF"/>
                </a:solidFill>
                <a:latin typeface="Tahoma"/>
                <a:cs typeface="Tahoma"/>
              </a:rPr>
              <a:t>STEP-</a:t>
            </a:r>
            <a:r>
              <a:rPr sz="2400" b="1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24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89914" y="5784339"/>
            <a:ext cx="1243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30" dirty="0">
                <a:solidFill>
                  <a:srgbClr val="FFFFFF"/>
                </a:solidFill>
                <a:latin typeface="Tahoma"/>
                <a:cs typeface="Tahoma"/>
              </a:rPr>
              <a:t>STEP-</a:t>
            </a:r>
            <a:r>
              <a:rPr sz="2400" b="1" spc="-3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21891" y="5816671"/>
            <a:ext cx="741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30" dirty="0">
                <a:solidFill>
                  <a:srgbClr val="FFFFFF"/>
                </a:solidFill>
                <a:latin typeface="Tahoma"/>
                <a:cs typeface="Tahoma"/>
              </a:rPr>
              <a:t>END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3"/>
                </a:lnTo>
                <a:lnTo>
                  <a:pt x="0" y="1024953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" y="247357"/>
            <a:ext cx="104917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150" dirty="0">
                <a:latin typeface="Tahoma"/>
                <a:cs typeface="Tahoma"/>
              </a:rPr>
              <a:t>Decision Tree + Cuckoo Search Algorithm</a:t>
            </a:r>
            <a:endParaRPr spc="-10" dirty="0"/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70512749-A7C7-5A08-EC24-F729A1960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604784"/>
            <a:ext cx="8305800" cy="391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1BD42CE5-67EF-66E1-3B90-0CFB39E1A2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4624936"/>
                  </p:ext>
                </p:extLst>
              </p:nvPr>
            </p:nvGraphicFramePr>
            <p:xfrm>
              <a:off x="11582400" y="1796308"/>
              <a:ext cx="6441630" cy="32962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5067">
                      <a:extLst>
                        <a:ext uri="{9D8B030D-6E8A-4147-A177-3AD203B41FA5}">
                          <a16:colId xmlns:a16="http://schemas.microsoft.com/office/drawing/2014/main" val="2107134260"/>
                        </a:ext>
                      </a:extLst>
                    </a:gridCol>
                    <a:gridCol w="604455">
                      <a:extLst>
                        <a:ext uri="{9D8B030D-6E8A-4147-A177-3AD203B41FA5}">
                          <a16:colId xmlns:a16="http://schemas.microsoft.com/office/drawing/2014/main" val="3261154939"/>
                        </a:ext>
                      </a:extLst>
                    </a:gridCol>
                    <a:gridCol w="604455">
                      <a:extLst>
                        <a:ext uri="{9D8B030D-6E8A-4147-A177-3AD203B41FA5}">
                          <a16:colId xmlns:a16="http://schemas.microsoft.com/office/drawing/2014/main" val="4013302363"/>
                        </a:ext>
                      </a:extLst>
                    </a:gridCol>
                    <a:gridCol w="604455">
                      <a:extLst>
                        <a:ext uri="{9D8B030D-6E8A-4147-A177-3AD203B41FA5}">
                          <a16:colId xmlns:a16="http://schemas.microsoft.com/office/drawing/2014/main" val="3439141584"/>
                        </a:ext>
                      </a:extLst>
                    </a:gridCol>
                    <a:gridCol w="604455">
                      <a:extLst>
                        <a:ext uri="{9D8B030D-6E8A-4147-A177-3AD203B41FA5}">
                          <a16:colId xmlns:a16="http://schemas.microsoft.com/office/drawing/2014/main" val="1253999322"/>
                        </a:ext>
                      </a:extLst>
                    </a:gridCol>
                    <a:gridCol w="608866">
                      <a:extLst>
                        <a:ext uri="{9D8B030D-6E8A-4147-A177-3AD203B41FA5}">
                          <a16:colId xmlns:a16="http://schemas.microsoft.com/office/drawing/2014/main" val="3095850531"/>
                        </a:ext>
                      </a:extLst>
                    </a:gridCol>
                    <a:gridCol w="608866">
                      <a:extLst>
                        <a:ext uri="{9D8B030D-6E8A-4147-A177-3AD203B41FA5}">
                          <a16:colId xmlns:a16="http://schemas.microsoft.com/office/drawing/2014/main" val="1998669783"/>
                        </a:ext>
                      </a:extLst>
                    </a:gridCol>
                    <a:gridCol w="610337">
                      <a:extLst>
                        <a:ext uri="{9D8B030D-6E8A-4147-A177-3AD203B41FA5}">
                          <a16:colId xmlns:a16="http://schemas.microsoft.com/office/drawing/2014/main" val="409317983"/>
                        </a:ext>
                      </a:extLst>
                    </a:gridCol>
                    <a:gridCol w="610337">
                      <a:extLst>
                        <a:ext uri="{9D8B030D-6E8A-4147-A177-3AD203B41FA5}">
                          <a16:colId xmlns:a16="http://schemas.microsoft.com/office/drawing/2014/main" val="4168400038"/>
                        </a:ext>
                      </a:extLst>
                    </a:gridCol>
                    <a:gridCol w="610337">
                      <a:extLst>
                        <a:ext uri="{9D8B030D-6E8A-4147-A177-3AD203B41FA5}">
                          <a16:colId xmlns:a16="http://schemas.microsoft.com/office/drawing/2014/main" val="2806590076"/>
                        </a:ext>
                      </a:extLst>
                    </a:gridCol>
                  </a:tblGrid>
                  <a:tr h="72665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Population [55 × 55]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55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956137"/>
                      </a:ext>
                    </a:extLst>
                  </a:tr>
                  <a:tr h="3541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9540"/>
                      </a:ext>
                    </a:extLst>
                  </a:tr>
                  <a:tr h="3541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998731"/>
                      </a:ext>
                    </a:extLst>
                  </a:tr>
                  <a:tr h="3474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3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649745"/>
                      </a:ext>
                    </a:extLst>
                  </a:tr>
                  <a:tr h="3474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4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534090"/>
                      </a:ext>
                    </a:extLst>
                  </a:tr>
                  <a:tr h="37252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433048"/>
                      </a:ext>
                    </a:extLst>
                  </a:tr>
                  <a:tr h="4371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783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>
                <a:extLst>
                  <a:ext uri="{FF2B5EF4-FFF2-40B4-BE49-F238E27FC236}">
                    <a16:creationId xmlns:a16="http://schemas.microsoft.com/office/drawing/2014/main" id="{1BD42CE5-67EF-66E1-3B90-0CFB39E1A2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4624936"/>
                  </p:ext>
                </p:extLst>
              </p:nvPr>
            </p:nvGraphicFramePr>
            <p:xfrm>
              <a:off x="11582400" y="1796308"/>
              <a:ext cx="6441630" cy="329626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75067">
                      <a:extLst>
                        <a:ext uri="{9D8B030D-6E8A-4147-A177-3AD203B41FA5}">
                          <a16:colId xmlns:a16="http://schemas.microsoft.com/office/drawing/2014/main" val="2107134260"/>
                        </a:ext>
                      </a:extLst>
                    </a:gridCol>
                    <a:gridCol w="604455">
                      <a:extLst>
                        <a:ext uri="{9D8B030D-6E8A-4147-A177-3AD203B41FA5}">
                          <a16:colId xmlns:a16="http://schemas.microsoft.com/office/drawing/2014/main" val="3261154939"/>
                        </a:ext>
                      </a:extLst>
                    </a:gridCol>
                    <a:gridCol w="604455">
                      <a:extLst>
                        <a:ext uri="{9D8B030D-6E8A-4147-A177-3AD203B41FA5}">
                          <a16:colId xmlns:a16="http://schemas.microsoft.com/office/drawing/2014/main" val="4013302363"/>
                        </a:ext>
                      </a:extLst>
                    </a:gridCol>
                    <a:gridCol w="604455">
                      <a:extLst>
                        <a:ext uri="{9D8B030D-6E8A-4147-A177-3AD203B41FA5}">
                          <a16:colId xmlns:a16="http://schemas.microsoft.com/office/drawing/2014/main" val="3439141584"/>
                        </a:ext>
                      </a:extLst>
                    </a:gridCol>
                    <a:gridCol w="604455">
                      <a:extLst>
                        <a:ext uri="{9D8B030D-6E8A-4147-A177-3AD203B41FA5}">
                          <a16:colId xmlns:a16="http://schemas.microsoft.com/office/drawing/2014/main" val="1253999322"/>
                        </a:ext>
                      </a:extLst>
                    </a:gridCol>
                    <a:gridCol w="608866">
                      <a:extLst>
                        <a:ext uri="{9D8B030D-6E8A-4147-A177-3AD203B41FA5}">
                          <a16:colId xmlns:a16="http://schemas.microsoft.com/office/drawing/2014/main" val="3095850531"/>
                        </a:ext>
                      </a:extLst>
                    </a:gridCol>
                    <a:gridCol w="608866">
                      <a:extLst>
                        <a:ext uri="{9D8B030D-6E8A-4147-A177-3AD203B41FA5}">
                          <a16:colId xmlns:a16="http://schemas.microsoft.com/office/drawing/2014/main" val="1998669783"/>
                        </a:ext>
                      </a:extLst>
                    </a:gridCol>
                    <a:gridCol w="610337">
                      <a:extLst>
                        <a:ext uri="{9D8B030D-6E8A-4147-A177-3AD203B41FA5}">
                          <a16:colId xmlns:a16="http://schemas.microsoft.com/office/drawing/2014/main" val="409317983"/>
                        </a:ext>
                      </a:extLst>
                    </a:gridCol>
                    <a:gridCol w="610337">
                      <a:extLst>
                        <a:ext uri="{9D8B030D-6E8A-4147-A177-3AD203B41FA5}">
                          <a16:colId xmlns:a16="http://schemas.microsoft.com/office/drawing/2014/main" val="4168400038"/>
                        </a:ext>
                      </a:extLst>
                    </a:gridCol>
                    <a:gridCol w="610337">
                      <a:extLst>
                        <a:ext uri="{9D8B030D-6E8A-4147-A177-3AD203B41FA5}">
                          <a16:colId xmlns:a16="http://schemas.microsoft.com/office/drawing/2014/main" val="2806590076"/>
                        </a:ext>
                      </a:extLst>
                    </a:gridCol>
                  </a:tblGrid>
                  <a:tr h="7698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Population [55 × 55]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55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956137"/>
                      </a:ext>
                    </a:extLst>
                  </a:tr>
                  <a:tr h="3541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9540"/>
                      </a:ext>
                    </a:extLst>
                  </a:tr>
                  <a:tr h="3541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998731"/>
                      </a:ext>
                    </a:extLst>
                  </a:tr>
                  <a:tr h="5042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3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649745"/>
                      </a:ext>
                    </a:extLst>
                  </a:tr>
                  <a:tr h="5042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4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534090"/>
                      </a:ext>
                    </a:extLst>
                  </a:tr>
                  <a:tr h="3725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250" t="-685246" r="-563125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433048"/>
                      </a:ext>
                    </a:extLst>
                  </a:tr>
                  <a:tr h="43710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7833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9FD8744-83FE-074C-979B-B27F801B0C5A}"/>
              </a:ext>
            </a:extLst>
          </p:cNvPr>
          <p:cNvSpPr txBox="1"/>
          <p:nvPr/>
        </p:nvSpPr>
        <p:spPr>
          <a:xfrm>
            <a:off x="12801600" y="1257300"/>
            <a:ext cx="3020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3: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Population Matrix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B7BA06FF-800D-8D8F-D008-F715B93ACD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0054567"/>
                  </p:ext>
                </p:extLst>
              </p:nvPr>
            </p:nvGraphicFramePr>
            <p:xfrm>
              <a:off x="11734799" y="5959344"/>
              <a:ext cx="6330051" cy="367995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58178">
                      <a:extLst>
                        <a:ext uri="{9D8B030D-6E8A-4147-A177-3AD203B41FA5}">
                          <a16:colId xmlns:a16="http://schemas.microsoft.com/office/drawing/2014/main" val="2107134260"/>
                        </a:ext>
                      </a:extLst>
                    </a:gridCol>
                    <a:gridCol w="593985">
                      <a:extLst>
                        <a:ext uri="{9D8B030D-6E8A-4147-A177-3AD203B41FA5}">
                          <a16:colId xmlns:a16="http://schemas.microsoft.com/office/drawing/2014/main" val="3261154939"/>
                        </a:ext>
                      </a:extLst>
                    </a:gridCol>
                    <a:gridCol w="593985">
                      <a:extLst>
                        <a:ext uri="{9D8B030D-6E8A-4147-A177-3AD203B41FA5}">
                          <a16:colId xmlns:a16="http://schemas.microsoft.com/office/drawing/2014/main" val="4013302363"/>
                        </a:ext>
                      </a:extLst>
                    </a:gridCol>
                    <a:gridCol w="593985">
                      <a:extLst>
                        <a:ext uri="{9D8B030D-6E8A-4147-A177-3AD203B41FA5}">
                          <a16:colId xmlns:a16="http://schemas.microsoft.com/office/drawing/2014/main" val="3439141584"/>
                        </a:ext>
                      </a:extLst>
                    </a:gridCol>
                    <a:gridCol w="593985">
                      <a:extLst>
                        <a:ext uri="{9D8B030D-6E8A-4147-A177-3AD203B41FA5}">
                          <a16:colId xmlns:a16="http://schemas.microsoft.com/office/drawing/2014/main" val="1253999322"/>
                        </a:ext>
                      </a:extLst>
                    </a:gridCol>
                    <a:gridCol w="598319">
                      <a:extLst>
                        <a:ext uri="{9D8B030D-6E8A-4147-A177-3AD203B41FA5}">
                          <a16:colId xmlns:a16="http://schemas.microsoft.com/office/drawing/2014/main" val="3095850531"/>
                        </a:ext>
                      </a:extLst>
                    </a:gridCol>
                    <a:gridCol w="598319">
                      <a:extLst>
                        <a:ext uri="{9D8B030D-6E8A-4147-A177-3AD203B41FA5}">
                          <a16:colId xmlns:a16="http://schemas.microsoft.com/office/drawing/2014/main" val="1998669783"/>
                        </a:ext>
                      </a:extLst>
                    </a:gridCol>
                    <a:gridCol w="599765">
                      <a:extLst>
                        <a:ext uri="{9D8B030D-6E8A-4147-A177-3AD203B41FA5}">
                          <a16:colId xmlns:a16="http://schemas.microsoft.com/office/drawing/2014/main" val="409317983"/>
                        </a:ext>
                      </a:extLst>
                    </a:gridCol>
                    <a:gridCol w="599765">
                      <a:extLst>
                        <a:ext uri="{9D8B030D-6E8A-4147-A177-3AD203B41FA5}">
                          <a16:colId xmlns:a16="http://schemas.microsoft.com/office/drawing/2014/main" val="4168400038"/>
                        </a:ext>
                      </a:extLst>
                    </a:gridCol>
                    <a:gridCol w="599765">
                      <a:extLst>
                        <a:ext uri="{9D8B030D-6E8A-4147-A177-3AD203B41FA5}">
                          <a16:colId xmlns:a16="http://schemas.microsoft.com/office/drawing/2014/main" val="2806590076"/>
                        </a:ext>
                      </a:extLst>
                    </a:gridCol>
                  </a:tblGrid>
                  <a:tr h="73091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Population [55 × 55]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55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956137"/>
                      </a:ext>
                    </a:extLst>
                  </a:tr>
                  <a:tr h="3701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9540"/>
                      </a:ext>
                    </a:extLst>
                  </a:tr>
                  <a:tr h="37011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998731"/>
                      </a:ext>
                    </a:extLst>
                  </a:tr>
                  <a:tr h="3534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3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649745"/>
                      </a:ext>
                    </a:extLst>
                  </a:tr>
                  <a:tr h="35346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4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534090"/>
                      </a:ext>
                    </a:extLst>
                  </a:tr>
                  <a:tr h="3747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433048"/>
                      </a:ext>
                    </a:extLst>
                  </a:tr>
                  <a:tr h="50524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783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B7BA06FF-800D-8D8F-D008-F715B93ACD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0054567"/>
                  </p:ext>
                </p:extLst>
              </p:nvPr>
            </p:nvGraphicFramePr>
            <p:xfrm>
              <a:off x="11734799" y="5959344"/>
              <a:ext cx="6330051" cy="367995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58178">
                      <a:extLst>
                        <a:ext uri="{9D8B030D-6E8A-4147-A177-3AD203B41FA5}">
                          <a16:colId xmlns:a16="http://schemas.microsoft.com/office/drawing/2014/main" val="2107134260"/>
                        </a:ext>
                      </a:extLst>
                    </a:gridCol>
                    <a:gridCol w="593985">
                      <a:extLst>
                        <a:ext uri="{9D8B030D-6E8A-4147-A177-3AD203B41FA5}">
                          <a16:colId xmlns:a16="http://schemas.microsoft.com/office/drawing/2014/main" val="3261154939"/>
                        </a:ext>
                      </a:extLst>
                    </a:gridCol>
                    <a:gridCol w="593985">
                      <a:extLst>
                        <a:ext uri="{9D8B030D-6E8A-4147-A177-3AD203B41FA5}">
                          <a16:colId xmlns:a16="http://schemas.microsoft.com/office/drawing/2014/main" val="4013302363"/>
                        </a:ext>
                      </a:extLst>
                    </a:gridCol>
                    <a:gridCol w="593985">
                      <a:extLst>
                        <a:ext uri="{9D8B030D-6E8A-4147-A177-3AD203B41FA5}">
                          <a16:colId xmlns:a16="http://schemas.microsoft.com/office/drawing/2014/main" val="3439141584"/>
                        </a:ext>
                      </a:extLst>
                    </a:gridCol>
                    <a:gridCol w="593985">
                      <a:extLst>
                        <a:ext uri="{9D8B030D-6E8A-4147-A177-3AD203B41FA5}">
                          <a16:colId xmlns:a16="http://schemas.microsoft.com/office/drawing/2014/main" val="1253999322"/>
                        </a:ext>
                      </a:extLst>
                    </a:gridCol>
                    <a:gridCol w="598319">
                      <a:extLst>
                        <a:ext uri="{9D8B030D-6E8A-4147-A177-3AD203B41FA5}">
                          <a16:colId xmlns:a16="http://schemas.microsoft.com/office/drawing/2014/main" val="3095850531"/>
                        </a:ext>
                      </a:extLst>
                    </a:gridCol>
                    <a:gridCol w="598319">
                      <a:extLst>
                        <a:ext uri="{9D8B030D-6E8A-4147-A177-3AD203B41FA5}">
                          <a16:colId xmlns:a16="http://schemas.microsoft.com/office/drawing/2014/main" val="1998669783"/>
                        </a:ext>
                      </a:extLst>
                    </a:gridCol>
                    <a:gridCol w="599765">
                      <a:extLst>
                        <a:ext uri="{9D8B030D-6E8A-4147-A177-3AD203B41FA5}">
                          <a16:colId xmlns:a16="http://schemas.microsoft.com/office/drawing/2014/main" val="409317983"/>
                        </a:ext>
                      </a:extLst>
                    </a:gridCol>
                    <a:gridCol w="599765">
                      <a:extLst>
                        <a:ext uri="{9D8B030D-6E8A-4147-A177-3AD203B41FA5}">
                          <a16:colId xmlns:a16="http://schemas.microsoft.com/office/drawing/2014/main" val="4168400038"/>
                        </a:ext>
                      </a:extLst>
                    </a:gridCol>
                    <a:gridCol w="599765">
                      <a:extLst>
                        <a:ext uri="{9D8B030D-6E8A-4147-A177-3AD203B41FA5}">
                          <a16:colId xmlns:a16="http://schemas.microsoft.com/office/drawing/2014/main" val="2806590076"/>
                        </a:ext>
                      </a:extLst>
                    </a:gridCol>
                  </a:tblGrid>
                  <a:tr h="76987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Population [55 × 55]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55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956137"/>
                      </a:ext>
                    </a:extLst>
                  </a:tr>
                  <a:tr h="50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9540"/>
                      </a:ext>
                    </a:extLst>
                  </a:tr>
                  <a:tr h="50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998731"/>
                      </a:ext>
                    </a:extLst>
                  </a:tr>
                  <a:tr h="5042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3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649745"/>
                      </a:ext>
                    </a:extLst>
                  </a:tr>
                  <a:tr h="5042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4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534090"/>
                      </a:ext>
                    </a:extLst>
                  </a:tr>
                  <a:tr h="37471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637" t="-768852" r="-564968" b="-1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433048"/>
                      </a:ext>
                    </a:extLst>
                  </a:tr>
                  <a:tr h="5089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7833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E521735-417E-D6CA-D7D8-D03ADD46A54B}"/>
              </a:ext>
            </a:extLst>
          </p:cNvPr>
          <p:cNvSpPr txBox="1"/>
          <p:nvPr/>
        </p:nvSpPr>
        <p:spPr>
          <a:xfrm>
            <a:off x="12575726" y="5359837"/>
            <a:ext cx="388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Optimized Population Matrix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F9A2C5-A009-4A61-1BB8-BC4142CD55C9}"/>
              </a:ext>
            </a:extLst>
          </p:cNvPr>
          <p:cNvSpPr txBox="1"/>
          <p:nvPr/>
        </p:nvSpPr>
        <p:spPr>
          <a:xfrm>
            <a:off x="281113" y="9797366"/>
            <a:ext cx="4571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Fig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5: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Solution Representation in CS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A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796DB2-EECF-AF32-B17C-7F20CA5176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2882"/>
            <a:ext cx="5472786" cy="83131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F7C7738-A3E1-86E7-0158-43FB63415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>
            <a:extLst>
              <a:ext uri="{FF2B5EF4-FFF2-40B4-BE49-F238E27FC236}">
                <a16:creationId xmlns:a16="http://schemas.microsoft.com/office/drawing/2014/main" id="{AEC4E954-3218-8D39-3EB8-E5D68CF35DAA}"/>
              </a:ext>
            </a:extLst>
          </p:cNvPr>
          <p:cNvSpPr/>
          <p:nvPr/>
        </p:nvSpPr>
        <p:spPr>
          <a:xfrm>
            <a:off x="0" y="0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3"/>
                </a:lnTo>
                <a:lnTo>
                  <a:pt x="0" y="1024953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67238D14-7213-92B3-5AA9-886E505761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935" y="247357"/>
            <a:ext cx="10159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150" dirty="0">
                <a:latin typeface="Tahoma"/>
                <a:cs typeface="Tahoma"/>
              </a:rPr>
              <a:t>E</a:t>
            </a:r>
            <a:r>
              <a:rPr lang="en-IN" sz="3600" spc="150" dirty="0">
                <a:latin typeface="Tahoma"/>
                <a:cs typeface="Tahoma"/>
              </a:rPr>
              <a:t>xperimental Results</a:t>
            </a:r>
            <a:endParaRPr spc="-10" dirty="0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56689F4-8A51-05EF-4A11-900841B14826}"/>
              </a:ext>
            </a:extLst>
          </p:cNvPr>
          <p:cNvSpPr txBox="1"/>
          <p:nvPr/>
        </p:nvSpPr>
        <p:spPr>
          <a:xfrm>
            <a:off x="17797972" y="9665152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05" dirty="0">
                <a:solidFill>
                  <a:srgbClr val="333333"/>
                </a:solidFill>
                <a:latin typeface="Arial Black"/>
                <a:cs typeface="Arial Black"/>
              </a:rPr>
              <a:t>9</a:t>
            </a:r>
            <a:endParaRPr sz="2400" dirty="0">
              <a:latin typeface="Arial Black"/>
              <a:cs typeface="Arial Black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E0F821-A005-1EBE-8B5C-2DFECD828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608854"/>
              </p:ext>
            </p:extLst>
          </p:nvPr>
        </p:nvGraphicFramePr>
        <p:xfrm>
          <a:off x="14287" y="2057400"/>
          <a:ext cx="18240372" cy="8229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2654">
                  <a:extLst>
                    <a:ext uri="{9D8B030D-6E8A-4147-A177-3AD203B41FA5}">
                      <a16:colId xmlns:a16="http://schemas.microsoft.com/office/drawing/2014/main" val="3893208838"/>
                    </a:ext>
                  </a:extLst>
                </a:gridCol>
                <a:gridCol w="2312654">
                  <a:extLst>
                    <a:ext uri="{9D8B030D-6E8A-4147-A177-3AD203B41FA5}">
                      <a16:colId xmlns:a16="http://schemas.microsoft.com/office/drawing/2014/main" val="230670364"/>
                    </a:ext>
                  </a:extLst>
                </a:gridCol>
                <a:gridCol w="1668303">
                  <a:extLst>
                    <a:ext uri="{9D8B030D-6E8A-4147-A177-3AD203B41FA5}">
                      <a16:colId xmlns:a16="http://schemas.microsoft.com/office/drawing/2014/main" val="1576736567"/>
                    </a:ext>
                  </a:extLst>
                </a:gridCol>
                <a:gridCol w="1668303">
                  <a:extLst>
                    <a:ext uri="{9D8B030D-6E8A-4147-A177-3AD203B41FA5}">
                      <a16:colId xmlns:a16="http://schemas.microsoft.com/office/drawing/2014/main" val="3125186336"/>
                    </a:ext>
                  </a:extLst>
                </a:gridCol>
                <a:gridCol w="1676091">
                  <a:extLst>
                    <a:ext uri="{9D8B030D-6E8A-4147-A177-3AD203B41FA5}">
                      <a16:colId xmlns:a16="http://schemas.microsoft.com/office/drawing/2014/main" val="1806000204"/>
                    </a:ext>
                  </a:extLst>
                </a:gridCol>
                <a:gridCol w="1676091">
                  <a:extLst>
                    <a:ext uri="{9D8B030D-6E8A-4147-A177-3AD203B41FA5}">
                      <a16:colId xmlns:a16="http://schemas.microsoft.com/office/drawing/2014/main" val="192418529"/>
                    </a:ext>
                  </a:extLst>
                </a:gridCol>
                <a:gridCol w="1859076">
                  <a:extLst>
                    <a:ext uri="{9D8B030D-6E8A-4147-A177-3AD203B41FA5}">
                      <a16:colId xmlns:a16="http://schemas.microsoft.com/office/drawing/2014/main" val="666772128"/>
                    </a:ext>
                  </a:extLst>
                </a:gridCol>
                <a:gridCol w="1859076">
                  <a:extLst>
                    <a:ext uri="{9D8B030D-6E8A-4147-A177-3AD203B41FA5}">
                      <a16:colId xmlns:a16="http://schemas.microsoft.com/office/drawing/2014/main" val="3412619608"/>
                    </a:ext>
                  </a:extLst>
                </a:gridCol>
                <a:gridCol w="1604062">
                  <a:extLst>
                    <a:ext uri="{9D8B030D-6E8A-4147-A177-3AD203B41FA5}">
                      <a16:colId xmlns:a16="http://schemas.microsoft.com/office/drawing/2014/main" val="4190139345"/>
                    </a:ext>
                  </a:extLst>
                </a:gridCol>
                <a:gridCol w="1604062">
                  <a:extLst>
                    <a:ext uri="{9D8B030D-6E8A-4147-A177-3AD203B41FA5}">
                      <a16:colId xmlns:a16="http://schemas.microsoft.com/office/drawing/2014/main" val="1035843436"/>
                    </a:ext>
                  </a:extLst>
                </a:gridCol>
              </a:tblGrid>
              <a:tr h="1081400">
                <a:tc rowSpan="2"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Proposed Algorithm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Accuracy (%)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Number of Features Selected in the Optimization Process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Model Execution Time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3224"/>
                  </a:ext>
                </a:extLst>
              </a:tr>
              <a:tr h="8677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Dataset-1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Dataset-2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Dataset-3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Dataset-1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Dataset-2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Dataset-3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Dataset-1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Dataset-2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Dataset-3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368899"/>
                  </a:ext>
                </a:extLst>
              </a:tr>
              <a:tr h="357707"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98.28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84.35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87.86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1.5 Sec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1.5 Sec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2.3 Sec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164108"/>
                  </a:ext>
                </a:extLst>
              </a:tr>
              <a:tr h="881017"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99.98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87.04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88.50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55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4.5 Sec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8 Sec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5.7 Sec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5176"/>
                  </a:ext>
                </a:extLst>
              </a:tr>
              <a:tr h="867769"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DTACO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99.99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84.57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88.19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31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3 Min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5.16 Min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2.31 Min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337469"/>
                  </a:ext>
                </a:extLst>
              </a:tr>
              <a:tr h="867769"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DTPPA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86.35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88.31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2.48 Min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3.25 Min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1.57 Min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318419"/>
                  </a:ext>
                </a:extLst>
              </a:tr>
              <a:tr h="867769"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DTCSA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>
                          <a:solidFill>
                            <a:schemeClr val="tx1"/>
                          </a:solidFill>
                          <a:effectLst/>
                        </a:rPr>
                        <a:t>85.11</a:t>
                      </a:r>
                      <a:endParaRPr lang="en-IN" sz="3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88.46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28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23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5 Min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8.31 Min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kern="100" dirty="0">
                          <a:solidFill>
                            <a:schemeClr val="tx1"/>
                          </a:solidFill>
                          <a:effectLst/>
                        </a:rPr>
                        <a:t>3.24 Min</a:t>
                      </a:r>
                      <a:endParaRPr lang="en-IN" sz="3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3396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3FF0EE-C032-CEB9-E846-4615A1D6772A}"/>
              </a:ext>
            </a:extLst>
          </p:cNvPr>
          <p:cNvSpPr txBox="1"/>
          <p:nvPr/>
        </p:nvSpPr>
        <p:spPr>
          <a:xfrm>
            <a:off x="4548187" y="1310630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6: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Results Obtained from the Proposed Models</a:t>
            </a:r>
            <a:endParaRPr lang="en-IN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4473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F7C7738-A3E1-86E7-0158-43FB63415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>
            <a:extLst>
              <a:ext uri="{FF2B5EF4-FFF2-40B4-BE49-F238E27FC236}">
                <a16:creationId xmlns:a16="http://schemas.microsoft.com/office/drawing/2014/main" id="{AEC4E954-3218-8D39-3EB8-E5D68CF35DAA}"/>
              </a:ext>
            </a:extLst>
          </p:cNvPr>
          <p:cNvSpPr/>
          <p:nvPr/>
        </p:nvSpPr>
        <p:spPr>
          <a:xfrm>
            <a:off x="0" y="0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3"/>
                </a:lnTo>
                <a:lnTo>
                  <a:pt x="0" y="1024953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67238D14-7213-92B3-5AA9-886E505761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935" y="247357"/>
            <a:ext cx="10159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150" dirty="0">
                <a:latin typeface="Tahoma"/>
                <a:cs typeface="Tahoma"/>
              </a:rPr>
              <a:t>E</a:t>
            </a:r>
            <a:r>
              <a:rPr lang="en-IN" sz="3600" spc="150" dirty="0">
                <a:latin typeface="Tahoma"/>
                <a:cs typeface="Tahoma"/>
              </a:rPr>
              <a:t>xperimental Results</a:t>
            </a:r>
            <a:endParaRPr spc="-1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DCDC451-F064-A78E-AFE9-E42BD21392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5090927"/>
              </p:ext>
            </p:extLst>
          </p:nvPr>
        </p:nvGraphicFramePr>
        <p:xfrm>
          <a:off x="23812" y="1061536"/>
          <a:ext cx="17797972" cy="8427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2E09D4-13E0-CD2B-CF33-413B2E27C160}"/>
              </a:ext>
            </a:extLst>
          </p:cNvPr>
          <p:cNvSpPr txBox="1"/>
          <p:nvPr/>
        </p:nvSpPr>
        <p:spPr>
          <a:xfrm>
            <a:off x="4038600" y="9577978"/>
            <a:ext cx="1120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Fig. 6: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Experimental Results: Accuracy, Number of Features and Execution Time </a:t>
            </a:r>
            <a:endParaRPr lang="en-IN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03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F7C7738-A3E1-86E7-0158-43FB63415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>
            <a:extLst>
              <a:ext uri="{FF2B5EF4-FFF2-40B4-BE49-F238E27FC236}">
                <a16:creationId xmlns:a16="http://schemas.microsoft.com/office/drawing/2014/main" id="{AEC4E954-3218-8D39-3EB8-E5D68CF35DAA}"/>
              </a:ext>
            </a:extLst>
          </p:cNvPr>
          <p:cNvSpPr/>
          <p:nvPr/>
        </p:nvSpPr>
        <p:spPr>
          <a:xfrm>
            <a:off x="0" y="0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3"/>
                </a:lnTo>
                <a:lnTo>
                  <a:pt x="0" y="1024953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67238D14-7213-92B3-5AA9-886E505761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935" y="247357"/>
            <a:ext cx="10159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150" dirty="0">
                <a:latin typeface="Tahoma"/>
                <a:cs typeface="Tahoma"/>
              </a:rPr>
              <a:t>E</a:t>
            </a:r>
            <a:r>
              <a:rPr lang="en-IN" sz="3600" spc="150" dirty="0">
                <a:latin typeface="Tahoma"/>
                <a:cs typeface="Tahoma"/>
              </a:rPr>
              <a:t>xperimental Results</a:t>
            </a:r>
            <a:endParaRPr spc="-10" dirty="0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D56689F4-8A51-05EF-4A11-900841B14826}"/>
              </a:ext>
            </a:extLst>
          </p:cNvPr>
          <p:cNvSpPr txBox="1"/>
          <p:nvPr/>
        </p:nvSpPr>
        <p:spPr>
          <a:xfrm>
            <a:off x="17797972" y="9665152"/>
            <a:ext cx="208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105" dirty="0">
                <a:solidFill>
                  <a:srgbClr val="333333"/>
                </a:solidFill>
                <a:latin typeface="Arial Black"/>
                <a:cs typeface="Arial Black"/>
              </a:rPr>
              <a:t>9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EB7A4-C3A7-1E78-4E9C-89B2344A46B6}"/>
              </a:ext>
            </a:extLst>
          </p:cNvPr>
          <p:cNvSpPr txBox="1"/>
          <p:nvPr/>
        </p:nvSpPr>
        <p:spPr>
          <a:xfrm>
            <a:off x="76200" y="3878953"/>
            <a:ext cx="17270265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Feature Vector obtained by proposed DTACO (30)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2000" dirty="0"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[1	1	0	1	0	1	1	0	0	0	1	1	1              1	1	1	0	0	0	0	0	1	0	1	1	0	1	1	0	0	0	1	0	1	0	1	1	1	1	0	0	1	1	0	0	1	1	1	0	1	0	0	1	0	1]</a:t>
            </a:r>
          </a:p>
          <a:p>
            <a:pPr algn="just"/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Feature Vector obtained by proposed DTPPA (17)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2000" dirty="0"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[0	1	1	0	0	0	0	0	0	0	0	0	1	0	0	0	1	0	0	0	0	0	1	0	0	0	0	1	1	1	1	0	0	0	0	0	1	0	0	1	0	0	0	1	0	1	1	1	0	0	1	0	0	0	0]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Feature Vector obtained by proposed DTCSA (28)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000" kern="0" dirty="0"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[1	0	0	0	0	1	0	1	0	1	1	0	1	0	1	0	0	0	1	</a:t>
            </a:r>
            <a:r>
              <a:rPr lang="en-US" sz="2000" dirty="0">
                <a:solidFill>
                  <a:srgbClr val="000000"/>
                </a:solidFill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000" kern="0" dirty="0"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1	1	0	0	1	1	1	0	1	1	0	</a:t>
            </a:r>
            <a:r>
              <a:rPr lang="en-US" sz="2000" dirty="0">
                <a:solidFill>
                  <a:srgbClr val="000000"/>
                </a:solidFill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000" kern="0" dirty="0"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0	0	1	</a:t>
            </a:r>
            <a:r>
              <a:rPr lang="en-US" sz="2000" dirty="0">
                <a:solidFill>
                  <a:srgbClr val="000000"/>
                </a:solidFill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000" kern="0" dirty="0"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0	0	0	1	0	1	0	0	1	0	0	1	1	</a:t>
            </a:r>
            <a:r>
              <a:rPr lang="en-US" sz="2000" dirty="0">
                <a:solidFill>
                  <a:srgbClr val="000000"/>
                </a:solidFill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000" kern="0" dirty="0"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0	0	1	1	1]</a:t>
            </a:r>
            <a:endParaRPr lang="en-IN" sz="2000" dirty="0">
              <a:highlight>
                <a:srgbClr val="D5FFF6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78992-34B6-6B79-79AE-E92D8FFE8498}"/>
              </a:ext>
            </a:extLst>
          </p:cNvPr>
          <p:cNvSpPr txBox="1"/>
          <p:nvPr/>
        </p:nvSpPr>
        <p:spPr>
          <a:xfrm>
            <a:off x="76200" y="1260936"/>
            <a:ext cx="16764000" cy="2136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best feature vector obtained from the three hybrid models for dataset-1 are shown below.</a:t>
            </a:r>
          </a:p>
          <a:p>
            <a:pPr algn="just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Dataset-1:</a:t>
            </a:r>
            <a:endParaRPr lang="en-IN" sz="40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6772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F7C7738-A3E1-86E7-0158-43FB63415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>
            <a:extLst>
              <a:ext uri="{FF2B5EF4-FFF2-40B4-BE49-F238E27FC236}">
                <a16:creationId xmlns:a16="http://schemas.microsoft.com/office/drawing/2014/main" id="{AEC4E954-3218-8D39-3EB8-E5D68CF35DAA}"/>
              </a:ext>
            </a:extLst>
          </p:cNvPr>
          <p:cNvSpPr/>
          <p:nvPr/>
        </p:nvSpPr>
        <p:spPr>
          <a:xfrm>
            <a:off x="0" y="0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3"/>
                </a:lnTo>
                <a:lnTo>
                  <a:pt x="0" y="1024953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67238D14-7213-92B3-5AA9-886E505761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935" y="247357"/>
            <a:ext cx="10159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150" dirty="0">
                <a:latin typeface="Tahoma"/>
                <a:cs typeface="Tahoma"/>
              </a:rPr>
              <a:t>E</a:t>
            </a:r>
            <a:r>
              <a:rPr lang="en-IN" sz="3600" spc="150" dirty="0">
                <a:latin typeface="Tahoma"/>
                <a:cs typeface="Tahoma"/>
              </a:rPr>
              <a:t>xperimental Results</a:t>
            </a:r>
            <a:endParaRPr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78992-34B6-6B79-79AE-E92D8FFE8498}"/>
              </a:ext>
            </a:extLst>
          </p:cNvPr>
          <p:cNvSpPr txBox="1"/>
          <p:nvPr/>
        </p:nvSpPr>
        <p:spPr>
          <a:xfrm>
            <a:off x="76200" y="1260936"/>
            <a:ext cx="16764000" cy="2136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best feature vector obtained from the three hybrid models for dataset-2 are shown below.</a:t>
            </a:r>
          </a:p>
          <a:p>
            <a:pPr algn="just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Dataset-2:</a:t>
            </a:r>
            <a:endParaRPr lang="en-IN" sz="40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0ACF8-6842-F7A8-B838-27D4C10D1E11}"/>
              </a:ext>
            </a:extLst>
          </p:cNvPr>
          <p:cNvSpPr txBox="1"/>
          <p:nvPr/>
        </p:nvSpPr>
        <p:spPr>
          <a:xfrm>
            <a:off x="42862" y="3919859"/>
            <a:ext cx="1696402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Feature Vector obtained by proposed DTACO (31)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2000" dirty="0"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[1	0	0	0	1	1	1	0	1	1	0	1	1	1	0	0	1	1	1	1	1	1	1	1. 	0	0	1	1	1	0	1	0	1	1	0	0	0	0	1	1	0	0	1	1	1	1	0	0	0	0	0	0	1	0	1]</a:t>
            </a:r>
          </a:p>
          <a:p>
            <a:pPr algn="just"/>
            <a:endParaRPr lang="en-US" sz="2000" dirty="0"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IN" sz="2000" dirty="0">
              <a:effectLst/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Feature Vector obtained by proposed DTPPA (14)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en-US" sz="2000" dirty="0"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[1	1	0	1	0	0	0	0	0	0	0	0	1	0	0	1	1	1	0	0	0	1	0	0	0	1	1	1	0	1	0	1	0	0	0	0	0	0	0	0	0	0	0	0	0	0	0	0	0	0	0	1	0	0	0]</a:t>
            </a:r>
          </a:p>
          <a:p>
            <a:pPr algn="just">
              <a:spcBef>
                <a:spcPts val="1200"/>
              </a:spcBef>
            </a:pPr>
            <a:endParaRPr lang="en-US" sz="2000" dirty="0"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endParaRPr lang="en-IN" sz="2000" dirty="0">
              <a:effectLst/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Feature Vector obtained by proposed DTCSA (21)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000" kern="0" dirty="0"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[1	1	0	0	0	0	0	0	0	0	1	0	0	1	0	0	1	0	0	1	0	1	0	0	1	1	0	0	</a:t>
            </a:r>
            <a:r>
              <a:rPr lang="en-US" sz="2000" dirty="0">
                <a:solidFill>
                  <a:srgbClr val="000000"/>
                </a:solidFill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000" kern="0" dirty="0"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0	1	1	1	1	0	0	0	1	0	0	0	0	0	0	0	1	1	0	0	1	1	1	1	0	0]</a:t>
            </a:r>
            <a:endParaRPr lang="en-IN" sz="2000" dirty="0">
              <a:highlight>
                <a:srgbClr val="D5FFF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04576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F7C7738-A3E1-86E7-0158-43FB63415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>
            <a:extLst>
              <a:ext uri="{FF2B5EF4-FFF2-40B4-BE49-F238E27FC236}">
                <a16:creationId xmlns:a16="http://schemas.microsoft.com/office/drawing/2014/main" id="{AEC4E954-3218-8D39-3EB8-E5D68CF35DAA}"/>
              </a:ext>
            </a:extLst>
          </p:cNvPr>
          <p:cNvSpPr/>
          <p:nvPr/>
        </p:nvSpPr>
        <p:spPr>
          <a:xfrm>
            <a:off x="0" y="0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3"/>
                </a:lnTo>
                <a:lnTo>
                  <a:pt x="0" y="1024953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67238D14-7213-92B3-5AA9-886E505761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935" y="247357"/>
            <a:ext cx="10159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spc="150" dirty="0">
                <a:latin typeface="Tahoma"/>
                <a:cs typeface="Tahoma"/>
              </a:rPr>
              <a:t>E</a:t>
            </a:r>
            <a:r>
              <a:rPr lang="en-IN" sz="3600" spc="150" dirty="0">
                <a:latin typeface="Tahoma"/>
                <a:cs typeface="Tahoma"/>
              </a:rPr>
              <a:t>xperimental Results</a:t>
            </a:r>
            <a:endParaRPr spc="-1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978992-34B6-6B79-79AE-E92D8FFE8498}"/>
              </a:ext>
            </a:extLst>
          </p:cNvPr>
          <p:cNvSpPr txBox="1"/>
          <p:nvPr/>
        </p:nvSpPr>
        <p:spPr>
          <a:xfrm>
            <a:off x="76200" y="1260936"/>
            <a:ext cx="16764000" cy="2136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best feature vector obtained from the three hybrid models for dataset-3 are shown below.</a:t>
            </a:r>
          </a:p>
          <a:p>
            <a:pPr algn="just">
              <a:lnSpc>
                <a:spcPct val="150000"/>
              </a:lnSpc>
            </a:pPr>
            <a:r>
              <a:rPr lang="en-US" sz="4000" b="1" dirty="0">
                <a:latin typeface="Times New Roman" panose="02020603050405020304" pitchFamily="18" charset="0"/>
                <a:ea typeface="SimSun" panose="02010600030101010101" pitchFamily="2" charset="-122"/>
              </a:rPr>
              <a:t>Dataset-3:</a:t>
            </a:r>
            <a:endParaRPr lang="en-IN" sz="4000" b="1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30ACF8-6842-F7A8-B838-27D4C10D1E11}"/>
              </a:ext>
            </a:extLst>
          </p:cNvPr>
          <p:cNvSpPr txBox="1"/>
          <p:nvPr/>
        </p:nvSpPr>
        <p:spPr>
          <a:xfrm>
            <a:off x="42862" y="3919859"/>
            <a:ext cx="1696402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Feature Vector obtained by proposed DTACO (34)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r>
              <a:rPr lang="en-US" sz="2000" kern="0" dirty="0"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[1	0	1	0	0	0	1	0	0	1	1	0	1	1	1	1	1	1	1	1	0	1	0	0	0	1	1	1	0	1	0	0	0	0	1	1	1	0	0	0	1	1	0	1	1	1	1	1	1	1	0	1	1	1	1]</a:t>
            </a:r>
            <a:endParaRPr lang="en-US" sz="2000" dirty="0">
              <a:effectLst/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US" sz="2000" dirty="0"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/>
            <a:endParaRPr lang="en-IN" sz="2000" dirty="0">
              <a:effectLst/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Feature Vector obtained by proposed DTPPA (18)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en-US" sz="2000" kern="0" dirty="0"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[1	0	1	0	0	0	1	0	0	0	1	0	1	1	0	0	0	0	1	0	1	0	0	0	1	0	1	1	0	0	1	1	0	0	0	0	0	0	1	0	0	0	0	0	0	1	0	0	0	1	0	1	0	1	0]</a:t>
            </a:r>
            <a:endParaRPr lang="en-US" sz="2000" dirty="0">
              <a:effectLst/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endParaRPr lang="en-US" sz="2000" dirty="0"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endParaRPr lang="en-IN" sz="2000" dirty="0">
              <a:effectLst/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lvl="0" indent="-342900" algn="just">
              <a:spcBef>
                <a:spcPts val="12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Feature Vector obtained by proposed DTCSA (23)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000" kern="0" dirty="0"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[1	0	0	0	0	0	0	0	0	1	1	1	1	0	0	1	0	</a:t>
            </a:r>
            <a:r>
              <a:rPr lang="en-US" sz="2000" dirty="0">
                <a:solidFill>
                  <a:srgbClr val="000000"/>
                </a:solidFill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000" kern="0" dirty="0"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1	</a:t>
            </a:r>
            <a:r>
              <a:rPr lang="en-US" sz="2000" dirty="0">
                <a:solidFill>
                  <a:srgbClr val="000000"/>
                </a:solidFill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000" kern="0" dirty="0"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0	0	0	1	0	</a:t>
            </a:r>
            <a:r>
              <a:rPr lang="en-US" sz="2000" dirty="0">
                <a:solidFill>
                  <a:srgbClr val="000000"/>
                </a:solidFill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000" kern="0" dirty="0"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0	1	0	1	0	0	1	0	1	0	0	1	0	</a:t>
            </a:r>
            <a:r>
              <a:rPr lang="en-US" sz="2000" dirty="0">
                <a:solidFill>
                  <a:srgbClr val="000000"/>
                </a:solidFill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en-US" sz="2000" kern="0" dirty="0"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	1	1	0	1	0	0	1	0	0	0	0	1	1	0	0]</a:t>
            </a:r>
            <a:endParaRPr lang="en-IN" sz="2000" dirty="0">
              <a:highlight>
                <a:srgbClr val="D5FFF6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5570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000A0B4-2662-BD5B-560A-2A33AFEEB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>
            <a:extLst>
              <a:ext uri="{FF2B5EF4-FFF2-40B4-BE49-F238E27FC236}">
                <a16:creationId xmlns:a16="http://schemas.microsoft.com/office/drawing/2014/main" id="{58933777-A4A4-9E6F-506F-6E42AE02C6C5}"/>
              </a:ext>
            </a:extLst>
          </p:cNvPr>
          <p:cNvSpPr/>
          <p:nvPr/>
        </p:nvSpPr>
        <p:spPr>
          <a:xfrm>
            <a:off x="0" y="0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3"/>
                </a:lnTo>
                <a:lnTo>
                  <a:pt x="0" y="1024953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21A0506C-0312-785E-1BFB-2CCDDDB166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935" y="247357"/>
            <a:ext cx="101598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150" dirty="0">
                <a:latin typeface="Tahoma"/>
                <a:cs typeface="Tahoma"/>
              </a:rPr>
              <a:t>Results Comparison </a:t>
            </a:r>
            <a:endParaRPr spc="-1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6A808C3-6D68-74C7-E745-D5478810A1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7496"/>
              </p:ext>
            </p:extLst>
          </p:nvPr>
        </p:nvGraphicFramePr>
        <p:xfrm>
          <a:off x="9523" y="1874625"/>
          <a:ext cx="18240377" cy="8250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8277">
                  <a:extLst>
                    <a:ext uri="{9D8B030D-6E8A-4147-A177-3AD203B41FA5}">
                      <a16:colId xmlns:a16="http://schemas.microsoft.com/office/drawing/2014/main" val="352265859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6361873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28966466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3039063943"/>
                    </a:ext>
                  </a:extLst>
                </a:gridCol>
                <a:gridCol w="1233488">
                  <a:extLst>
                    <a:ext uri="{9D8B030D-6E8A-4147-A177-3AD203B41FA5}">
                      <a16:colId xmlns:a16="http://schemas.microsoft.com/office/drawing/2014/main" val="269780112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35082018"/>
                    </a:ext>
                  </a:extLst>
                </a:gridCol>
                <a:gridCol w="1773086">
                  <a:extLst>
                    <a:ext uri="{9D8B030D-6E8A-4147-A177-3AD203B41FA5}">
                      <a16:colId xmlns:a16="http://schemas.microsoft.com/office/drawing/2014/main" val="1576720510"/>
                    </a:ext>
                  </a:extLst>
                </a:gridCol>
                <a:gridCol w="1503514">
                  <a:extLst>
                    <a:ext uri="{9D8B030D-6E8A-4147-A177-3AD203B41FA5}">
                      <a16:colId xmlns:a16="http://schemas.microsoft.com/office/drawing/2014/main" val="217697352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139254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13773259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3344186127"/>
                    </a:ext>
                  </a:extLst>
                </a:gridCol>
              </a:tblGrid>
              <a:tr h="710975">
                <a:tc gridSpan="4"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Carrier et. al. [3]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Ebezener et. al. [17]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Sikdar et. al. (Proposed)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510966"/>
                  </a:ext>
                </a:extLst>
              </a:tr>
              <a:tr h="1014922">
                <a:tc gridSpan="2"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Individual Algorithm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Ensemble Algorithm</a:t>
                      </a:r>
                      <a:endParaRPr lang="en-I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Individual Algorithm</a:t>
                      </a:r>
                      <a:endParaRPr lang="en-I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Individual Algorithm</a:t>
                      </a:r>
                      <a:endParaRPr lang="en-I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Individual Algorithm</a:t>
                      </a:r>
                      <a:endParaRPr lang="en-I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Ensemble Algorithm</a:t>
                      </a:r>
                      <a:endParaRPr lang="en-I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09387"/>
                  </a:ext>
                </a:extLst>
              </a:tr>
              <a:tr h="570895">
                <a:tc gridSpan="2"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CICMalMem-2022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CICMalMem-2022</a:t>
                      </a:r>
                      <a:endParaRPr lang="en-I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KDDTest</a:t>
                      </a:r>
                      <a:endParaRPr lang="en-I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KDDTest-21</a:t>
                      </a:r>
                      <a:endParaRPr lang="en-I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CICMalMem-2022</a:t>
                      </a:r>
                      <a:endParaRPr lang="en-I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CICMalMem-2022</a:t>
                      </a:r>
                      <a:endParaRPr lang="en-I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460925"/>
                  </a:ext>
                </a:extLst>
              </a:tr>
              <a:tr h="1086284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Algorithm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Accuracy(%)</a:t>
                      </a:r>
                      <a:endParaRPr lang="en-I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Algorithm</a:t>
                      </a:r>
                      <a:endParaRPr lang="en-I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Accuracy(%)</a:t>
                      </a:r>
                      <a:endParaRPr lang="en-I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Algorithm</a:t>
                      </a:r>
                      <a:endParaRPr lang="en-I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Accuracy(%)</a:t>
                      </a:r>
                      <a:endParaRPr lang="en-I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Accuracy(%)</a:t>
                      </a:r>
                      <a:endParaRPr lang="en-I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Algorithm</a:t>
                      </a:r>
                      <a:endParaRPr lang="en-I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chemeClr val="tx1"/>
                          </a:solidFill>
                          <a:effectLst/>
                        </a:rPr>
                        <a:t>Accuracy(%)</a:t>
                      </a:r>
                      <a:endParaRPr lang="en-IN" sz="2400" b="1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Algorithm</a:t>
                      </a:r>
                      <a:endParaRPr lang="en-I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</a:rPr>
                        <a:t>Accuracy(%)</a:t>
                      </a:r>
                      <a:endParaRPr lang="en-IN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132175"/>
                  </a:ext>
                </a:extLst>
              </a:tr>
              <a:tr h="1001314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RF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97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[NB,LP,DT][SVM]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RF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77.06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55.34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Decision Tree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98.28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DTACO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99.99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963369"/>
                  </a:ext>
                </a:extLst>
              </a:tr>
              <a:tr h="1001314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NB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92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[SVM,LP,DT][KNN]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96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NB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77.75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58.12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Random Forest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99.98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DTPPA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115288"/>
                  </a:ext>
                </a:extLst>
              </a:tr>
              <a:tr h="710975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DT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97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[NB,LP,RF][LR]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97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C4.5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81.01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63.95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DTCSA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100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587894"/>
                  </a:ext>
                </a:extLst>
              </a:tr>
              <a:tr h="710975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KNN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95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[NB,RF,DT][LR]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ANN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76.70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55.73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172075"/>
                  </a:ext>
                </a:extLst>
              </a:tr>
              <a:tr h="710975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BPNN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75.34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57.46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179956"/>
                  </a:ext>
                </a:extLst>
              </a:tr>
              <a:tr h="710975"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LP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SVM-ANN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94.92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91.35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IN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8666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327B69B-1D47-FE1F-968A-A28E07185D30}"/>
              </a:ext>
            </a:extLst>
          </p:cNvPr>
          <p:cNvSpPr txBox="1"/>
          <p:nvPr/>
        </p:nvSpPr>
        <p:spPr>
          <a:xfrm>
            <a:off x="3657600" y="1374860"/>
            <a:ext cx="91511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7:</a:t>
            </a: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Results Comparisons</a:t>
            </a:r>
            <a:endParaRPr lang="en-IN" sz="2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6276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7420434-6C19-CB00-BDF2-45C6C424E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5A1425C7-15A1-A29A-F274-453E321F3436}"/>
              </a:ext>
            </a:extLst>
          </p:cNvPr>
          <p:cNvSpPr/>
          <p:nvPr/>
        </p:nvSpPr>
        <p:spPr>
          <a:xfrm>
            <a:off x="0" y="1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2"/>
                </a:lnTo>
                <a:lnTo>
                  <a:pt x="0" y="1024952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CBED8FB-4653-D353-7564-B53FC5079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013333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spc="150" dirty="0">
                <a:latin typeface="Tahoma"/>
                <a:cs typeface="Tahoma"/>
              </a:rPr>
              <a:t>Conclusion</a:t>
            </a:r>
            <a:endParaRPr sz="5400" spc="-1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7EDB02B-C468-D10F-9BB6-8054842E7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" y="1764794"/>
            <a:ext cx="18202275" cy="7263527"/>
          </a:xfrm>
        </p:spPr>
        <p:txBody>
          <a:bodyPr/>
          <a:lstStyle/>
          <a:p>
            <a:endParaRPr lang="en-IN" sz="4000" dirty="0">
              <a:latin typeface="Arial 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kern="0" spc="-1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paper presents a novel malware detection approach using a combination of machine learning and nature inspired algorithm.</a:t>
            </a:r>
          </a:p>
          <a:p>
            <a:endParaRPr lang="en-IN" sz="3600" dirty="0">
              <a:latin typeface="Arial 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spc="-15" dirty="0">
                <a:latin typeface="Times New Roman" panose="02020603050405020304" pitchFamily="18" charset="0"/>
                <a:ea typeface="SimSun" panose="02010600030101010101" pitchFamily="2" charset="-122"/>
              </a:rPr>
              <a:t>T</a:t>
            </a:r>
            <a:r>
              <a:rPr lang="en-US" sz="3600" kern="0" spc="-1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he proposed hybrid approach reduced the dataset first by dropping a significant number of features and then considered only the main contributing features to do the same task with highest accuracy over the other machine learning algorithms.</a:t>
            </a:r>
            <a:endParaRPr lang="en-IN" sz="3600" dirty="0">
              <a:latin typeface="Arial 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kern="0" spc="-1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kern="0" spc="-1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improved model may be used in the field of feature engineering to select the best features therein.</a:t>
            </a:r>
            <a:endParaRPr lang="en-IN" sz="3600" dirty="0">
              <a:latin typeface="Arial M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kern="0" spc="-1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kern="0" spc="-1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future, we shall try to invent some effective cryptanalysis method to recover the data as well as design a method which can prevent the ransomware execution in a machine.</a:t>
            </a:r>
            <a:endParaRPr lang="en-IN" sz="3600" dirty="0">
              <a:latin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9518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20434-6C19-CB00-BDF2-45C6C424E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5A1425C7-15A1-A29A-F274-453E321F3436}"/>
              </a:ext>
            </a:extLst>
          </p:cNvPr>
          <p:cNvSpPr/>
          <p:nvPr/>
        </p:nvSpPr>
        <p:spPr>
          <a:xfrm>
            <a:off x="0" y="1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2"/>
                </a:lnTo>
                <a:lnTo>
                  <a:pt x="0" y="1024952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CBED8FB-4653-D353-7564-B53FC5079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3411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spc="150" dirty="0">
                <a:latin typeface="Tahoma"/>
                <a:cs typeface="Tahoma"/>
              </a:rPr>
              <a:t>Research Works (Conferences)</a:t>
            </a:r>
            <a:endParaRPr sz="5400" spc="-1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39913-598A-EEF5-F28B-D4C32802BE89}"/>
              </a:ext>
            </a:extLst>
          </p:cNvPr>
          <p:cNvSpPr txBox="1">
            <a:spLocks/>
          </p:cNvSpPr>
          <p:nvPr/>
        </p:nvSpPr>
        <p:spPr>
          <a:xfrm>
            <a:off x="0" y="1025526"/>
            <a:ext cx="18240375" cy="926147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2400" b="0" i="0">
                <a:solidFill>
                  <a:srgbClr val="333333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1C3F5E-A215-D0F3-E206-87DBC2CEA847}"/>
              </a:ext>
            </a:extLst>
          </p:cNvPr>
          <p:cNvGraphicFramePr>
            <a:graphicFrameLocks noGrp="1"/>
          </p:cNvGraphicFramePr>
          <p:nvPr/>
        </p:nvGraphicFramePr>
        <p:xfrm>
          <a:off x="0" y="1775460"/>
          <a:ext cx="18240376" cy="710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89304254"/>
                    </a:ext>
                  </a:extLst>
                </a:gridCol>
                <a:gridCol w="4195763">
                  <a:extLst>
                    <a:ext uri="{9D8B030D-6E8A-4147-A177-3AD203B41FA5}">
                      <a16:colId xmlns:a16="http://schemas.microsoft.com/office/drawing/2014/main" val="1038328433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763382752"/>
                    </a:ext>
                  </a:extLst>
                </a:gridCol>
                <a:gridCol w="6958013">
                  <a:extLst>
                    <a:ext uri="{9D8B030D-6E8A-4147-A177-3AD203B41FA5}">
                      <a16:colId xmlns:a16="http://schemas.microsoft.com/office/drawing/2014/main" val="3216257472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Sl. No.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Authors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Paper Title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Conference Name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4484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Subinoy Sikdar, Malay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Kule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Recent Trends in Cryptanalysis Techniques : A Review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The 3rd International Conference on Frontiers in Computing and Systems (COMSYS-2022), IIT Ropar, Springer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681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Subinoy Sikdar,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Joydeep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Biswas, Malay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Kule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Cryptanalysis of Markle Hellman Knapsack Cipher using Cuckoo Search Algorithm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The 3rd International Conference on Frontiers in Computing and Systems (COMSYS-2022), IIT Ropar, Springer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17213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Subinoy Sikdar, Malay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Kule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New Technique of Cipher Type Identification Using Convolutional Neural Networks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Intelligence in Pattern Recognition, CIPR 2023, Techno India Main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Saltlake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Springer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29166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Abhiroop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Mukherjee, Arnab Sen, 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Krishnendu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Bera, Rajdeep Ghosh, 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Swarnali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Mondal, Sanjana Chakravarty, Subinoy Sikdar &amp; Malay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Kule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 Cipher Types Using Machine Learning Techniques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Intelligence in Pattern Recognition, CIPR 2023, Techno India Main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Slatlake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Springer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404344"/>
                  </a:ext>
                </a:extLst>
              </a:tr>
              <a:tr h="646112"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Subinoy Sikdar,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Prashanjit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 Basu and Malay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Kule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Honeypot Deception: A Clever Approach of Web Intrusion Detection and Prevention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The 4th International Conference on Frontiers in Computing and Systems (COMSYS-2023), IIT Mandi, Springer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609986"/>
                  </a:ext>
                </a:extLst>
              </a:tr>
              <a:tr h="808672">
                <a:tc>
                  <a:txBody>
                    <a:bodyPr/>
                    <a:lstStyle/>
                    <a:p>
                      <a:r>
                        <a:rPr lang="en-IN" sz="2000" dirty="0"/>
                        <a:t>6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Subinoy Sikdar, Malay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Kule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Machine Learning and Nature Inspired Algorithm Based Hybrid Approach for Detection of IoT Attacks</a:t>
                      </a:r>
                      <a:endParaRPr lang="en-IN" sz="2000" b="1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4</a:t>
                      </a:r>
                      <a:r>
                        <a:rPr lang="en-US" sz="2000" b="0" i="1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2000" b="0" i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International Conference on </a:t>
                      </a: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Computer, Communication, Control and Information Technology (C3IT ), 2024, Academy of Technology (AOT), IEEE</a:t>
                      </a:r>
                    </a:p>
                    <a:p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62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41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65AC7-C859-D84B-3A7C-5E9393CC3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3E4DB082-D5A8-8819-31E3-F599EC3CAE42}"/>
              </a:ext>
            </a:extLst>
          </p:cNvPr>
          <p:cNvSpPr/>
          <p:nvPr/>
        </p:nvSpPr>
        <p:spPr>
          <a:xfrm>
            <a:off x="0" y="1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2"/>
                </a:lnTo>
                <a:lnTo>
                  <a:pt x="0" y="1024952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5D557DB-1CB8-7FDC-7AA5-B02C2D5505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3411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5400" spc="150" dirty="0">
                <a:latin typeface="Tahoma"/>
                <a:cs typeface="Tahoma"/>
              </a:rPr>
              <a:t>Research Works (Journals)</a:t>
            </a:r>
            <a:endParaRPr sz="5400" spc="-1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D783-3A93-9A58-817A-B9AF73CADFF1}"/>
              </a:ext>
            </a:extLst>
          </p:cNvPr>
          <p:cNvSpPr txBox="1">
            <a:spLocks/>
          </p:cNvSpPr>
          <p:nvPr/>
        </p:nvSpPr>
        <p:spPr>
          <a:xfrm>
            <a:off x="0" y="1025526"/>
            <a:ext cx="18240375" cy="926147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2400" b="0" i="0">
                <a:solidFill>
                  <a:srgbClr val="333333"/>
                </a:solidFill>
                <a:latin typeface="Verdana"/>
                <a:ea typeface="+mn-ea"/>
                <a:cs typeface="Verdana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0FBE2C-12EC-FED0-3D1A-655396E24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0936"/>
              </p:ext>
            </p:extLst>
          </p:nvPr>
        </p:nvGraphicFramePr>
        <p:xfrm>
          <a:off x="47625" y="1801591"/>
          <a:ext cx="18192752" cy="79423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8009">
                  <a:extLst>
                    <a:ext uri="{9D8B030D-6E8A-4147-A177-3AD203B41FA5}">
                      <a16:colId xmlns:a16="http://schemas.microsoft.com/office/drawing/2014/main" val="189304254"/>
                    </a:ext>
                  </a:extLst>
                </a:gridCol>
                <a:gridCol w="2204030">
                  <a:extLst>
                    <a:ext uri="{9D8B030D-6E8A-4147-A177-3AD203B41FA5}">
                      <a16:colId xmlns:a16="http://schemas.microsoft.com/office/drawing/2014/main" val="1038328433"/>
                    </a:ext>
                  </a:extLst>
                </a:gridCol>
                <a:gridCol w="4332060">
                  <a:extLst>
                    <a:ext uri="{9D8B030D-6E8A-4147-A177-3AD203B41FA5}">
                      <a16:colId xmlns:a16="http://schemas.microsoft.com/office/drawing/2014/main" val="763382752"/>
                    </a:ext>
                  </a:extLst>
                </a:gridCol>
                <a:gridCol w="6612090">
                  <a:extLst>
                    <a:ext uri="{9D8B030D-6E8A-4147-A177-3AD203B41FA5}">
                      <a16:colId xmlns:a16="http://schemas.microsoft.com/office/drawing/2014/main" val="3216257472"/>
                    </a:ext>
                  </a:extLst>
                </a:gridCol>
                <a:gridCol w="2584037">
                  <a:extLst>
                    <a:ext uri="{9D8B030D-6E8A-4147-A177-3AD203B41FA5}">
                      <a16:colId xmlns:a16="http://schemas.microsoft.com/office/drawing/2014/main" val="452019795"/>
                    </a:ext>
                  </a:extLst>
                </a:gridCol>
                <a:gridCol w="1852526">
                  <a:extLst>
                    <a:ext uri="{9D8B030D-6E8A-4147-A177-3AD203B41FA5}">
                      <a16:colId xmlns:a16="http://schemas.microsoft.com/office/drawing/2014/main" val="2472776819"/>
                    </a:ext>
                  </a:extLst>
                </a:gridCol>
              </a:tblGrid>
              <a:tr h="573088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Sl. No.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Authors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Paper Title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Journal Name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Abstract &amp; Indexing,</a:t>
                      </a:r>
                    </a:p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Impact Factor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4484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r>
                        <a:rPr lang="en-IN" sz="2000" dirty="0"/>
                        <a:t>1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Subinoy Sikdar,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Joydeep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 Biswas, Malay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Kule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Cryptanalysis of Markle Hellman Knapsack Cipher using Nature Inspired Algorithms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International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Applied Cryptography,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Inderscience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Publishers </a:t>
                      </a:r>
                      <a:r>
                        <a:rPr lang="en-IN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[vol. 5 no. 1]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Scopus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Published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6817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IN" sz="2000" dirty="0"/>
                        <a:t>2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Subinoy Sikdar, Malay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Kule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Intelligent Identification of Cryptographic Ciphers using Machine Learning Techniques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Intelligent Systems and Applications (IJISA)</a:t>
                      </a:r>
                      <a:r>
                        <a:rPr lang="en-IN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MECS Press [vol. 16 no. 6]</a:t>
                      </a:r>
                      <a:endParaRPr lang="en-US" sz="2000" b="0" i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Scopus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/>
                        <a:t>Published</a:t>
                      </a:r>
                    </a:p>
                    <a:p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172130"/>
                  </a:ext>
                </a:extLst>
              </a:tr>
              <a:tr h="446309">
                <a:tc>
                  <a:txBody>
                    <a:bodyPr/>
                    <a:lstStyle/>
                    <a:p>
                      <a:r>
                        <a:rPr lang="en-IN" sz="2000" dirty="0"/>
                        <a:t>3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Subinoy Sikdar, </a:t>
                      </a:r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Sagnik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Dutta, </a:t>
                      </a:r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Shrubabati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Moitra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and Malay </a:t>
                      </a:r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Kule</a:t>
                      </a:r>
                      <a:endParaRPr lang="en-IN" sz="2000" dirty="0"/>
                    </a:p>
                    <a:p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On cryptanalysis of 3-DES using Nature Inspired Algorithms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Computer Network and Information Security (IJCNIS), MECS Press</a:t>
                      </a:r>
                    </a:p>
                    <a:p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Scopus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Revision Received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329166"/>
                  </a:ext>
                </a:extLst>
              </a:tr>
              <a:tr h="1132109">
                <a:tc>
                  <a:txBody>
                    <a:bodyPr/>
                    <a:lstStyle/>
                    <a:p>
                      <a:r>
                        <a:rPr lang="en-IN" sz="2000" dirty="0"/>
                        <a:t>4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Subinoy Sikdar, Malay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Kule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Intelligence: A ML and NIA based Approach for Malware Detection</a:t>
                      </a:r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u="none" dirty="0"/>
                        <a:t>Multimedia Tools and Applications, Springer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Scopus, IF=3.0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Communicated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404344"/>
                  </a:ext>
                </a:extLst>
              </a:tr>
              <a:tr h="646112">
                <a:tc>
                  <a:txBody>
                    <a:bodyPr/>
                    <a:lstStyle/>
                    <a:p>
                      <a:r>
                        <a:rPr lang="en-IN" sz="2000" dirty="0"/>
                        <a:t>5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Subinoy Sikdar, Malay </a:t>
                      </a:r>
                      <a:r>
                        <a:rPr lang="en-IN" sz="2000" dirty="0" err="1"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Kule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RSA Cryptanalysis: Leveraging Cuckoo Search Algorithm for Efficient Prime Factorization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International Journal of Bio-Inspired Computation,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Inderscience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Publishers</a:t>
                      </a:r>
                      <a:endParaRPr lang="en-IN" sz="2000" b="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Scopus, SCIE, IF=1.7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To be Communicated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609986"/>
                  </a:ext>
                </a:extLst>
              </a:tr>
              <a:tr h="646112">
                <a:tc>
                  <a:txBody>
                    <a:bodyPr/>
                    <a:lstStyle/>
                    <a:p>
                      <a:r>
                        <a:rPr lang="en-IN" sz="2000" dirty="0"/>
                        <a:t>6</a:t>
                      </a:r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a:t>Subinoy Sikdar, Malay Kule</a:t>
                      </a:r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b="1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Neural Cryptanalysis: A New Paradigm for RBFK Cipher Security Analysis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  <a:p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b="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/>
                    </a:p>
                  </a:txBody>
                  <a:tcPr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649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2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1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4"/>
                </a:lnTo>
                <a:lnTo>
                  <a:pt x="0" y="1024954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0" y="213"/>
            <a:ext cx="16998052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6600" b="1" dirty="0"/>
              <a:t>Malware</a:t>
            </a:r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9D2693F6-E1E0-5FF4-DDF8-B5DADF31FB73}"/>
              </a:ext>
            </a:extLst>
          </p:cNvPr>
          <p:cNvSpPr txBox="1">
            <a:spLocks/>
          </p:cNvSpPr>
          <p:nvPr/>
        </p:nvSpPr>
        <p:spPr>
          <a:xfrm>
            <a:off x="0" y="1511044"/>
            <a:ext cx="2286000" cy="628377"/>
          </a:xfrm>
          <a:prstGeom prst="rect">
            <a:avLst/>
          </a:prstGeom>
          <a:solidFill>
            <a:srgbClr val="9BFFEA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400" b="1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000" spc="229" dirty="0">
                <a:latin typeface="Tahoma"/>
                <a:cs typeface="Tahoma"/>
              </a:rPr>
              <a:t>Malware Definition</a:t>
            </a:r>
          </a:p>
        </p:txBody>
      </p:sp>
      <p:sp>
        <p:nvSpPr>
          <p:cNvPr id="36" name="object 12">
            <a:extLst>
              <a:ext uri="{FF2B5EF4-FFF2-40B4-BE49-F238E27FC236}">
                <a16:creationId xmlns:a16="http://schemas.microsoft.com/office/drawing/2014/main" id="{41B19DB7-B90A-3CB6-CABD-2A95054E11A1}"/>
              </a:ext>
            </a:extLst>
          </p:cNvPr>
          <p:cNvSpPr txBox="1">
            <a:spLocks/>
          </p:cNvSpPr>
          <p:nvPr/>
        </p:nvSpPr>
        <p:spPr>
          <a:xfrm>
            <a:off x="0" y="2425444"/>
            <a:ext cx="2286000" cy="628377"/>
          </a:xfrm>
          <a:prstGeom prst="rect">
            <a:avLst/>
          </a:prstGeom>
          <a:solidFill>
            <a:srgbClr val="9BFFEA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400" b="1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000" spc="229" dirty="0">
                <a:latin typeface="Tahoma"/>
                <a:cs typeface="Tahoma"/>
              </a:rPr>
              <a:t>Types of Malware</a:t>
            </a:r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52B815E4-3700-959E-BD42-07F711158F19}"/>
              </a:ext>
            </a:extLst>
          </p:cNvPr>
          <p:cNvSpPr txBox="1">
            <a:spLocks/>
          </p:cNvSpPr>
          <p:nvPr/>
        </p:nvSpPr>
        <p:spPr>
          <a:xfrm>
            <a:off x="0" y="3448323"/>
            <a:ext cx="2286000" cy="628377"/>
          </a:xfrm>
          <a:prstGeom prst="rect">
            <a:avLst/>
          </a:prstGeom>
          <a:solidFill>
            <a:srgbClr val="9BFFEA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400" b="1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000" spc="229" dirty="0">
                <a:latin typeface="Tahoma"/>
                <a:cs typeface="Tahoma"/>
              </a:rPr>
              <a:t>Malware Analysis</a:t>
            </a:r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E942E22E-B099-71C0-65E5-55FB1886F953}"/>
              </a:ext>
            </a:extLst>
          </p:cNvPr>
          <p:cNvSpPr txBox="1">
            <a:spLocks/>
          </p:cNvSpPr>
          <p:nvPr/>
        </p:nvSpPr>
        <p:spPr>
          <a:xfrm>
            <a:off x="685800" y="4533900"/>
            <a:ext cx="2514600" cy="320601"/>
          </a:xfrm>
          <a:prstGeom prst="rect">
            <a:avLst/>
          </a:prstGeom>
          <a:solidFill>
            <a:srgbClr val="9BFFEA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400" b="1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000" spc="229" dirty="0">
                <a:latin typeface="Tahoma"/>
                <a:cs typeface="Tahoma"/>
              </a:rPr>
              <a:t>Static Analysis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2DC9E1-82E0-BFEA-2A11-19797879EE84}"/>
              </a:ext>
            </a:extLst>
          </p:cNvPr>
          <p:cNvCxnSpPr>
            <a:cxnSpLocks/>
          </p:cNvCxnSpPr>
          <p:nvPr/>
        </p:nvCxnSpPr>
        <p:spPr>
          <a:xfrm>
            <a:off x="2286000" y="1815844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EE391A9-B0B4-9067-9DFE-8F4281BA1A09}"/>
              </a:ext>
            </a:extLst>
          </p:cNvPr>
          <p:cNvCxnSpPr>
            <a:cxnSpLocks/>
          </p:cNvCxnSpPr>
          <p:nvPr/>
        </p:nvCxnSpPr>
        <p:spPr>
          <a:xfrm>
            <a:off x="2286000" y="259662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C096508-35EA-96C4-50D4-70EF5BF11984}"/>
              </a:ext>
            </a:extLst>
          </p:cNvPr>
          <p:cNvCxnSpPr>
            <a:cxnSpLocks/>
          </p:cNvCxnSpPr>
          <p:nvPr/>
        </p:nvCxnSpPr>
        <p:spPr>
          <a:xfrm>
            <a:off x="2286000" y="375312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4BE60F-F3C4-7403-0CA4-F06E192ACE67}"/>
              </a:ext>
            </a:extLst>
          </p:cNvPr>
          <p:cNvCxnSpPr>
            <a:cxnSpLocks/>
          </p:cNvCxnSpPr>
          <p:nvPr/>
        </p:nvCxnSpPr>
        <p:spPr>
          <a:xfrm>
            <a:off x="1905000" y="4847119"/>
            <a:ext cx="0" cy="464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249EAB1E-BFC6-0C10-230E-B56C3D7D78BD}"/>
              </a:ext>
            </a:extLst>
          </p:cNvPr>
          <p:cNvSpPr/>
          <p:nvPr/>
        </p:nvSpPr>
        <p:spPr>
          <a:xfrm>
            <a:off x="2743199" y="1511044"/>
            <a:ext cx="15363495" cy="628376"/>
          </a:xfrm>
          <a:prstGeom prst="rect">
            <a:avLst/>
          </a:prstGeom>
          <a:solidFill>
            <a:srgbClr val="D5FF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Any application that is malicious to the systems.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069A73-92B5-8C54-C48C-0303B5A4F6F8}"/>
              </a:ext>
            </a:extLst>
          </p:cNvPr>
          <p:cNvSpPr/>
          <p:nvPr/>
        </p:nvSpPr>
        <p:spPr>
          <a:xfrm>
            <a:off x="2743199" y="2425444"/>
            <a:ext cx="15363495" cy="600582"/>
          </a:xfrm>
          <a:prstGeom prst="rect">
            <a:avLst/>
          </a:prstGeom>
          <a:solidFill>
            <a:srgbClr val="D5FF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err="1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 Trojan ii. RAT iii. Ransomware iv. Dropper v. Keylogger vi. Spyware vii. Adware etc.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C179F7-F1F5-9F2D-D276-288F0DAC57A0}"/>
              </a:ext>
            </a:extLst>
          </p:cNvPr>
          <p:cNvSpPr/>
          <p:nvPr/>
        </p:nvSpPr>
        <p:spPr>
          <a:xfrm>
            <a:off x="2757158" y="3448322"/>
            <a:ext cx="15363495" cy="628377"/>
          </a:xfrm>
          <a:prstGeom prst="rect">
            <a:avLst/>
          </a:prstGeom>
          <a:solidFill>
            <a:srgbClr val="D5FF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spc="18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Study of malware- behaviors, functionality etc.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88717E-1937-CB1C-ECD7-50FC2236D10F}"/>
              </a:ext>
            </a:extLst>
          </p:cNvPr>
          <p:cNvSpPr/>
          <p:nvPr/>
        </p:nvSpPr>
        <p:spPr>
          <a:xfrm>
            <a:off x="33337" y="5311503"/>
            <a:ext cx="4691063" cy="2667198"/>
          </a:xfrm>
          <a:prstGeom prst="rect">
            <a:avLst/>
          </a:prstGeom>
          <a:solidFill>
            <a:srgbClr val="D5FF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spc="18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Analyze without executing or running the application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spc="18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Extract information -&gt; PE header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spc="18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File structure, type, characteristics</a:t>
            </a:r>
            <a:endParaRPr lang="en-IN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0DD11E1E-5EF2-3E02-9371-472AD7C1C63B}"/>
              </a:ext>
            </a:extLst>
          </p:cNvPr>
          <p:cNvSpPr txBox="1">
            <a:spLocks/>
          </p:cNvSpPr>
          <p:nvPr/>
        </p:nvSpPr>
        <p:spPr>
          <a:xfrm>
            <a:off x="5757862" y="4533900"/>
            <a:ext cx="2852738" cy="320601"/>
          </a:xfrm>
          <a:prstGeom prst="rect">
            <a:avLst/>
          </a:prstGeom>
          <a:solidFill>
            <a:srgbClr val="9BFFEA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400" b="1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000" spc="229" dirty="0">
                <a:latin typeface="Tahoma"/>
                <a:cs typeface="Tahoma"/>
              </a:rPr>
              <a:t>Dynamic Analysis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A9E36A-00F3-6EB2-42E8-F7F6274B79A2}"/>
              </a:ext>
            </a:extLst>
          </p:cNvPr>
          <p:cNvCxnSpPr>
            <a:cxnSpLocks/>
          </p:cNvCxnSpPr>
          <p:nvPr/>
        </p:nvCxnSpPr>
        <p:spPr>
          <a:xfrm>
            <a:off x="6977063" y="4847119"/>
            <a:ext cx="0" cy="464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D7F9F76-8B9E-52F0-80F8-83868E15BBFB}"/>
              </a:ext>
            </a:extLst>
          </p:cNvPr>
          <p:cNvSpPr/>
          <p:nvPr/>
        </p:nvSpPr>
        <p:spPr>
          <a:xfrm>
            <a:off x="5105401" y="5311503"/>
            <a:ext cx="4495800" cy="2667198"/>
          </a:xfrm>
          <a:prstGeom prst="rect">
            <a:avLst/>
          </a:prstGeom>
          <a:solidFill>
            <a:srgbClr val="D5FF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spc="18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Analyze while executing the malware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spc="18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What changes are made to the system while it is running.</a:t>
            </a: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EE9C9578-5AEF-C86D-63AE-AC3208097D56}"/>
              </a:ext>
            </a:extLst>
          </p:cNvPr>
          <p:cNvSpPr txBox="1">
            <a:spLocks/>
          </p:cNvSpPr>
          <p:nvPr/>
        </p:nvSpPr>
        <p:spPr>
          <a:xfrm>
            <a:off x="10820400" y="4533900"/>
            <a:ext cx="2514600" cy="320601"/>
          </a:xfrm>
          <a:prstGeom prst="rect">
            <a:avLst/>
          </a:prstGeom>
          <a:solidFill>
            <a:srgbClr val="9BFFEA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400" b="1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000" spc="229" dirty="0">
                <a:latin typeface="Tahoma"/>
                <a:cs typeface="Tahoma"/>
              </a:rPr>
              <a:t>Code Analysis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885AB6-A262-FB85-D6C0-C321B51367CB}"/>
              </a:ext>
            </a:extLst>
          </p:cNvPr>
          <p:cNvCxnSpPr>
            <a:cxnSpLocks/>
          </p:cNvCxnSpPr>
          <p:nvPr/>
        </p:nvCxnSpPr>
        <p:spPr>
          <a:xfrm>
            <a:off x="12039600" y="4847119"/>
            <a:ext cx="0" cy="464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8D7DDE4-E7CE-B249-2F5C-8808A5FC999C}"/>
              </a:ext>
            </a:extLst>
          </p:cNvPr>
          <p:cNvSpPr/>
          <p:nvPr/>
        </p:nvSpPr>
        <p:spPr>
          <a:xfrm>
            <a:off x="10167937" y="5311503"/>
            <a:ext cx="3776663" cy="2667198"/>
          </a:xfrm>
          <a:prstGeom prst="rect">
            <a:avLst/>
          </a:prstGeom>
          <a:solidFill>
            <a:srgbClr val="D5FF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spc="18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Understanding the malware code</a:t>
            </a: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F1B177C8-2CCC-CF43-074F-73FF37760CF1}"/>
              </a:ext>
            </a:extLst>
          </p:cNvPr>
          <p:cNvSpPr txBox="1">
            <a:spLocks/>
          </p:cNvSpPr>
          <p:nvPr/>
        </p:nvSpPr>
        <p:spPr>
          <a:xfrm>
            <a:off x="14325600" y="4533900"/>
            <a:ext cx="3323894" cy="320601"/>
          </a:xfrm>
          <a:prstGeom prst="rect">
            <a:avLst/>
          </a:prstGeom>
          <a:solidFill>
            <a:srgbClr val="9BFFEA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400" b="1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000" spc="229" dirty="0">
                <a:latin typeface="Tahoma"/>
                <a:cs typeface="Tahoma"/>
              </a:rPr>
              <a:t>Behavioural Analysis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BCD2F0-938D-3277-DF44-BA388E3C6FA9}"/>
              </a:ext>
            </a:extLst>
          </p:cNvPr>
          <p:cNvCxnSpPr>
            <a:cxnSpLocks/>
          </p:cNvCxnSpPr>
          <p:nvPr/>
        </p:nvCxnSpPr>
        <p:spPr>
          <a:xfrm>
            <a:off x="16002000" y="4847119"/>
            <a:ext cx="0" cy="4645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E6D9056-8CEA-9B58-D09C-B2D52B803F3C}"/>
              </a:ext>
            </a:extLst>
          </p:cNvPr>
          <p:cNvSpPr/>
          <p:nvPr/>
        </p:nvSpPr>
        <p:spPr>
          <a:xfrm>
            <a:off x="14130337" y="5311503"/>
            <a:ext cx="3976357" cy="2667198"/>
          </a:xfrm>
          <a:prstGeom prst="rect">
            <a:avLst/>
          </a:prstGeom>
          <a:solidFill>
            <a:srgbClr val="D5FF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spc="18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Analyze the malware after execution</a:t>
            </a: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5418050F-5823-3183-95DF-D4DB2F996F4F}"/>
              </a:ext>
            </a:extLst>
          </p:cNvPr>
          <p:cNvSpPr txBox="1">
            <a:spLocks/>
          </p:cNvSpPr>
          <p:nvPr/>
        </p:nvSpPr>
        <p:spPr>
          <a:xfrm>
            <a:off x="0" y="8325123"/>
            <a:ext cx="2286000" cy="628377"/>
          </a:xfrm>
          <a:prstGeom prst="rect">
            <a:avLst/>
          </a:prstGeom>
          <a:solidFill>
            <a:srgbClr val="9BFFEA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400" b="1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000" spc="229" dirty="0">
                <a:latin typeface="Tahoma"/>
                <a:cs typeface="Tahoma"/>
              </a:rPr>
              <a:t>Malware Detection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EEE10C-5657-4150-6DA7-4CF0E591C2EC}"/>
              </a:ext>
            </a:extLst>
          </p:cNvPr>
          <p:cNvCxnSpPr>
            <a:cxnSpLocks/>
          </p:cNvCxnSpPr>
          <p:nvPr/>
        </p:nvCxnSpPr>
        <p:spPr>
          <a:xfrm>
            <a:off x="2286000" y="862992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C32AAA0-97D6-AB97-7E1A-0F5EC7383BE8}"/>
              </a:ext>
            </a:extLst>
          </p:cNvPr>
          <p:cNvSpPr/>
          <p:nvPr/>
        </p:nvSpPr>
        <p:spPr>
          <a:xfrm>
            <a:off x="2743199" y="8325123"/>
            <a:ext cx="15363495" cy="628376"/>
          </a:xfrm>
          <a:prstGeom prst="rect">
            <a:avLst/>
          </a:prstGeom>
          <a:solidFill>
            <a:srgbClr val="D5FF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err="1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 Power consumption ii. Memory utilization iii. Memory dump iv. Network traffic analysis etc.</a:t>
            </a: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A76E629-666B-93F6-84ED-7BB617D7757E}"/>
              </a:ext>
            </a:extLst>
          </p:cNvPr>
          <p:cNvSpPr txBox="1">
            <a:spLocks/>
          </p:cNvSpPr>
          <p:nvPr/>
        </p:nvSpPr>
        <p:spPr>
          <a:xfrm>
            <a:off x="0" y="9239523"/>
            <a:ext cx="2286000" cy="628377"/>
          </a:xfrm>
          <a:prstGeom prst="rect">
            <a:avLst/>
          </a:prstGeom>
          <a:solidFill>
            <a:srgbClr val="9BFFEA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400" b="1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000" spc="229" dirty="0">
                <a:latin typeface="Tahoma"/>
                <a:cs typeface="Tahoma"/>
              </a:rPr>
              <a:t>Malware Prevention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01448EB-22B5-6CA7-584F-27B6826B41A4}"/>
              </a:ext>
            </a:extLst>
          </p:cNvPr>
          <p:cNvCxnSpPr>
            <a:cxnSpLocks/>
          </p:cNvCxnSpPr>
          <p:nvPr/>
        </p:nvCxnSpPr>
        <p:spPr>
          <a:xfrm>
            <a:off x="2286000" y="954432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8A9D6DD-539F-7D36-1650-93DBCD8E742F}"/>
              </a:ext>
            </a:extLst>
          </p:cNvPr>
          <p:cNvSpPr/>
          <p:nvPr/>
        </p:nvSpPr>
        <p:spPr>
          <a:xfrm>
            <a:off x="2743199" y="9239523"/>
            <a:ext cx="15363495" cy="628376"/>
          </a:xfrm>
          <a:prstGeom prst="rect">
            <a:avLst/>
          </a:prstGeom>
          <a:solidFill>
            <a:srgbClr val="D5FF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dirty="0" err="1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 Antivirus ii. Firewall iii. Honeypot etc.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7697" y="4414900"/>
            <a:ext cx="6952615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200" b="0" spc="-944" dirty="0">
                <a:latin typeface="Arial Black"/>
                <a:cs typeface="Arial Black"/>
              </a:rPr>
              <a:t>THANK</a:t>
            </a:r>
            <a:r>
              <a:rPr sz="9200" b="0" spc="-855" dirty="0">
                <a:latin typeface="Arial Black"/>
                <a:cs typeface="Arial Black"/>
              </a:rPr>
              <a:t> </a:t>
            </a:r>
            <a:r>
              <a:rPr sz="9200" b="0" spc="-894" dirty="0">
                <a:latin typeface="Arial Black"/>
                <a:cs typeface="Arial Black"/>
              </a:rPr>
              <a:t>YOU</a:t>
            </a:r>
            <a:endParaRPr sz="9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305778-F182-5C6C-AE07-89BA40EE0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409700"/>
            <a:ext cx="9753600" cy="8610600"/>
          </a:xfrm>
          <a:prstGeom prst="rect">
            <a:avLst/>
          </a:prstGeom>
        </p:spPr>
      </p:pic>
      <p:sp>
        <p:nvSpPr>
          <p:cNvPr id="7" name="object 19">
            <a:extLst>
              <a:ext uri="{FF2B5EF4-FFF2-40B4-BE49-F238E27FC236}">
                <a16:creationId xmlns:a16="http://schemas.microsoft.com/office/drawing/2014/main" id="{625A0F30-FA52-BA0D-BA30-A4AADCB86FF1}"/>
              </a:ext>
            </a:extLst>
          </p:cNvPr>
          <p:cNvSpPr/>
          <p:nvPr/>
        </p:nvSpPr>
        <p:spPr>
          <a:xfrm>
            <a:off x="0" y="0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3"/>
                </a:lnTo>
                <a:lnTo>
                  <a:pt x="0" y="1024953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F272D-66C5-B2A2-43AB-67DAE5BF7E81}"/>
              </a:ext>
            </a:extLst>
          </p:cNvPr>
          <p:cNvSpPr txBox="1"/>
          <p:nvPr/>
        </p:nvSpPr>
        <p:spPr>
          <a:xfrm>
            <a:off x="304800" y="16212"/>
            <a:ext cx="4876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28017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A72B20C-E9D4-51F8-A93B-9F291957A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>
            <a:extLst>
              <a:ext uri="{FF2B5EF4-FFF2-40B4-BE49-F238E27FC236}">
                <a16:creationId xmlns:a16="http://schemas.microsoft.com/office/drawing/2014/main" id="{DF64FACF-A7C3-B804-1528-0D0744DA9B32}"/>
              </a:ext>
            </a:extLst>
          </p:cNvPr>
          <p:cNvSpPr/>
          <p:nvPr/>
        </p:nvSpPr>
        <p:spPr>
          <a:xfrm>
            <a:off x="0" y="1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4"/>
                </a:lnTo>
                <a:lnTo>
                  <a:pt x="0" y="1024954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03B2EB35-96D9-ABA0-048E-EDEB25D87F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13"/>
            <a:ext cx="16998052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6600" dirty="0"/>
              <a:t>Introduction </a:t>
            </a:r>
            <a:endParaRPr lang="en-IN" sz="6600" b="1" dirty="0"/>
          </a:p>
        </p:txBody>
      </p:sp>
      <p:sp>
        <p:nvSpPr>
          <p:cNvPr id="35" name="object 12">
            <a:extLst>
              <a:ext uri="{FF2B5EF4-FFF2-40B4-BE49-F238E27FC236}">
                <a16:creationId xmlns:a16="http://schemas.microsoft.com/office/drawing/2014/main" id="{E8D9DA3D-3A52-A870-7400-47D5B1B4FB76}"/>
              </a:ext>
            </a:extLst>
          </p:cNvPr>
          <p:cNvSpPr txBox="1">
            <a:spLocks/>
          </p:cNvSpPr>
          <p:nvPr/>
        </p:nvSpPr>
        <p:spPr>
          <a:xfrm>
            <a:off x="0" y="2152923"/>
            <a:ext cx="2286000" cy="628377"/>
          </a:xfrm>
          <a:prstGeom prst="rect">
            <a:avLst/>
          </a:prstGeom>
          <a:solidFill>
            <a:srgbClr val="9BFFEA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400" b="1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000" spc="229" dirty="0">
                <a:latin typeface="Tahoma"/>
                <a:cs typeface="Tahoma"/>
              </a:rPr>
              <a:t>Problem Statement</a:t>
            </a:r>
          </a:p>
        </p:txBody>
      </p:sp>
      <p:sp>
        <p:nvSpPr>
          <p:cNvPr id="36" name="object 12">
            <a:extLst>
              <a:ext uri="{FF2B5EF4-FFF2-40B4-BE49-F238E27FC236}">
                <a16:creationId xmlns:a16="http://schemas.microsoft.com/office/drawing/2014/main" id="{AC02DB96-14EE-44B1-74D0-5A92B7CDF6BC}"/>
              </a:ext>
            </a:extLst>
          </p:cNvPr>
          <p:cNvSpPr txBox="1">
            <a:spLocks/>
          </p:cNvSpPr>
          <p:nvPr/>
        </p:nvSpPr>
        <p:spPr>
          <a:xfrm>
            <a:off x="0" y="5381933"/>
            <a:ext cx="2286000" cy="320601"/>
          </a:xfrm>
          <a:prstGeom prst="rect">
            <a:avLst/>
          </a:prstGeom>
          <a:solidFill>
            <a:srgbClr val="9BFFEA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400" b="1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000" spc="229" dirty="0">
                <a:latin typeface="Tahoma"/>
                <a:cs typeface="Tahoma"/>
              </a:rPr>
              <a:t>Research Goal</a:t>
            </a:r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46B48D74-174A-4C91-DA45-CBD63AE4FF7C}"/>
              </a:ext>
            </a:extLst>
          </p:cNvPr>
          <p:cNvSpPr txBox="1">
            <a:spLocks/>
          </p:cNvSpPr>
          <p:nvPr/>
        </p:nvSpPr>
        <p:spPr>
          <a:xfrm>
            <a:off x="0" y="7656517"/>
            <a:ext cx="2286000" cy="628377"/>
          </a:xfrm>
          <a:prstGeom prst="rect">
            <a:avLst/>
          </a:prstGeom>
          <a:solidFill>
            <a:srgbClr val="9BFFEA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400" b="1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000" spc="229" dirty="0">
                <a:latin typeface="Tahoma"/>
                <a:cs typeface="Tahoma"/>
              </a:rPr>
              <a:t>Our Contributions</a:t>
            </a:r>
          </a:p>
        </p:txBody>
      </p:sp>
      <p:sp>
        <p:nvSpPr>
          <p:cNvPr id="38" name="object 12">
            <a:extLst>
              <a:ext uri="{FF2B5EF4-FFF2-40B4-BE49-F238E27FC236}">
                <a16:creationId xmlns:a16="http://schemas.microsoft.com/office/drawing/2014/main" id="{77E95539-8FA4-D4B2-C639-43E72649E976}"/>
              </a:ext>
            </a:extLst>
          </p:cNvPr>
          <p:cNvSpPr txBox="1">
            <a:spLocks/>
          </p:cNvSpPr>
          <p:nvPr/>
        </p:nvSpPr>
        <p:spPr>
          <a:xfrm>
            <a:off x="0" y="9334500"/>
            <a:ext cx="2286000" cy="320601"/>
          </a:xfrm>
          <a:prstGeom prst="rect">
            <a:avLst/>
          </a:prstGeom>
          <a:solidFill>
            <a:srgbClr val="9BFFEA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400" b="1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000" spc="229" dirty="0">
                <a:latin typeface="Tahoma"/>
                <a:cs typeface="Tahoma"/>
              </a:rPr>
              <a:t>Outcomes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AF0E52A-C4E5-0ED1-F539-899396669082}"/>
              </a:ext>
            </a:extLst>
          </p:cNvPr>
          <p:cNvCxnSpPr>
            <a:cxnSpLocks/>
          </p:cNvCxnSpPr>
          <p:nvPr/>
        </p:nvCxnSpPr>
        <p:spPr>
          <a:xfrm>
            <a:off x="2286000" y="2457723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E95DC42-B713-0CA0-35F7-74DFBCAD6AAB}"/>
              </a:ext>
            </a:extLst>
          </p:cNvPr>
          <p:cNvCxnSpPr>
            <a:cxnSpLocks/>
          </p:cNvCxnSpPr>
          <p:nvPr/>
        </p:nvCxnSpPr>
        <p:spPr>
          <a:xfrm>
            <a:off x="2286000" y="555311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2398763-1F7D-F254-FE22-93E3D41A775A}"/>
              </a:ext>
            </a:extLst>
          </p:cNvPr>
          <p:cNvCxnSpPr>
            <a:cxnSpLocks/>
          </p:cNvCxnSpPr>
          <p:nvPr/>
        </p:nvCxnSpPr>
        <p:spPr>
          <a:xfrm>
            <a:off x="2286000" y="796131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A0A504-FDC1-56F5-A97D-81914910FC37}"/>
              </a:ext>
            </a:extLst>
          </p:cNvPr>
          <p:cNvCxnSpPr>
            <a:cxnSpLocks/>
          </p:cNvCxnSpPr>
          <p:nvPr/>
        </p:nvCxnSpPr>
        <p:spPr>
          <a:xfrm>
            <a:off x="2286000" y="94869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object 25">
            <a:extLst>
              <a:ext uri="{FF2B5EF4-FFF2-40B4-BE49-F238E27FC236}">
                <a16:creationId xmlns:a16="http://schemas.microsoft.com/office/drawing/2014/main" id="{B7E3340D-CE31-73D5-51E5-04AB86B83955}"/>
              </a:ext>
            </a:extLst>
          </p:cNvPr>
          <p:cNvSpPr txBox="1"/>
          <p:nvPr/>
        </p:nvSpPr>
        <p:spPr>
          <a:xfrm>
            <a:off x="17678400" y="9712524"/>
            <a:ext cx="195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25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</a:t>
            </a:r>
            <a:endParaRPr sz="24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7CE0AB-499E-2F43-C026-377F7AD4BB06}"/>
              </a:ext>
            </a:extLst>
          </p:cNvPr>
          <p:cNvSpPr/>
          <p:nvPr/>
        </p:nvSpPr>
        <p:spPr>
          <a:xfrm>
            <a:off x="2743199" y="1485908"/>
            <a:ext cx="15363495" cy="2590792"/>
          </a:xfrm>
          <a:prstGeom prst="rect">
            <a:avLst/>
          </a:prstGeom>
          <a:solidFill>
            <a:srgbClr val="D5FF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Obfuscated malware detection frameworks.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CIC-MalMem-2022 dataset [obfuscated malware dataset].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Classify the dataset accurately.</a:t>
            </a:r>
            <a:endParaRPr lang="en-IN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475A99-8D7C-6822-CBBC-28EAC5759350}"/>
              </a:ext>
            </a:extLst>
          </p:cNvPr>
          <p:cNvSpPr/>
          <p:nvPr/>
        </p:nvSpPr>
        <p:spPr>
          <a:xfrm>
            <a:off x="2743199" y="4512899"/>
            <a:ext cx="15363495" cy="2590792"/>
          </a:xfrm>
          <a:prstGeom prst="rect">
            <a:avLst/>
          </a:prstGeom>
          <a:solidFill>
            <a:srgbClr val="D5FF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Detection of malware and its group.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Prevent the execution of these malwares as soon as it is detected.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If the ransomware was successfully run in the victim's system prior to prevention, we should begin cryptanalysis of the ransomware attack to retrieve the material without paying the ransom demand.</a:t>
            </a:r>
            <a:endParaRPr lang="en-IN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28B3D9-4092-17B1-6626-08843758944F}"/>
              </a:ext>
            </a:extLst>
          </p:cNvPr>
          <p:cNvSpPr/>
          <p:nvPr/>
        </p:nvSpPr>
        <p:spPr>
          <a:xfrm>
            <a:off x="2757158" y="7490615"/>
            <a:ext cx="15363495" cy="1158085"/>
          </a:xfrm>
          <a:prstGeom prst="rect">
            <a:avLst/>
          </a:prstGeom>
          <a:solidFill>
            <a:srgbClr val="D5FF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spc="18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Hybrid threat detection model [ML+ NIA].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spc="18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DTACO, DTPPA, DTCSA.</a:t>
            </a:r>
            <a:endParaRPr lang="en-IN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84A405-8A4F-ECD8-2AA6-B75FFCF4CC73}"/>
              </a:ext>
            </a:extLst>
          </p:cNvPr>
          <p:cNvSpPr/>
          <p:nvPr/>
        </p:nvSpPr>
        <p:spPr>
          <a:xfrm>
            <a:off x="2743198" y="9037082"/>
            <a:ext cx="15363495" cy="1158085"/>
          </a:xfrm>
          <a:prstGeom prst="rect">
            <a:avLst/>
          </a:prstGeom>
          <a:solidFill>
            <a:srgbClr val="D5FF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spc="18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Obtained the optimized feature set.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spc="18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Three hybrid Threat Detection Model.</a:t>
            </a:r>
            <a:endParaRPr lang="en-IN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1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1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4"/>
                </a:lnTo>
                <a:lnTo>
                  <a:pt x="0" y="1024954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0" y="213"/>
            <a:ext cx="16998052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sz="6600" dirty="0"/>
              <a:t>Literature Review </a:t>
            </a:r>
            <a:endParaRPr lang="en-IN" sz="6600" b="1" dirty="0"/>
          </a:p>
        </p:txBody>
      </p:sp>
      <p:sp>
        <p:nvSpPr>
          <p:cNvPr id="37" name="object 12">
            <a:extLst>
              <a:ext uri="{FF2B5EF4-FFF2-40B4-BE49-F238E27FC236}">
                <a16:creationId xmlns:a16="http://schemas.microsoft.com/office/drawing/2014/main" id="{52B815E4-3700-959E-BD42-07F711158F19}"/>
              </a:ext>
            </a:extLst>
          </p:cNvPr>
          <p:cNvSpPr txBox="1">
            <a:spLocks/>
          </p:cNvSpPr>
          <p:nvPr/>
        </p:nvSpPr>
        <p:spPr>
          <a:xfrm>
            <a:off x="228600" y="4438923"/>
            <a:ext cx="2286000" cy="628377"/>
          </a:xfrm>
          <a:prstGeom prst="rect">
            <a:avLst/>
          </a:prstGeom>
          <a:solidFill>
            <a:srgbClr val="9BFFEA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400" b="1" i="0">
                <a:solidFill>
                  <a:srgbClr val="333333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IN" sz="2000" spc="229" dirty="0">
                <a:latin typeface="Tahoma"/>
                <a:cs typeface="Tahoma"/>
              </a:rPr>
              <a:t>Tristan Carrier et al.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C096508-35EA-96C4-50D4-70EF5BF11984}"/>
              </a:ext>
            </a:extLst>
          </p:cNvPr>
          <p:cNvCxnSpPr>
            <a:cxnSpLocks/>
          </p:cNvCxnSpPr>
          <p:nvPr/>
        </p:nvCxnSpPr>
        <p:spPr>
          <a:xfrm>
            <a:off x="2590800" y="4762500"/>
            <a:ext cx="13716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F41C17E-158A-F79A-C381-1DA5A1C39E2F}"/>
              </a:ext>
            </a:extLst>
          </p:cNvPr>
          <p:cNvSpPr/>
          <p:nvPr/>
        </p:nvSpPr>
        <p:spPr>
          <a:xfrm>
            <a:off x="4038600" y="2486457"/>
            <a:ext cx="13468677" cy="5161686"/>
          </a:xfrm>
          <a:prstGeom prst="rect">
            <a:avLst/>
          </a:prstGeom>
          <a:solidFill>
            <a:srgbClr val="D5FF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spc="18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Developed an obfuscated malware detection framework using memory feature engineering.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spc="180" dirty="0">
              <a:solidFill>
                <a:srgbClr val="333333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spc="18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Extracted features from memory dump files with </a:t>
            </a:r>
            <a:r>
              <a:rPr lang="en-US" sz="2400" spc="180" dirty="0" err="1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VolMemLyzer</a:t>
            </a:r>
            <a:r>
              <a:rPr lang="en-US" sz="2400" spc="18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to create the MalMemAnalysis-2022 dataset.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400" spc="180" dirty="0">
              <a:solidFill>
                <a:srgbClr val="333333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spc="18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The dataset was used to train a stacked ensemble machine learning model, with the best individual classifier, Random Forest, achieving 97% accuracy.</a:t>
            </a:r>
          </a:p>
          <a:p>
            <a:pPr marL="457200" indent="-457200" algn="l">
              <a:buFont typeface="+mj-lt"/>
              <a:buAutoNum type="arabicPeriod"/>
            </a:pPr>
            <a:endParaRPr lang="en-IN" sz="2400" dirty="0">
              <a:solidFill>
                <a:schemeClr val="tx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52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464878"/>
            <a:ext cx="10134600" cy="40877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80539" indent="-342900">
              <a:lnSpc>
                <a:spcPct val="132800"/>
              </a:lnSpc>
              <a:spcBef>
                <a:spcPts val="127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CICMalMem-2022 Dataset.</a:t>
            </a:r>
          </a:p>
          <a:p>
            <a:pPr marL="355600" marR="1780539" indent="-342900">
              <a:lnSpc>
                <a:spcPct val="132800"/>
              </a:lnSpc>
              <a:spcBef>
                <a:spcPts val="12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Memory dump files        </a:t>
            </a:r>
            <a:r>
              <a:rPr lang="en-US" sz="2400" dirty="0" err="1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VolMemLyzer</a:t>
            </a:r>
            <a:r>
              <a:rPr lang="en-US" sz="240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       Feature Extracted .</a:t>
            </a:r>
            <a:endParaRPr lang="en-IN" sz="2400" dirty="0">
              <a:solidFill>
                <a:srgbClr val="333333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marL="355600" marR="1780539" indent="-342900">
              <a:lnSpc>
                <a:spcPct val="132800"/>
              </a:lnSpc>
              <a:spcBef>
                <a:spcPts val="1270"/>
              </a:spcBef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26 types of memory features, 56 individual features.</a:t>
            </a:r>
          </a:p>
          <a:p>
            <a:pPr marL="355600" marR="1780539" indent="-342900">
              <a:lnSpc>
                <a:spcPct val="132800"/>
              </a:lnSpc>
              <a:spcBef>
                <a:spcPts val="12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58596 instances, 29298 benign, 29298 malicious memory dumps.</a:t>
            </a:r>
          </a:p>
          <a:p>
            <a:pPr marL="355600" marR="1780539" indent="-342900">
              <a:lnSpc>
                <a:spcPct val="132800"/>
              </a:lnSpc>
              <a:spcBef>
                <a:spcPts val="127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Dataset-1, Dataset-2, Dataset-3</a:t>
            </a:r>
            <a:endParaRPr lang="en-IN" sz="2400" dirty="0">
              <a:solidFill>
                <a:srgbClr val="333333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2"/>
                </a:lnTo>
                <a:lnTo>
                  <a:pt x="0" y="1024952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75548" y="258677"/>
            <a:ext cx="101333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400" spc="150" dirty="0">
                <a:latin typeface="Tahoma"/>
                <a:cs typeface="Tahoma"/>
              </a:rPr>
              <a:t>Dataset Information</a:t>
            </a:r>
            <a:endParaRPr sz="4400" spc="155" dirty="0">
              <a:latin typeface="Tahoma"/>
              <a:cs typeface="Tahom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593326-EDE2-BA14-4095-3BD61E498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202841"/>
              </p:ext>
            </p:extLst>
          </p:nvPr>
        </p:nvGraphicFramePr>
        <p:xfrm>
          <a:off x="375547" y="6875290"/>
          <a:ext cx="15455907" cy="3406947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470706827"/>
                    </a:ext>
                  </a:extLst>
                </a:gridCol>
                <a:gridCol w="382882">
                  <a:extLst>
                    <a:ext uri="{9D8B030D-6E8A-4147-A177-3AD203B41FA5}">
                      <a16:colId xmlns:a16="http://schemas.microsoft.com/office/drawing/2014/main" val="2641035363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1316727753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4137958255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3923279393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3095320143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635644317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3053111807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676217038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3338176231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2343144609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960881040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1916330931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1884919040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452655773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1794990379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3196250733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3319497868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1582694573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3916718405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1343854725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3051299234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1469540297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1478835199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3511006540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666710210"/>
                    </a:ext>
                  </a:extLst>
                </a:gridCol>
                <a:gridCol w="572441">
                  <a:extLst>
                    <a:ext uri="{9D8B030D-6E8A-4147-A177-3AD203B41FA5}">
                      <a16:colId xmlns:a16="http://schemas.microsoft.com/office/drawing/2014/main" val="4232380824"/>
                    </a:ext>
                  </a:extLst>
                </a:gridCol>
              </a:tblGrid>
              <a:tr h="989156">
                <a:tc>
                  <a:txBody>
                    <a:bodyPr/>
                    <a:lstStyle/>
                    <a:p>
                      <a:pPr marL="71755" marR="71755" algn="ctr">
                        <a:spcAft>
                          <a:spcPts val="12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Feature Type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Malfind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Ldrmodule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11"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Handles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Process View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IN" sz="2000" kern="100">
                          <a:solidFill>
                            <a:schemeClr val="tx1"/>
                          </a:solidFill>
                          <a:effectLst/>
                        </a:rPr>
                        <a:t>Apihooks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374619"/>
                  </a:ext>
                </a:extLst>
              </a:tr>
              <a:tr h="2417791"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Feature List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 dirty="0" err="1">
                          <a:solidFill>
                            <a:schemeClr val="tx1"/>
                          </a:solidFill>
                          <a:effectLst/>
                        </a:rPr>
                        <a:t>commitCharge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 dirty="0">
                          <a:solidFill>
                            <a:schemeClr val="tx1"/>
                          </a:solidFill>
                          <a:effectLst/>
                        </a:rPr>
                        <a:t>Protection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>
                          <a:solidFill>
                            <a:schemeClr val="tx1"/>
                          </a:solidFill>
                          <a:effectLst/>
                        </a:rPr>
                        <a:t>uniqueInjections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 dirty="0" err="1">
                          <a:solidFill>
                            <a:schemeClr val="tx1"/>
                          </a:solidFill>
                          <a:effectLst/>
                        </a:rPr>
                        <a:t>avgMissingFromLoad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 dirty="0" err="1">
                          <a:solidFill>
                            <a:schemeClr val="tx1"/>
                          </a:solidFill>
                          <a:effectLst/>
                        </a:rPr>
                        <a:t>avgMissingFromInit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 dirty="0" err="1">
                          <a:solidFill>
                            <a:schemeClr val="tx1"/>
                          </a:solidFill>
                          <a:effectLst/>
                        </a:rPr>
                        <a:t>avgMissingFromMem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>
                          <a:solidFill>
                            <a:schemeClr val="tx1"/>
                          </a:solidFill>
                          <a:effectLst/>
                        </a:rPr>
                        <a:t>port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>
                          <a:solidFill>
                            <a:schemeClr val="tx1"/>
                          </a:solidFill>
                          <a:effectLst/>
                        </a:rPr>
                        <a:t>file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 dirty="0">
                          <a:solidFill>
                            <a:schemeClr val="tx1"/>
                          </a:solidFill>
                          <a:effectLst/>
                        </a:rPr>
                        <a:t>event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 dirty="0">
                          <a:solidFill>
                            <a:schemeClr val="tx1"/>
                          </a:solidFill>
                          <a:effectLst/>
                        </a:rPr>
                        <a:t>desktop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 dirty="0">
                          <a:solidFill>
                            <a:schemeClr val="tx1"/>
                          </a:solidFill>
                          <a:effectLst/>
                        </a:rPr>
                        <a:t>key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 dirty="0">
                          <a:solidFill>
                            <a:schemeClr val="tx1"/>
                          </a:solidFill>
                          <a:effectLst/>
                        </a:rPr>
                        <a:t>thread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>
                          <a:solidFill>
                            <a:schemeClr val="tx1"/>
                          </a:solidFill>
                          <a:effectLst/>
                        </a:rPr>
                        <a:t>directory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>
                          <a:solidFill>
                            <a:schemeClr val="tx1"/>
                          </a:solidFill>
                          <a:effectLst/>
                        </a:rPr>
                        <a:t>semaphore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>
                          <a:solidFill>
                            <a:schemeClr val="tx1"/>
                          </a:solidFill>
                          <a:effectLst/>
                        </a:rPr>
                        <a:t>timer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 dirty="0">
                          <a:solidFill>
                            <a:schemeClr val="tx1"/>
                          </a:solidFill>
                          <a:effectLst/>
                        </a:rPr>
                        <a:t>section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>
                          <a:solidFill>
                            <a:schemeClr val="tx1"/>
                          </a:solidFill>
                          <a:effectLst/>
                        </a:rPr>
                        <a:t>mutant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1200"/>
                        </a:spcAft>
                      </a:pPr>
                      <a:r>
                        <a:rPr lang="en-IN" sz="2000" kern="100" dirty="0" err="1">
                          <a:solidFill>
                            <a:schemeClr val="tx1"/>
                          </a:solidFill>
                          <a:effectLst/>
                        </a:rPr>
                        <a:t>pslist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l">
                        <a:spcAft>
                          <a:spcPts val="1200"/>
                        </a:spcAft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Psscan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 anchor="ctr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 dirty="0" err="1">
                          <a:solidFill>
                            <a:schemeClr val="tx1"/>
                          </a:solidFill>
                          <a:effectLst/>
                        </a:rPr>
                        <a:t>thrdproc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>
                          <a:solidFill>
                            <a:schemeClr val="tx1"/>
                          </a:solidFill>
                          <a:effectLst/>
                        </a:rPr>
                        <a:t>pspcid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 dirty="0">
                          <a:solidFill>
                            <a:schemeClr val="tx1"/>
                          </a:solidFill>
                          <a:effectLst/>
                        </a:rPr>
                        <a:t>session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 dirty="0" err="1">
                          <a:solidFill>
                            <a:schemeClr val="tx1"/>
                          </a:solidFill>
                          <a:effectLst/>
                        </a:rPr>
                        <a:t>deskthrd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 dirty="0" err="1">
                          <a:solidFill>
                            <a:schemeClr val="tx1"/>
                          </a:solidFill>
                          <a:effectLst/>
                        </a:rPr>
                        <a:t>nhooks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 dirty="0" err="1">
                          <a:solidFill>
                            <a:schemeClr val="tx1"/>
                          </a:solidFill>
                          <a:effectLst/>
                        </a:rPr>
                        <a:t>nhookInLine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marL="71755" marR="71755" algn="just">
                        <a:spcAft>
                          <a:spcPts val="1200"/>
                        </a:spcAft>
                      </a:pPr>
                      <a:r>
                        <a:rPr lang="en-IN" sz="2000" kern="100" dirty="0" err="1">
                          <a:solidFill>
                            <a:schemeClr val="tx1"/>
                          </a:solidFill>
                          <a:effectLst/>
                        </a:rPr>
                        <a:t>nhooksInUsermode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 vert="vert27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1604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18EB0-53C5-1FA0-0A3E-282CE7F85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90302"/>
              </p:ext>
            </p:extLst>
          </p:nvPr>
        </p:nvGraphicFramePr>
        <p:xfrm>
          <a:off x="10489828" y="1485900"/>
          <a:ext cx="5341626" cy="5181600"/>
        </p:xfrm>
        <a:graphic>
          <a:graphicData uri="http://schemas.openxmlformats.org/drawingml/2006/table">
            <a:tbl>
              <a:tblPr firstRow="1" firstCol="1" bandRow="1">
                <a:tableStyleId>{D7AC3CCA-C797-4891-BE02-D94E43425B78}</a:tableStyleId>
              </a:tblPr>
              <a:tblGrid>
                <a:gridCol w="1780542">
                  <a:extLst>
                    <a:ext uri="{9D8B030D-6E8A-4147-A177-3AD203B41FA5}">
                      <a16:colId xmlns:a16="http://schemas.microsoft.com/office/drawing/2014/main" val="4240603823"/>
                    </a:ext>
                  </a:extLst>
                </a:gridCol>
                <a:gridCol w="1780542">
                  <a:extLst>
                    <a:ext uri="{9D8B030D-6E8A-4147-A177-3AD203B41FA5}">
                      <a16:colId xmlns:a16="http://schemas.microsoft.com/office/drawing/2014/main" val="3641440106"/>
                    </a:ext>
                  </a:extLst>
                </a:gridCol>
                <a:gridCol w="1780542">
                  <a:extLst>
                    <a:ext uri="{9D8B030D-6E8A-4147-A177-3AD203B41FA5}">
                      <a16:colId xmlns:a16="http://schemas.microsoft.com/office/drawing/2014/main" val="3597688458"/>
                    </a:ext>
                  </a:extLst>
                </a:gridCol>
              </a:tblGrid>
              <a:tr h="582588"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Malware Class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Malware Descent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Count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24638"/>
                  </a:ext>
                </a:extLst>
              </a:tr>
              <a:tr h="291294"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Trojan Horse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Zeus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195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6873073"/>
                  </a:ext>
                </a:extLst>
              </a:tr>
              <a:tr h="2912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Emotet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196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100948"/>
                  </a:ext>
                </a:extLst>
              </a:tr>
              <a:tr h="2912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Refroso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961583"/>
                  </a:ext>
                </a:extLst>
              </a:tr>
              <a:tr h="2912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Scar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737982"/>
                  </a:ext>
                </a:extLst>
              </a:tr>
              <a:tr h="2912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Reconyc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157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484455"/>
                  </a:ext>
                </a:extLst>
              </a:tr>
              <a:tr h="291294"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Spyware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180Solutions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231556"/>
                  </a:ext>
                </a:extLst>
              </a:tr>
              <a:tr h="2912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Coolwebsearch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227971"/>
                  </a:ext>
                </a:extLst>
              </a:tr>
              <a:tr h="2912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Gator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833464"/>
                  </a:ext>
                </a:extLst>
              </a:tr>
              <a:tr h="2912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Transponder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241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66431"/>
                  </a:ext>
                </a:extLst>
              </a:tr>
              <a:tr h="2912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TIBS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141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861531"/>
                  </a:ext>
                </a:extLst>
              </a:tr>
              <a:tr h="291294"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Ransomware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Conti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93240"/>
                  </a:ext>
                </a:extLst>
              </a:tr>
              <a:tr h="2912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MAZE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195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733764"/>
                  </a:ext>
                </a:extLst>
              </a:tr>
              <a:tr h="2912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Pysa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171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453815"/>
                  </a:ext>
                </a:extLst>
              </a:tr>
              <a:tr h="2912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</a:rPr>
                        <a:t>Ako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>
                          <a:solidFill>
                            <a:schemeClr val="tx1"/>
                          </a:solidFill>
                          <a:effectLst/>
                        </a:rPr>
                        <a:t>200</a:t>
                      </a:r>
                      <a:endParaRPr lang="en-IN" sz="20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508321"/>
                  </a:ext>
                </a:extLst>
              </a:tr>
              <a:tr h="29129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Shade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</a:rPr>
                        <a:t>220</a:t>
                      </a:r>
                      <a:endParaRPr lang="en-I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solidFill>
                      <a:srgbClr val="9BFF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2423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CA918D4-086B-1422-C0B7-C9D1483C0682}"/>
              </a:ext>
            </a:extLst>
          </p:cNvPr>
          <p:cNvSpPr txBox="1"/>
          <p:nvPr/>
        </p:nvSpPr>
        <p:spPr>
          <a:xfrm>
            <a:off x="11877147" y="1084647"/>
            <a:ext cx="2566987" cy="380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</a:rPr>
              <a:t>Table 1: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</a:rPr>
              <a:t> Malware Split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0CD70F-9615-F3B5-CC49-E1A15F530BC2}"/>
              </a:ext>
            </a:extLst>
          </p:cNvPr>
          <p:cNvSpPr txBox="1"/>
          <p:nvPr/>
        </p:nvSpPr>
        <p:spPr>
          <a:xfrm>
            <a:off x="6762750" y="6272981"/>
            <a:ext cx="2338387" cy="380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</a:rPr>
              <a:t>Table 2: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" panose="02020603050405020304" pitchFamily="18" charset="0"/>
                <a:ea typeface="Times" panose="02020603050405020304" pitchFamily="18" charset="0"/>
              </a:rPr>
              <a:t> Feature List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1001F0-19C4-56AF-8939-7CFBA0A115B9}"/>
              </a:ext>
            </a:extLst>
          </p:cNvPr>
          <p:cNvCxnSpPr/>
          <p:nvPr/>
        </p:nvCxnSpPr>
        <p:spPr>
          <a:xfrm>
            <a:off x="3276600" y="2400300"/>
            <a:ext cx="567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790ACE-9B8D-3A35-7495-449F743AD9D5}"/>
              </a:ext>
            </a:extLst>
          </p:cNvPr>
          <p:cNvCxnSpPr/>
          <p:nvPr/>
        </p:nvCxnSpPr>
        <p:spPr>
          <a:xfrm>
            <a:off x="6062134" y="2400300"/>
            <a:ext cx="567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2267" y="3343641"/>
            <a:ext cx="7428882" cy="580659"/>
          </a:xfrm>
          <a:custGeom>
            <a:avLst/>
            <a:gdLst/>
            <a:ahLst/>
            <a:cxnLst/>
            <a:rect l="l" t="t" r="r" b="b"/>
            <a:pathLst>
              <a:path w="7105015" h="1126489">
                <a:moveTo>
                  <a:pt x="0" y="0"/>
                </a:moveTo>
                <a:lnTo>
                  <a:pt x="7104691" y="0"/>
                </a:lnTo>
                <a:lnTo>
                  <a:pt x="7104691" y="1126170"/>
                </a:lnTo>
                <a:lnTo>
                  <a:pt x="0" y="1126170"/>
                </a:lnTo>
                <a:lnTo>
                  <a:pt x="0" y="0"/>
                </a:lnTo>
                <a:close/>
              </a:path>
            </a:pathLst>
          </a:custGeom>
          <a:solidFill>
            <a:srgbClr val="9BFFEA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1206" y="3444529"/>
            <a:ext cx="7428882" cy="427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005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700" b="0" i="0" u="none" strike="noStrike" kern="0" cap="none" spc="12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ucida Sans Unicode"/>
                <a:cs typeface="Lucida Sans Unicode"/>
              </a:rPr>
              <a:t>Obfuscated </a:t>
            </a:r>
            <a:r>
              <a:rPr kumimoji="0" sz="2700" b="0" i="0" u="none" strike="noStrike" kern="0" cap="none" spc="12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ucida Sans Unicode"/>
                <a:cs typeface="Lucida Sans Unicode"/>
              </a:rPr>
              <a:t>M</a:t>
            </a:r>
            <a:r>
              <a:rPr kumimoji="0" lang="en-IN" sz="2700" b="0" i="0" u="none" strike="noStrike" kern="0" cap="none" spc="12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Lucida Sans Unicode"/>
                <a:cs typeface="Lucida Sans Unicode"/>
              </a:rPr>
              <a:t>alware Detection Models </a:t>
            </a:r>
            <a:endParaRPr kumimoji="0" sz="2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cs typeface="Lucida Sans Unicod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29114" y="3861646"/>
            <a:ext cx="895086" cy="945071"/>
            <a:chOff x="11547745" y="8135503"/>
            <a:chExt cx="293370" cy="382905"/>
          </a:xfrm>
        </p:grpSpPr>
        <p:sp>
          <p:nvSpPr>
            <p:cNvPr id="10" name="object 10"/>
            <p:cNvSpPr/>
            <p:nvPr/>
          </p:nvSpPr>
          <p:spPr>
            <a:xfrm>
              <a:off x="11567084" y="8154553"/>
              <a:ext cx="255270" cy="344805"/>
            </a:xfrm>
            <a:custGeom>
              <a:avLst/>
              <a:gdLst/>
              <a:ahLst/>
              <a:cxnLst/>
              <a:rect l="l" t="t" r="r" b="b"/>
              <a:pathLst>
                <a:path w="255270" h="344804">
                  <a:moveTo>
                    <a:pt x="254797" y="0"/>
                  </a:moveTo>
                  <a:lnTo>
                    <a:pt x="0" y="344482"/>
                  </a:lnTo>
                </a:path>
              </a:pathLst>
            </a:custGeom>
            <a:ln w="3836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6937" y="8403130"/>
              <a:ext cx="92075" cy="96520"/>
            </a:xfrm>
            <a:custGeom>
              <a:avLst/>
              <a:gdLst/>
              <a:ahLst/>
              <a:cxnLst/>
              <a:rect l="l" t="t" r="r" b="b"/>
              <a:pathLst>
                <a:path w="92075" h="96520">
                  <a:moveTo>
                    <a:pt x="91894" y="67969"/>
                  </a:moveTo>
                  <a:lnTo>
                    <a:pt x="146" y="95906"/>
                  </a:lnTo>
                  <a:lnTo>
                    <a:pt x="0" y="0"/>
                  </a:lnTo>
                </a:path>
              </a:pathLst>
            </a:custGeom>
            <a:ln w="38313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876800" y="3861646"/>
            <a:ext cx="934348" cy="904335"/>
            <a:chOff x="12696941" y="8124176"/>
            <a:chExt cx="359410" cy="403225"/>
          </a:xfrm>
        </p:grpSpPr>
        <p:sp>
          <p:nvSpPr>
            <p:cNvPr id="13" name="object 13"/>
            <p:cNvSpPr/>
            <p:nvPr/>
          </p:nvSpPr>
          <p:spPr>
            <a:xfrm>
              <a:off x="12715991" y="8143226"/>
              <a:ext cx="321310" cy="365125"/>
            </a:xfrm>
            <a:custGeom>
              <a:avLst/>
              <a:gdLst/>
              <a:ahLst/>
              <a:cxnLst/>
              <a:rect l="l" t="t" r="r" b="b"/>
              <a:pathLst>
                <a:path w="321309" h="365125">
                  <a:moveTo>
                    <a:pt x="0" y="0"/>
                  </a:moveTo>
                  <a:lnTo>
                    <a:pt x="320845" y="364808"/>
                  </a:lnTo>
                </a:path>
              </a:pathLst>
            </a:custGeom>
            <a:ln w="38119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2943554" y="8413022"/>
              <a:ext cx="93345" cy="95250"/>
            </a:xfrm>
            <a:custGeom>
              <a:avLst/>
              <a:gdLst/>
              <a:ahLst/>
              <a:cxnLst/>
              <a:rect l="l" t="t" r="r" b="b"/>
              <a:pathLst>
                <a:path w="93344" h="95250">
                  <a:moveTo>
                    <a:pt x="85828" y="0"/>
                  </a:moveTo>
                  <a:lnTo>
                    <a:pt x="93282" y="95012"/>
                  </a:lnTo>
                  <a:lnTo>
                    <a:pt x="0" y="75485"/>
                  </a:lnTo>
                </a:path>
              </a:pathLst>
            </a:custGeom>
            <a:ln w="38117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133600" y="7788824"/>
            <a:ext cx="472273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 MT"/>
                <a:cs typeface="Arial MT"/>
              </a:rPr>
              <a:t>Fig.</a:t>
            </a:r>
            <a:r>
              <a:rPr kumimoji="0" lang="en-IN" sz="1800" b="0" i="0" u="none" strike="noStrike" kern="0" cap="none" spc="-1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 MT"/>
                <a:cs typeface="Arial MT"/>
              </a:rPr>
              <a:t>1:</a:t>
            </a:r>
            <a:r>
              <a:rPr kumimoji="0" sz="1800" b="0" i="0" u="none" strike="noStrike" kern="0" cap="none" spc="-6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1800" b="0" i="0" u="none" strike="noStrike" kern="0" cap="none" spc="9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 MT"/>
                <a:cs typeface="Arial MT"/>
              </a:rPr>
              <a:t>Workflow</a:t>
            </a:r>
            <a:r>
              <a:rPr kumimoji="0" sz="1800" b="0" i="0" u="none" strike="noStrike" kern="0" cap="none" spc="-5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1800" b="0" i="0" u="none" strike="noStrike" kern="0" cap="none" spc="15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 MT"/>
                <a:cs typeface="Arial MT"/>
              </a:rPr>
              <a:t>of</a:t>
            </a:r>
            <a:r>
              <a:rPr kumimoji="0" sz="1800" b="0" i="0" u="none" strike="noStrike" kern="0" cap="none" spc="-5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kumimoji="0" sz="1800" b="0" i="0" u="none" strike="noStrike" kern="0" cap="none" spc="12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 MT"/>
                <a:cs typeface="Arial MT"/>
              </a:rPr>
              <a:t>the</a:t>
            </a:r>
            <a:r>
              <a:rPr kumimoji="0" sz="1800" b="0" i="0" u="none" strike="noStrike" kern="0" cap="none" spc="-55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lang="en-IN" spc="105" dirty="0">
                <a:solidFill>
                  <a:srgbClr val="333333"/>
                </a:solidFill>
                <a:latin typeface="Arial MT"/>
                <a:cs typeface="Arial MT"/>
              </a:rPr>
              <a:t>E</a:t>
            </a:r>
            <a:r>
              <a:rPr kumimoji="0" sz="1800" b="0" i="0" u="none" strike="noStrike" kern="0" cap="none" spc="105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 MT"/>
                <a:cs typeface="Arial MT"/>
              </a:rPr>
              <a:t>ntire</a:t>
            </a:r>
            <a:r>
              <a:rPr kumimoji="0" sz="1800" b="0" i="0" u="none" strike="noStrike" kern="0" cap="none" spc="-6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rial MT"/>
                <a:cs typeface="Arial MT"/>
              </a:rPr>
              <a:t> </a:t>
            </a:r>
            <a:r>
              <a:rPr lang="en-IN" spc="110" dirty="0">
                <a:solidFill>
                  <a:srgbClr val="333333"/>
                </a:solidFill>
                <a:latin typeface="Arial MT"/>
                <a:cs typeface="Arial MT"/>
              </a:rPr>
              <a:t>Research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 MT"/>
              <a:cs typeface="Arial M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1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4"/>
                </a:lnTo>
                <a:lnTo>
                  <a:pt x="0" y="1024954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75548" y="258677"/>
            <a:ext cx="1013333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spc="80" dirty="0">
                <a:latin typeface="Tahoma"/>
                <a:cs typeface="Tahoma"/>
              </a:rPr>
              <a:t>Proposed Methods</a:t>
            </a:r>
            <a:endParaRPr spc="80" dirty="0">
              <a:latin typeface="Tahoma"/>
              <a:cs typeface="Tahom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C27359-97D4-4658-41C2-F50520F90903}"/>
              </a:ext>
            </a:extLst>
          </p:cNvPr>
          <p:cNvSpPr txBox="1"/>
          <p:nvPr/>
        </p:nvSpPr>
        <p:spPr>
          <a:xfrm>
            <a:off x="5009841" y="4781371"/>
            <a:ext cx="3183793" cy="1200329"/>
          </a:xfrm>
          <a:prstGeom prst="rect">
            <a:avLst/>
          </a:prstGeom>
          <a:solidFill>
            <a:srgbClr val="9BFF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spc="95" dirty="0">
                <a:solidFill>
                  <a:srgbClr val="333333"/>
                </a:solidFill>
                <a:latin typeface="Lucida Sans Unicode"/>
                <a:cs typeface="Lucida Sans Unicode"/>
              </a:rPr>
              <a:t>Machine Learning and Nature Inspired Algorithms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cs typeface="Lucida Sans Unicode"/>
            </a:endParaRPr>
          </a:p>
          <a:p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713B37-2724-7220-BC21-EDDDCE0C6520}"/>
              </a:ext>
            </a:extLst>
          </p:cNvPr>
          <p:cNvSpPr txBox="1"/>
          <p:nvPr/>
        </p:nvSpPr>
        <p:spPr>
          <a:xfrm>
            <a:off x="394598" y="4823176"/>
            <a:ext cx="3183793" cy="923330"/>
          </a:xfrm>
          <a:prstGeom prst="rect">
            <a:avLst/>
          </a:prstGeom>
          <a:solidFill>
            <a:srgbClr val="9BFFEA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spc="95" dirty="0">
                <a:solidFill>
                  <a:srgbClr val="333333"/>
                </a:solidFill>
                <a:latin typeface="Lucida Sans Unicode"/>
                <a:cs typeface="Lucida Sans Unicode"/>
              </a:rPr>
              <a:t>Revisited Machine Learning  Algorithms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Lucida Sans Unicode"/>
              <a:cs typeface="Lucida Sans Unicode"/>
            </a:endParaRPr>
          </a:p>
          <a:p>
            <a:endParaRPr lang="en-I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406B3-3D33-628A-C3D9-09C305AF0421}"/>
              </a:ext>
            </a:extLst>
          </p:cNvPr>
          <p:cNvSpPr/>
          <p:nvPr/>
        </p:nvSpPr>
        <p:spPr>
          <a:xfrm>
            <a:off x="504222" y="6497054"/>
            <a:ext cx="1202592" cy="702576"/>
          </a:xfrm>
          <a:prstGeom prst="rect">
            <a:avLst/>
          </a:prstGeom>
          <a:solidFill>
            <a:srgbClr val="9BFF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Decision Tree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AEF80F-A8B7-86C4-79C6-29E1F9C98FC3}"/>
              </a:ext>
            </a:extLst>
          </p:cNvPr>
          <p:cNvSpPr/>
          <p:nvPr/>
        </p:nvSpPr>
        <p:spPr>
          <a:xfrm>
            <a:off x="2375799" y="6438900"/>
            <a:ext cx="1202592" cy="702576"/>
          </a:xfrm>
          <a:prstGeom prst="rect">
            <a:avLst/>
          </a:prstGeom>
          <a:solidFill>
            <a:srgbClr val="9BFF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Random Forest</a:t>
            </a:r>
          </a:p>
        </p:txBody>
      </p:sp>
      <p:grpSp>
        <p:nvGrpSpPr>
          <p:cNvPr id="30" name="object 9">
            <a:extLst>
              <a:ext uri="{FF2B5EF4-FFF2-40B4-BE49-F238E27FC236}">
                <a16:creationId xmlns:a16="http://schemas.microsoft.com/office/drawing/2014/main" id="{DD26380F-17B4-3857-BA45-279DDC46EAB1}"/>
              </a:ext>
            </a:extLst>
          </p:cNvPr>
          <p:cNvGrpSpPr/>
          <p:nvPr/>
        </p:nvGrpSpPr>
        <p:grpSpPr>
          <a:xfrm>
            <a:off x="944348" y="5746506"/>
            <a:ext cx="579652" cy="750548"/>
            <a:chOff x="11547745" y="8135503"/>
            <a:chExt cx="293370" cy="382905"/>
          </a:xfrm>
        </p:grpSpPr>
        <p:sp>
          <p:nvSpPr>
            <p:cNvPr id="31" name="object 10">
              <a:extLst>
                <a:ext uri="{FF2B5EF4-FFF2-40B4-BE49-F238E27FC236}">
                  <a16:creationId xmlns:a16="http://schemas.microsoft.com/office/drawing/2014/main" id="{DFF895E7-070A-E961-97EF-E30797014286}"/>
                </a:ext>
              </a:extLst>
            </p:cNvPr>
            <p:cNvSpPr/>
            <p:nvPr/>
          </p:nvSpPr>
          <p:spPr>
            <a:xfrm>
              <a:off x="11567084" y="8154553"/>
              <a:ext cx="255270" cy="344805"/>
            </a:xfrm>
            <a:custGeom>
              <a:avLst/>
              <a:gdLst/>
              <a:ahLst/>
              <a:cxnLst/>
              <a:rect l="l" t="t" r="r" b="b"/>
              <a:pathLst>
                <a:path w="255270" h="344804">
                  <a:moveTo>
                    <a:pt x="254797" y="0"/>
                  </a:moveTo>
                  <a:lnTo>
                    <a:pt x="0" y="344482"/>
                  </a:lnTo>
                </a:path>
              </a:pathLst>
            </a:custGeom>
            <a:ln w="3836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11">
              <a:extLst>
                <a:ext uri="{FF2B5EF4-FFF2-40B4-BE49-F238E27FC236}">
                  <a16:creationId xmlns:a16="http://schemas.microsoft.com/office/drawing/2014/main" id="{BBD414C2-2412-7B2F-2709-8F0ADCF3E838}"/>
                </a:ext>
              </a:extLst>
            </p:cNvPr>
            <p:cNvSpPr/>
            <p:nvPr/>
          </p:nvSpPr>
          <p:spPr>
            <a:xfrm>
              <a:off x="11566937" y="8403130"/>
              <a:ext cx="92075" cy="96520"/>
            </a:xfrm>
            <a:custGeom>
              <a:avLst/>
              <a:gdLst/>
              <a:ahLst/>
              <a:cxnLst/>
              <a:rect l="l" t="t" r="r" b="b"/>
              <a:pathLst>
                <a:path w="92075" h="96520">
                  <a:moveTo>
                    <a:pt x="91894" y="67969"/>
                  </a:moveTo>
                  <a:lnTo>
                    <a:pt x="146" y="95906"/>
                  </a:lnTo>
                  <a:lnTo>
                    <a:pt x="0" y="0"/>
                  </a:lnTo>
                </a:path>
              </a:pathLst>
            </a:custGeom>
            <a:ln w="38313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object 9">
            <a:extLst>
              <a:ext uri="{FF2B5EF4-FFF2-40B4-BE49-F238E27FC236}">
                <a16:creationId xmlns:a16="http://schemas.microsoft.com/office/drawing/2014/main" id="{7469E09B-20D1-8959-0AA8-CC5BCD27EE07}"/>
              </a:ext>
            </a:extLst>
          </p:cNvPr>
          <p:cNvGrpSpPr/>
          <p:nvPr/>
        </p:nvGrpSpPr>
        <p:grpSpPr>
          <a:xfrm>
            <a:off x="4893643" y="5931613"/>
            <a:ext cx="579652" cy="750548"/>
            <a:chOff x="11547745" y="8135503"/>
            <a:chExt cx="293370" cy="382905"/>
          </a:xfrm>
        </p:grpSpPr>
        <p:sp>
          <p:nvSpPr>
            <p:cNvPr id="34" name="object 10">
              <a:extLst>
                <a:ext uri="{FF2B5EF4-FFF2-40B4-BE49-F238E27FC236}">
                  <a16:creationId xmlns:a16="http://schemas.microsoft.com/office/drawing/2014/main" id="{DBD08726-29A1-0CD0-0329-8A8D30BAB4EC}"/>
                </a:ext>
              </a:extLst>
            </p:cNvPr>
            <p:cNvSpPr/>
            <p:nvPr/>
          </p:nvSpPr>
          <p:spPr>
            <a:xfrm>
              <a:off x="11567084" y="8154553"/>
              <a:ext cx="255270" cy="344805"/>
            </a:xfrm>
            <a:custGeom>
              <a:avLst/>
              <a:gdLst/>
              <a:ahLst/>
              <a:cxnLst/>
              <a:rect l="l" t="t" r="r" b="b"/>
              <a:pathLst>
                <a:path w="255270" h="344804">
                  <a:moveTo>
                    <a:pt x="254797" y="0"/>
                  </a:moveTo>
                  <a:lnTo>
                    <a:pt x="0" y="344482"/>
                  </a:lnTo>
                </a:path>
              </a:pathLst>
            </a:custGeom>
            <a:ln w="3836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11">
              <a:extLst>
                <a:ext uri="{FF2B5EF4-FFF2-40B4-BE49-F238E27FC236}">
                  <a16:creationId xmlns:a16="http://schemas.microsoft.com/office/drawing/2014/main" id="{6CD2A86E-0214-0F67-FAC9-466621FFA805}"/>
                </a:ext>
              </a:extLst>
            </p:cNvPr>
            <p:cNvSpPr/>
            <p:nvPr/>
          </p:nvSpPr>
          <p:spPr>
            <a:xfrm>
              <a:off x="11566937" y="8403130"/>
              <a:ext cx="92075" cy="96520"/>
            </a:xfrm>
            <a:custGeom>
              <a:avLst/>
              <a:gdLst/>
              <a:ahLst/>
              <a:cxnLst/>
              <a:rect l="l" t="t" r="r" b="b"/>
              <a:pathLst>
                <a:path w="92075" h="96520">
                  <a:moveTo>
                    <a:pt x="91894" y="67969"/>
                  </a:moveTo>
                  <a:lnTo>
                    <a:pt x="146" y="95906"/>
                  </a:lnTo>
                  <a:lnTo>
                    <a:pt x="0" y="0"/>
                  </a:lnTo>
                </a:path>
              </a:pathLst>
            </a:custGeom>
            <a:ln w="38313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" name="object 12">
            <a:extLst>
              <a:ext uri="{FF2B5EF4-FFF2-40B4-BE49-F238E27FC236}">
                <a16:creationId xmlns:a16="http://schemas.microsoft.com/office/drawing/2014/main" id="{0950C302-45E2-52F1-1C7E-5A12B10963EF}"/>
              </a:ext>
            </a:extLst>
          </p:cNvPr>
          <p:cNvGrpSpPr/>
          <p:nvPr/>
        </p:nvGrpSpPr>
        <p:grpSpPr>
          <a:xfrm>
            <a:off x="2568596" y="5721229"/>
            <a:ext cx="659030" cy="734972"/>
            <a:chOff x="12696941" y="8124176"/>
            <a:chExt cx="359410" cy="403225"/>
          </a:xfrm>
        </p:grpSpPr>
        <p:sp>
          <p:nvSpPr>
            <p:cNvPr id="37" name="object 13">
              <a:extLst>
                <a:ext uri="{FF2B5EF4-FFF2-40B4-BE49-F238E27FC236}">
                  <a16:creationId xmlns:a16="http://schemas.microsoft.com/office/drawing/2014/main" id="{57ED7C05-A9A0-7C5C-6BEE-FA8B7CCFB642}"/>
                </a:ext>
              </a:extLst>
            </p:cNvPr>
            <p:cNvSpPr/>
            <p:nvPr/>
          </p:nvSpPr>
          <p:spPr>
            <a:xfrm>
              <a:off x="12715991" y="8143226"/>
              <a:ext cx="321310" cy="365125"/>
            </a:xfrm>
            <a:custGeom>
              <a:avLst/>
              <a:gdLst/>
              <a:ahLst/>
              <a:cxnLst/>
              <a:rect l="l" t="t" r="r" b="b"/>
              <a:pathLst>
                <a:path w="321309" h="365125">
                  <a:moveTo>
                    <a:pt x="0" y="0"/>
                  </a:moveTo>
                  <a:lnTo>
                    <a:pt x="320845" y="364808"/>
                  </a:lnTo>
                </a:path>
              </a:pathLst>
            </a:custGeom>
            <a:ln w="38119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object 14">
              <a:extLst>
                <a:ext uri="{FF2B5EF4-FFF2-40B4-BE49-F238E27FC236}">
                  <a16:creationId xmlns:a16="http://schemas.microsoft.com/office/drawing/2014/main" id="{C3A738B9-D128-E5F6-A857-64A3A7F07472}"/>
                </a:ext>
              </a:extLst>
            </p:cNvPr>
            <p:cNvSpPr/>
            <p:nvPr/>
          </p:nvSpPr>
          <p:spPr>
            <a:xfrm>
              <a:off x="12943554" y="8413022"/>
              <a:ext cx="93345" cy="95250"/>
            </a:xfrm>
            <a:custGeom>
              <a:avLst/>
              <a:gdLst/>
              <a:ahLst/>
              <a:cxnLst/>
              <a:rect l="l" t="t" r="r" b="b"/>
              <a:pathLst>
                <a:path w="93344" h="95250">
                  <a:moveTo>
                    <a:pt x="85828" y="0"/>
                  </a:moveTo>
                  <a:lnTo>
                    <a:pt x="93282" y="95012"/>
                  </a:lnTo>
                  <a:lnTo>
                    <a:pt x="0" y="75485"/>
                  </a:lnTo>
                </a:path>
              </a:pathLst>
            </a:custGeom>
            <a:ln w="38117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ECB6C341-B710-A52A-458E-20AD7D38C479}"/>
              </a:ext>
            </a:extLst>
          </p:cNvPr>
          <p:cNvSpPr/>
          <p:nvPr/>
        </p:nvSpPr>
        <p:spPr>
          <a:xfrm>
            <a:off x="4267200" y="6649454"/>
            <a:ext cx="1202592" cy="702576"/>
          </a:xfrm>
          <a:prstGeom prst="rect">
            <a:avLst/>
          </a:prstGeom>
          <a:solidFill>
            <a:srgbClr val="9BFF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DTACO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CBE0BF4-E4A3-4E88-EE0F-6EF498BBADB2}"/>
              </a:ext>
            </a:extLst>
          </p:cNvPr>
          <p:cNvSpPr/>
          <p:nvPr/>
        </p:nvSpPr>
        <p:spPr>
          <a:xfrm>
            <a:off x="7789008" y="6650724"/>
            <a:ext cx="1202592" cy="702576"/>
          </a:xfrm>
          <a:prstGeom prst="rect">
            <a:avLst/>
          </a:prstGeom>
          <a:solidFill>
            <a:srgbClr val="9BFF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DTCSA</a:t>
            </a:r>
          </a:p>
        </p:txBody>
      </p:sp>
      <p:grpSp>
        <p:nvGrpSpPr>
          <p:cNvPr id="41" name="object 12">
            <a:extLst>
              <a:ext uri="{FF2B5EF4-FFF2-40B4-BE49-F238E27FC236}">
                <a16:creationId xmlns:a16="http://schemas.microsoft.com/office/drawing/2014/main" id="{9904218E-728E-56B6-F8E5-8CCF98CD8EA5}"/>
              </a:ext>
            </a:extLst>
          </p:cNvPr>
          <p:cNvGrpSpPr/>
          <p:nvPr/>
        </p:nvGrpSpPr>
        <p:grpSpPr>
          <a:xfrm>
            <a:off x="7789008" y="5932733"/>
            <a:ext cx="642422" cy="675867"/>
            <a:chOff x="12696941" y="8124176"/>
            <a:chExt cx="359410" cy="403225"/>
          </a:xfrm>
        </p:grpSpPr>
        <p:sp>
          <p:nvSpPr>
            <p:cNvPr id="42" name="object 13">
              <a:extLst>
                <a:ext uri="{FF2B5EF4-FFF2-40B4-BE49-F238E27FC236}">
                  <a16:creationId xmlns:a16="http://schemas.microsoft.com/office/drawing/2014/main" id="{036165CD-F5BD-7CE1-F28C-1B9E06938E86}"/>
                </a:ext>
              </a:extLst>
            </p:cNvPr>
            <p:cNvSpPr/>
            <p:nvPr/>
          </p:nvSpPr>
          <p:spPr>
            <a:xfrm>
              <a:off x="12715991" y="8143226"/>
              <a:ext cx="321310" cy="365125"/>
            </a:xfrm>
            <a:custGeom>
              <a:avLst/>
              <a:gdLst/>
              <a:ahLst/>
              <a:cxnLst/>
              <a:rect l="l" t="t" r="r" b="b"/>
              <a:pathLst>
                <a:path w="321309" h="365125">
                  <a:moveTo>
                    <a:pt x="0" y="0"/>
                  </a:moveTo>
                  <a:lnTo>
                    <a:pt x="320845" y="364808"/>
                  </a:lnTo>
                </a:path>
              </a:pathLst>
            </a:custGeom>
            <a:ln w="38119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14">
              <a:extLst>
                <a:ext uri="{FF2B5EF4-FFF2-40B4-BE49-F238E27FC236}">
                  <a16:creationId xmlns:a16="http://schemas.microsoft.com/office/drawing/2014/main" id="{9F76C332-E92D-240D-5D16-127DB4C7A8E6}"/>
                </a:ext>
              </a:extLst>
            </p:cNvPr>
            <p:cNvSpPr/>
            <p:nvPr/>
          </p:nvSpPr>
          <p:spPr>
            <a:xfrm>
              <a:off x="12943554" y="8413022"/>
              <a:ext cx="93345" cy="95250"/>
            </a:xfrm>
            <a:custGeom>
              <a:avLst/>
              <a:gdLst/>
              <a:ahLst/>
              <a:cxnLst/>
              <a:rect l="l" t="t" r="r" b="b"/>
              <a:pathLst>
                <a:path w="93344" h="95250">
                  <a:moveTo>
                    <a:pt x="85828" y="0"/>
                  </a:moveTo>
                  <a:lnTo>
                    <a:pt x="93282" y="95012"/>
                  </a:lnTo>
                  <a:lnTo>
                    <a:pt x="0" y="75485"/>
                  </a:lnTo>
                </a:path>
              </a:pathLst>
            </a:custGeom>
            <a:ln w="38117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0F68C97A-5189-85AA-719D-C28F341D28FA}"/>
              </a:ext>
            </a:extLst>
          </p:cNvPr>
          <p:cNvSpPr/>
          <p:nvPr/>
        </p:nvSpPr>
        <p:spPr>
          <a:xfrm>
            <a:off x="6112608" y="6650724"/>
            <a:ext cx="1202592" cy="702576"/>
          </a:xfrm>
          <a:prstGeom prst="rect">
            <a:avLst/>
          </a:prstGeom>
          <a:solidFill>
            <a:srgbClr val="9BFFE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DTPPA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5443644-A97F-EFF2-EBB8-F4E635D57A50}"/>
              </a:ext>
            </a:extLst>
          </p:cNvPr>
          <p:cNvCxnSpPr>
            <a:cxnSpLocks/>
          </p:cNvCxnSpPr>
          <p:nvPr/>
        </p:nvCxnSpPr>
        <p:spPr>
          <a:xfrm>
            <a:off x="6705600" y="5981700"/>
            <a:ext cx="0" cy="6631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A86FA707-DB0F-D609-4BFA-A8FE9122C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598" y="2069818"/>
            <a:ext cx="5196092" cy="5310787"/>
          </a:xfrm>
          <a:prstGeom prst="rect">
            <a:avLst/>
          </a:prstGeom>
          <a:solidFill>
            <a:srgbClr val="9BFFEA"/>
          </a:solidFill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32E019A-E431-EABB-06ED-6AC88E51822C}"/>
              </a:ext>
            </a:extLst>
          </p:cNvPr>
          <p:cNvSpPr txBox="1"/>
          <p:nvPr/>
        </p:nvSpPr>
        <p:spPr>
          <a:xfrm>
            <a:off x="10925426" y="7885747"/>
            <a:ext cx="5990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effectLst/>
                <a:latin typeface="Arial MT"/>
                <a:ea typeface="SimSun" panose="02010600030101010101" pitchFamily="2" charset="-122"/>
              </a:rPr>
              <a:t>Fig. 2: </a:t>
            </a:r>
            <a:r>
              <a:rPr lang="en-US" sz="1800" kern="0" dirty="0">
                <a:effectLst/>
                <a:latin typeface="Arial MT"/>
                <a:ea typeface="SimSun" panose="02010600030101010101" pitchFamily="2" charset="-122"/>
              </a:rPr>
              <a:t>Flow Diagram of the Proposed Hybrid Algorithm</a:t>
            </a:r>
            <a:endParaRPr lang="en-IN" dirty="0">
              <a:latin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3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2"/>
                </a:lnTo>
                <a:lnTo>
                  <a:pt x="0" y="1024952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75548" y="258677"/>
            <a:ext cx="1013333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80" dirty="0">
                <a:latin typeface="Tahoma"/>
                <a:cs typeface="Tahoma"/>
              </a:rPr>
              <a:t>Proposed Methods</a:t>
            </a:r>
            <a:endParaRPr sz="4000" spc="80" dirty="0">
              <a:latin typeface="Tahoma"/>
              <a:cs typeface="Tahom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789F6F-9F73-24E0-4C9E-8884B2472C99}"/>
              </a:ext>
            </a:extLst>
          </p:cNvPr>
          <p:cNvSpPr/>
          <p:nvPr/>
        </p:nvSpPr>
        <p:spPr>
          <a:xfrm>
            <a:off x="14288" y="2887928"/>
            <a:ext cx="8520112" cy="256037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en-IN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Two Common steps for the proposed algorithm above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Population Generation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Fitness Evaluation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997D0C-6965-FE37-E1E0-510971F5AD2A}"/>
              </a:ext>
            </a:extLst>
          </p:cNvPr>
          <p:cNvSpPr/>
          <p:nvPr/>
        </p:nvSpPr>
        <p:spPr>
          <a:xfrm>
            <a:off x="8915400" y="4533900"/>
            <a:ext cx="8879447" cy="5753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893606-8387-FEB1-1F25-51D4AE4BE660}"/>
              </a:ext>
            </a:extLst>
          </p:cNvPr>
          <p:cNvSpPr/>
          <p:nvPr/>
        </p:nvSpPr>
        <p:spPr>
          <a:xfrm>
            <a:off x="0" y="1186634"/>
            <a:ext cx="18211800" cy="1561660"/>
          </a:xfrm>
          <a:prstGeom prst="rect">
            <a:avLst/>
          </a:prstGeom>
          <a:solidFill>
            <a:srgbClr val="D5FF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200000"/>
              </a:lnSpc>
            </a:pPr>
            <a:r>
              <a:rPr lang="en-IN" sz="3200" spc="15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Three ML and NIA based Malware Detection Algorithms :</a:t>
            </a:r>
          </a:p>
          <a:p>
            <a:pPr algn="l"/>
            <a:r>
              <a:rPr lang="en-IN" sz="3200" spc="150" dirty="0" err="1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</a:t>
            </a:r>
            <a:r>
              <a:rPr lang="en-IN" sz="3200" spc="150" dirty="0">
                <a:solidFill>
                  <a:srgbClr val="333333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. DTACO	ii. DTPPA	iii. DTCSA</a:t>
            </a:r>
            <a:endParaRPr lang="en-IN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CD1F2CD-4BA4-C32F-14E3-653D7A2254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59114"/>
                  </p:ext>
                </p:extLst>
              </p:nvPr>
            </p:nvGraphicFramePr>
            <p:xfrm>
              <a:off x="1676401" y="6534081"/>
              <a:ext cx="7010399" cy="31052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61162">
                      <a:extLst>
                        <a:ext uri="{9D8B030D-6E8A-4147-A177-3AD203B41FA5}">
                          <a16:colId xmlns:a16="http://schemas.microsoft.com/office/drawing/2014/main" val="2107134260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3261154939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4013302363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3439141584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1253999322"/>
                        </a:ext>
                      </a:extLst>
                    </a:gridCol>
                    <a:gridCol w="662626">
                      <a:extLst>
                        <a:ext uri="{9D8B030D-6E8A-4147-A177-3AD203B41FA5}">
                          <a16:colId xmlns:a16="http://schemas.microsoft.com/office/drawing/2014/main" val="3095850531"/>
                        </a:ext>
                      </a:extLst>
                    </a:gridCol>
                    <a:gridCol w="662626">
                      <a:extLst>
                        <a:ext uri="{9D8B030D-6E8A-4147-A177-3AD203B41FA5}">
                          <a16:colId xmlns:a16="http://schemas.microsoft.com/office/drawing/2014/main" val="1998669783"/>
                        </a:ext>
                      </a:extLst>
                    </a:gridCol>
                    <a:gridCol w="664227">
                      <a:extLst>
                        <a:ext uri="{9D8B030D-6E8A-4147-A177-3AD203B41FA5}">
                          <a16:colId xmlns:a16="http://schemas.microsoft.com/office/drawing/2014/main" val="409317983"/>
                        </a:ext>
                      </a:extLst>
                    </a:gridCol>
                    <a:gridCol w="664227">
                      <a:extLst>
                        <a:ext uri="{9D8B030D-6E8A-4147-A177-3AD203B41FA5}">
                          <a16:colId xmlns:a16="http://schemas.microsoft.com/office/drawing/2014/main" val="4168400038"/>
                        </a:ext>
                      </a:extLst>
                    </a:gridCol>
                    <a:gridCol w="664227">
                      <a:extLst>
                        <a:ext uri="{9D8B030D-6E8A-4147-A177-3AD203B41FA5}">
                          <a16:colId xmlns:a16="http://schemas.microsoft.com/office/drawing/2014/main" val="2806590076"/>
                        </a:ext>
                      </a:extLst>
                    </a:gridCol>
                  </a:tblGrid>
                  <a:tr h="5489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Population [55 × 55]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55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956137"/>
                      </a:ext>
                    </a:extLst>
                  </a:tr>
                  <a:tr h="4261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9540"/>
                      </a:ext>
                    </a:extLst>
                  </a:tr>
                  <a:tr h="4261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998731"/>
                      </a:ext>
                    </a:extLst>
                  </a:tr>
                  <a:tr h="4069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3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649745"/>
                      </a:ext>
                    </a:extLst>
                  </a:tr>
                  <a:tr h="4069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4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534090"/>
                      </a:ext>
                    </a:extLst>
                  </a:tr>
                  <a:tr h="3083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433048"/>
                      </a:ext>
                    </a:extLst>
                  </a:tr>
                  <a:tr h="5817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783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CD1F2CD-4BA4-C32F-14E3-653D7A2254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759114"/>
                  </p:ext>
                </p:extLst>
              </p:nvPr>
            </p:nvGraphicFramePr>
            <p:xfrm>
              <a:off x="1676401" y="6534081"/>
              <a:ext cx="7010399" cy="31052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61162">
                      <a:extLst>
                        <a:ext uri="{9D8B030D-6E8A-4147-A177-3AD203B41FA5}">
                          <a16:colId xmlns:a16="http://schemas.microsoft.com/office/drawing/2014/main" val="2107134260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3261154939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4013302363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3439141584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1253999322"/>
                        </a:ext>
                      </a:extLst>
                    </a:gridCol>
                    <a:gridCol w="662626">
                      <a:extLst>
                        <a:ext uri="{9D8B030D-6E8A-4147-A177-3AD203B41FA5}">
                          <a16:colId xmlns:a16="http://schemas.microsoft.com/office/drawing/2014/main" val="3095850531"/>
                        </a:ext>
                      </a:extLst>
                    </a:gridCol>
                    <a:gridCol w="662626">
                      <a:extLst>
                        <a:ext uri="{9D8B030D-6E8A-4147-A177-3AD203B41FA5}">
                          <a16:colId xmlns:a16="http://schemas.microsoft.com/office/drawing/2014/main" val="1998669783"/>
                        </a:ext>
                      </a:extLst>
                    </a:gridCol>
                    <a:gridCol w="664227">
                      <a:extLst>
                        <a:ext uri="{9D8B030D-6E8A-4147-A177-3AD203B41FA5}">
                          <a16:colId xmlns:a16="http://schemas.microsoft.com/office/drawing/2014/main" val="409317983"/>
                        </a:ext>
                      </a:extLst>
                    </a:gridCol>
                    <a:gridCol w="664227">
                      <a:extLst>
                        <a:ext uri="{9D8B030D-6E8A-4147-A177-3AD203B41FA5}">
                          <a16:colId xmlns:a16="http://schemas.microsoft.com/office/drawing/2014/main" val="4168400038"/>
                        </a:ext>
                      </a:extLst>
                    </a:gridCol>
                    <a:gridCol w="664227">
                      <a:extLst>
                        <a:ext uri="{9D8B030D-6E8A-4147-A177-3AD203B41FA5}">
                          <a16:colId xmlns:a16="http://schemas.microsoft.com/office/drawing/2014/main" val="2806590076"/>
                        </a:ext>
                      </a:extLst>
                    </a:gridCol>
                  </a:tblGrid>
                  <a:tr h="5489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Population [55 × 55]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55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956137"/>
                      </a:ext>
                    </a:extLst>
                  </a:tr>
                  <a:tr h="4261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9540"/>
                      </a:ext>
                    </a:extLst>
                  </a:tr>
                  <a:tr h="4261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998731"/>
                      </a:ext>
                    </a:extLst>
                  </a:tr>
                  <a:tr h="4069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3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649745"/>
                      </a:ext>
                    </a:extLst>
                  </a:tr>
                  <a:tr h="4069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4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534090"/>
                      </a:ext>
                    </a:extLst>
                  </a:tr>
                  <a:tr h="308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149" t="-740000" r="-563793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433048"/>
                      </a:ext>
                    </a:extLst>
                  </a:tr>
                  <a:tr h="5817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7833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EC50C11-D732-AE86-C64C-845191C5A458}"/>
              </a:ext>
            </a:extLst>
          </p:cNvPr>
          <p:cNvSpPr txBox="1"/>
          <p:nvPr/>
        </p:nvSpPr>
        <p:spPr>
          <a:xfrm>
            <a:off x="3585562" y="5927128"/>
            <a:ext cx="3020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3: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Population Matrix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5758E-B341-70C3-C1F1-87D40BB5EF0E}"/>
              </a:ext>
            </a:extLst>
          </p:cNvPr>
          <p:cNvSpPr/>
          <p:nvPr/>
        </p:nvSpPr>
        <p:spPr>
          <a:xfrm>
            <a:off x="9067800" y="6296460"/>
            <a:ext cx="9015412" cy="3368693"/>
          </a:xfrm>
          <a:prstGeom prst="rect">
            <a:avLst/>
          </a:prstGeom>
          <a:solidFill>
            <a:srgbClr val="9BFF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dirty="0">
                <a:solidFill>
                  <a:schemeClr val="tx1"/>
                </a:solidFill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Algorithm 1: Fitness Evaluation Algorithm</a:t>
            </a:r>
          </a:p>
          <a:p>
            <a:pPr algn="l"/>
            <a:endParaRPr lang="en-US" sz="2000" dirty="0">
              <a:solidFill>
                <a:schemeClr val="tx1"/>
              </a:solidFill>
              <a:effectLst/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function fitness(feature_vector):</a:t>
            </a:r>
            <a:endParaRPr lang="en-IN" sz="2000" dirty="0">
              <a:solidFill>
                <a:schemeClr val="tx1"/>
              </a:solidFill>
              <a:effectLst/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  if not any(feature): </a:t>
            </a:r>
            <a:endParaRPr lang="en-IN" sz="2000" dirty="0">
              <a:solidFill>
                <a:schemeClr val="tx1"/>
              </a:solidFill>
              <a:effectLst/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      return 0</a:t>
            </a:r>
            <a:endParaRPr lang="en-IN" sz="2000" dirty="0">
              <a:solidFill>
                <a:schemeClr val="tx1"/>
              </a:solidFill>
              <a:effectLst/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  X_train, X_test, Y_train, Y_test = split_dataset()</a:t>
            </a:r>
            <a:endParaRPr lang="en-IN" sz="2000" dirty="0">
              <a:solidFill>
                <a:schemeClr val="tx1"/>
              </a:solidFill>
              <a:effectLst/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  model = DecisionTreeClassifier()</a:t>
            </a:r>
            <a:endParaRPr lang="en-IN" sz="2000" dirty="0">
              <a:solidFill>
                <a:schemeClr val="tx1"/>
              </a:solidFill>
              <a:effectLst/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  model.train(X_train, Y_train)</a:t>
            </a:r>
            <a:endParaRPr lang="en-IN" sz="2000" dirty="0">
              <a:solidFill>
                <a:schemeClr val="tx1"/>
              </a:solidFill>
              <a:effectLst/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  Y_pred = model.predict(X_test)</a:t>
            </a:r>
            <a:endParaRPr lang="en-IN" sz="2000" dirty="0">
              <a:solidFill>
                <a:schemeClr val="tx1"/>
              </a:solidFill>
              <a:effectLst/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  accuracy = calculate_accuracy(Y_test, Y_pred)</a:t>
            </a:r>
            <a:endParaRPr lang="en-IN" sz="2000" dirty="0">
              <a:solidFill>
                <a:schemeClr val="tx1"/>
              </a:solidFill>
              <a:effectLst/>
              <a:highlight>
                <a:srgbClr val="D5FFF6"/>
              </a:highlight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000" kern="0" dirty="0">
                <a:solidFill>
                  <a:schemeClr val="tx1"/>
                </a:solidFill>
                <a:effectLst/>
                <a:highlight>
                  <a:srgbClr val="D5FFF6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    return accuracy</a:t>
            </a:r>
            <a:endParaRPr lang="en-IN" sz="2000" dirty="0">
              <a:solidFill>
                <a:schemeClr val="tx1"/>
              </a:solidFill>
              <a:highlight>
                <a:srgbClr val="D5FFF6"/>
              </a:highligh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2D23EA-0E5F-0DDB-E659-D4D275FCA8BA}"/>
              </a:ext>
            </a:extLst>
          </p:cNvPr>
          <p:cNvSpPr/>
          <p:nvPr/>
        </p:nvSpPr>
        <p:spPr>
          <a:xfrm>
            <a:off x="375548" y="5927128"/>
            <a:ext cx="901025" cy="3712172"/>
          </a:xfrm>
          <a:prstGeom prst="rect">
            <a:avLst/>
          </a:prstGeom>
          <a:solidFill>
            <a:srgbClr val="9BFF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Population Generation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6ED854-BC91-2BC7-2431-314A735B82E3}"/>
              </a:ext>
            </a:extLst>
          </p:cNvPr>
          <p:cNvSpPr/>
          <p:nvPr/>
        </p:nvSpPr>
        <p:spPr>
          <a:xfrm>
            <a:off x="9144000" y="2904875"/>
            <a:ext cx="9031847" cy="2769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400" b="1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Fitness Function: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effectLst/>
              <a:latin typeface="Lucida Sans Unicode" panose="020B0602030504020204" pitchFamily="34" charset="0"/>
              <a:ea typeface="SimSun" panose="02010600030101010101" pitchFamily="2" charset="-122"/>
              <a:cs typeface="Lucida Sans Unicode" panose="020B0602030504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For a given feature vector, a Decision Tree classifier is applied.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Accuracy of the DT represents the fitness value of the corresponding feature.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3500D5-90BE-4B45-5BB2-ED9753D32AA9}"/>
                  </a:ext>
                </a:extLst>
              </p:cNvPr>
              <p:cNvSpPr txBox="1"/>
              <p:nvPr/>
            </p:nvSpPr>
            <p:spPr>
              <a:xfrm>
                <a:off x="9186629" y="5517393"/>
                <a:ext cx="7501171" cy="6167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kern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𝐴𝑐𝑐𝑢𝑟𝑎𝑐𝑦</m:t>
                    </m:r>
                    <m:r>
                      <a:rPr lang="en-US" sz="2400" i="1" kern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IN" sz="24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Mangal" panose="02040503050203030202" pitchFamily="18" charset="0"/>
                          </a:rPr>
                        </m:ctrlPr>
                      </m:fPr>
                      <m:num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𝑇𝑁</m:t>
                        </m:r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2400" kern="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             (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2400" kern="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IN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3500D5-90BE-4B45-5BB2-ED9753D32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629" y="5517393"/>
                <a:ext cx="7501171" cy="616707"/>
              </a:xfrm>
              <a:prstGeom prst="rect">
                <a:avLst/>
              </a:prstGeom>
              <a:blipFill>
                <a:blip r:embed="rId3"/>
                <a:stretch>
                  <a:fillRect r="-569" b="-89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3FE3F4C-CC40-E6AB-73D5-815A11389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>
            <a:extLst>
              <a:ext uri="{FF2B5EF4-FFF2-40B4-BE49-F238E27FC236}">
                <a16:creationId xmlns:a16="http://schemas.microsoft.com/office/drawing/2014/main" id="{A3EA7F55-400D-E736-2E0C-1E4B9075719C}"/>
              </a:ext>
            </a:extLst>
          </p:cNvPr>
          <p:cNvSpPr/>
          <p:nvPr/>
        </p:nvSpPr>
        <p:spPr>
          <a:xfrm>
            <a:off x="0" y="3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2"/>
                </a:lnTo>
                <a:lnTo>
                  <a:pt x="0" y="1024952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B62C85E-D87A-297E-5D36-2EC3EEA5C1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3813" y="258676"/>
            <a:ext cx="1782291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150" dirty="0">
                <a:latin typeface="Tahoma"/>
                <a:cs typeface="Tahoma"/>
              </a:rPr>
              <a:t>Decision Tree + Ant Colony Optimization</a:t>
            </a:r>
            <a:endParaRPr sz="4000" spc="8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57127-5622-341C-FD87-DF0E7224E8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3111026" y="-414477"/>
            <a:ext cx="2276751" cy="5943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FEF0448-F37E-D0E5-A55F-DA643CAA65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3526633"/>
                  </p:ext>
                </p:extLst>
              </p:nvPr>
            </p:nvGraphicFramePr>
            <p:xfrm>
              <a:off x="10788705" y="5082132"/>
              <a:ext cx="7010399" cy="9751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61162">
                      <a:extLst>
                        <a:ext uri="{9D8B030D-6E8A-4147-A177-3AD203B41FA5}">
                          <a16:colId xmlns:a16="http://schemas.microsoft.com/office/drawing/2014/main" val="2107134260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3261154939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4013302363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3439141584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1253999322"/>
                        </a:ext>
                      </a:extLst>
                    </a:gridCol>
                    <a:gridCol w="662626">
                      <a:extLst>
                        <a:ext uri="{9D8B030D-6E8A-4147-A177-3AD203B41FA5}">
                          <a16:colId xmlns:a16="http://schemas.microsoft.com/office/drawing/2014/main" val="3095850531"/>
                        </a:ext>
                      </a:extLst>
                    </a:gridCol>
                    <a:gridCol w="662626">
                      <a:extLst>
                        <a:ext uri="{9D8B030D-6E8A-4147-A177-3AD203B41FA5}">
                          <a16:colId xmlns:a16="http://schemas.microsoft.com/office/drawing/2014/main" val="1998669783"/>
                        </a:ext>
                      </a:extLst>
                    </a:gridCol>
                    <a:gridCol w="664227">
                      <a:extLst>
                        <a:ext uri="{9D8B030D-6E8A-4147-A177-3AD203B41FA5}">
                          <a16:colId xmlns:a16="http://schemas.microsoft.com/office/drawing/2014/main" val="409317983"/>
                        </a:ext>
                      </a:extLst>
                    </a:gridCol>
                    <a:gridCol w="664227">
                      <a:extLst>
                        <a:ext uri="{9D8B030D-6E8A-4147-A177-3AD203B41FA5}">
                          <a16:colId xmlns:a16="http://schemas.microsoft.com/office/drawing/2014/main" val="4168400038"/>
                        </a:ext>
                      </a:extLst>
                    </a:gridCol>
                    <a:gridCol w="664227">
                      <a:extLst>
                        <a:ext uri="{9D8B030D-6E8A-4147-A177-3AD203B41FA5}">
                          <a16:colId xmlns:a16="http://schemas.microsoft.com/office/drawing/2014/main" val="2806590076"/>
                        </a:ext>
                      </a:extLst>
                    </a:gridCol>
                  </a:tblGrid>
                  <a:tr h="5489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Fitness 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[1 × 55]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55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956137"/>
                      </a:ext>
                    </a:extLst>
                  </a:tr>
                  <a:tr h="4261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Fitness: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Mangal" panose="02040503050203030202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Mangal" panose="02040503050203030202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IN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Mangal" panose="02040503050203030202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Mangal" panose="02040503050203030202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Mangal" panose="02040503050203030202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IN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Mangal" panose="02040503050203030202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Mangal" panose="02040503050203030202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Mangal" panose="02040503050203030202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IN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Mangal" panose="02040503050203030202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Mangal" panose="02040503050203030202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Mangal" panose="02040503050203030202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IN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Mangal" panose="02040503050203030202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…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Mangal" panose="02040503050203030202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60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Mangal" panose="02040503050203030202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IN" sz="1600" b="0" i="1" kern="1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  <a:cs typeface="Mangal" panose="02040503050203030202" pitchFamily="18" charset="0"/>
                                      </a:rPr>
                                      <m:t>55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95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EFEF0448-F37E-D0E5-A55F-DA643CAA65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3526633"/>
                  </p:ext>
                </p:extLst>
              </p:nvPr>
            </p:nvGraphicFramePr>
            <p:xfrm>
              <a:off x="10788705" y="5082132"/>
              <a:ext cx="7010399" cy="9751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61162">
                      <a:extLst>
                        <a:ext uri="{9D8B030D-6E8A-4147-A177-3AD203B41FA5}">
                          <a16:colId xmlns:a16="http://schemas.microsoft.com/office/drawing/2014/main" val="2107134260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3261154939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4013302363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3439141584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1253999322"/>
                        </a:ext>
                      </a:extLst>
                    </a:gridCol>
                    <a:gridCol w="662626">
                      <a:extLst>
                        <a:ext uri="{9D8B030D-6E8A-4147-A177-3AD203B41FA5}">
                          <a16:colId xmlns:a16="http://schemas.microsoft.com/office/drawing/2014/main" val="3095850531"/>
                        </a:ext>
                      </a:extLst>
                    </a:gridCol>
                    <a:gridCol w="662626">
                      <a:extLst>
                        <a:ext uri="{9D8B030D-6E8A-4147-A177-3AD203B41FA5}">
                          <a16:colId xmlns:a16="http://schemas.microsoft.com/office/drawing/2014/main" val="1998669783"/>
                        </a:ext>
                      </a:extLst>
                    </a:gridCol>
                    <a:gridCol w="664227">
                      <a:extLst>
                        <a:ext uri="{9D8B030D-6E8A-4147-A177-3AD203B41FA5}">
                          <a16:colId xmlns:a16="http://schemas.microsoft.com/office/drawing/2014/main" val="409317983"/>
                        </a:ext>
                      </a:extLst>
                    </a:gridCol>
                    <a:gridCol w="664227">
                      <a:extLst>
                        <a:ext uri="{9D8B030D-6E8A-4147-A177-3AD203B41FA5}">
                          <a16:colId xmlns:a16="http://schemas.microsoft.com/office/drawing/2014/main" val="4168400038"/>
                        </a:ext>
                      </a:extLst>
                    </a:gridCol>
                    <a:gridCol w="664227">
                      <a:extLst>
                        <a:ext uri="{9D8B030D-6E8A-4147-A177-3AD203B41FA5}">
                          <a16:colId xmlns:a16="http://schemas.microsoft.com/office/drawing/2014/main" val="2806590076"/>
                        </a:ext>
                      </a:extLst>
                    </a:gridCol>
                  </a:tblGrid>
                  <a:tr h="5489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Fitness </a:t>
                          </a:r>
                        </a:p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[1 × 55]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55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956137"/>
                      </a:ext>
                    </a:extLst>
                  </a:tr>
                  <a:tr h="4261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Fitness: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62037" t="-138571" r="-808333" b="-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2037" t="-138571" r="-708333" b="-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62037" t="-138571" r="-608333" b="-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62037" t="-138571" r="-508333" b="-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…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56881" t="-138571" r="-3670" b="-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95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FD614E0-C773-5CDC-8237-87622CECAA08}"/>
              </a:ext>
            </a:extLst>
          </p:cNvPr>
          <p:cNvSpPr/>
          <p:nvPr/>
        </p:nvSpPr>
        <p:spPr>
          <a:xfrm>
            <a:off x="32516" y="1185660"/>
            <a:ext cx="10179104" cy="4133411"/>
          </a:xfrm>
          <a:prstGeom prst="rect">
            <a:avLst/>
          </a:prstGeom>
          <a:solidFill>
            <a:srgbClr val="9BFF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Bef>
                <a:spcPts val="1200"/>
              </a:spcBef>
            </a:pPr>
            <a:r>
              <a:rPr lang="en-US" sz="1800" b="1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Algorithm 2: </a:t>
            </a:r>
            <a:r>
              <a:rPr lang="en-US" sz="18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 Proposed Malware Detection Algorithm using ACO based Hybrid Classifier (DTACO)</a:t>
            </a:r>
          </a:p>
          <a:p>
            <a:pPr algn="just">
              <a:spcBef>
                <a:spcPts val="1200"/>
              </a:spcBef>
            </a:pPr>
            <a:endParaRPr lang="en-IN" sz="1800" dirty="0">
              <a:solidFill>
                <a:schemeClr val="tx1"/>
              </a:solidFill>
              <a:effectLst/>
              <a:latin typeface="Lucida Sans Unicode" panose="020B0602030504020204" pitchFamily="34" charset="0"/>
              <a:ea typeface="SimSun" panose="02010600030101010101" pitchFamily="2" charset="-122"/>
              <a:cs typeface="Lucida Sans Unicode" panose="020B0602030504020204" pitchFamily="34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For each feature (f</a:t>
            </a:r>
            <a:r>
              <a:rPr lang="en-US" sz="1800" baseline="-250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)</a:t>
            </a:r>
            <a:endParaRPr lang="en-IN" sz="1800" dirty="0">
              <a:solidFill>
                <a:schemeClr val="tx1"/>
              </a:solidFill>
              <a:effectLst/>
              <a:latin typeface="Lucida Sans Unicode" panose="020B0602030504020204" pitchFamily="34" charset="0"/>
              <a:ea typeface="SimSun" panose="02010600030101010101" pitchFamily="2" charset="-122"/>
              <a:cs typeface="Lucida Sans Unicode" panose="020B0602030504020204" pitchFamily="34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	While </a:t>
            </a:r>
            <a:r>
              <a:rPr lang="en-US" sz="1800" dirty="0" err="1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feature_count</a:t>
            </a:r>
            <a:r>
              <a:rPr lang="en-US" sz="18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 != 54</a:t>
            </a:r>
            <a:endParaRPr lang="en-IN" sz="1800" dirty="0">
              <a:solidFill>
                <a:schemeClr val="tx1"/>
              </a:solidFill>
              <a:effectLst/>
              <a:latin typeface="Lucida Sans Unicode" panose="020B0602030504020204" pitchFamily="34" charset="0"/>
              <a:ea typeface="SimSun" panose="02010600030101010101" pitchFamily="2" charset="-122"/>
              <a:cs typeface="Lucida Sans Unicode" panose="020B0602030504020204" pitchFamily="34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		Select the next feature with highest fitness using cumulative distribution</a:t>
            </a:r>
            <a:endParaRPr lang="en-IN" sz="1800" dirty="0">
              <a:solidFill>
                <a:schemeClr val="tx1"/>
              </a:solidFill>
              <a:effectLst/>
              <a:latin typeface="Lucida Sans Unicode" panose="020B0602030504020204" pitchFamily="34" charset="0"/>
              <a:ea typeface="SimSun" panose="02010600030101010101" pitchFamily="2" charset="-122"/>
              <a:cs typeface="Lucida Sans Unicode" panose="020B0602030504020204" pitchFamily="34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		If </a:t>
            </a:r>
            <a:r>
              <a:rPr lang="en-US" sz="1800" dirty="0" err="1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new_fitness</a:t>
            </a:r>
            <a:r>
              <a:rPr lang="en-US" sz="18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 &gt; </a:t>
            </a:r>
            <a:r>
              <a:rPr lang="en-US" sz="1800" dirty="0" err="1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old_fitness</a:t>
            </a:r>
            <a:endParaRPr lang="en-IN" sz="1800" dirty="0">
              <a:solidFill>
                <a:schemeClr val="tx1"/>
              </a:solidFill>
              <a:effectLst/>
              <a:latin typeface="Lucida Sans Unicode" panose="020B0602030504020204" pitchFamily="34" charset="0"/>
              <a:ea typeface="SimSun" panose="02010600030101010101" pitchFamily="2" charset="-122"/>
              <a:cs typeface="Lucida Sans Unicode" panose="020B0602030504020204" pitchFamily="34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			Include the feature into the </a:t>
            </a:r>
            <a:r>
              <a:rPr lang="en-US" sz="1800" dirty="0" err="1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feature_vector</a:t>
            </a:r>
            <a:endParaRPr lang="en-IN" sz="1800" dirty="0">
              <a:solidFill>
                <a:schemeClr val="tx1"/>
              </a:solidFill>
              <a:effectLst/>
              <a:latin typeface="Lucida Sans Unicode" panose="020B0602030504020204" pitchFamily="34" charset="0"/>
              <a:ea typeface="SimSun" panose="02010600030101010101" pitchFamily="2" charset="-122"/>
              <a:cs typeface="Lucida Sans Unicode" panose="020B0602030504020204" pitchFamily="34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		End if</a:t>
            </a:r>
            <a:endParaRPr lang="en-IN" sz="1800" dirty="0">
              <a:solidFill>
                <a:schemeClr val="tx1"/>
              </a:solidFill>
              <a:effectLst/>
              <a:latin typeface="Lucida Sans Unicode" panose="020B0602030504020204" pitchFamily="34" charset="0"/>
              <a:ea typeface="SimSun" panose="02010600030101010101" pitchFamily="2" charset="-122"/>
              <a:cs typeface="Lucida Sans Unicode" panose="020B0602030504020204" pitchFamily="34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		Increment </a:t>
            </a:r>
            <a:r>
              <a:rPr lang="en-US" sz="1800" dirty="0" err="1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feature_count</a:t>
            </a:r>
            <a:endParaRPr lang="en-IN" sz="1800" dirty="0">
              <a:solidFill>
                <a:schemeClr val="tx1"/>
              </a:solidFill>
              <a:effectLst/>
              <a:latin typeface="Lucida Sans Unicode" panose="020B0602030504020204" pitchFamily="34" charset="0"/>
              <a:ea typeface="SimSun" panose="02010600030101010101" pitchFamily="2" charset="-122"/>
              <a:cs typeface="Lucida Sans Unicode" panose="020B0602030504020204" pitchFamily="34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	End while</a:t>
            </a:r>
            <a:endParaRPr lang="en-IN" sz="1800" dirty="0">
              <a:solidFill>
                <a:schemeClr val="tx1"/>
              </a:solidFill>
              <a:effectLst/>
              <a:latin typeface="Lucida Sans Unicode" panose="020B0602030504020204" pitchFamily="34" charset="0"/>
              <a:ea typeface="SimSun" panose="02010600030101010101" pitchFamily="2" charset="-122"/>
              <a:cs typeface="Lucida Sans Unicode" panose="020B0602030504020204" pitchFamily="34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End for</a:t>
            </a:r>
            <a:endParaRPr lang="en-IN" sz="1800" dirty="0">
              <a:solidFill>
                <a:schemeClr val="tx1"/>
              </a:solidFill>
              <a:effectLst/>
              <a:latin typeface="Lucida Sans Unicode" panose="020B0602030504020204" pitchFamily="34" charset="0"/>
              <a:ea typeface="SimSun" panose="02010600030101010101" pitchFamily="2" charset="-122"/>
              <a:cs typeface="Lucida Sans Unicode" panose="020B0602030504020204" pitchFamily="34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Return the population matrix</a:t>
            </a:r>
            <a:endParaRPr lang="en-IN" sz="1800" dirty="0">
              <a:solidFill>
                <a:schemeClr val="tx1"/>
              </a:solidFill>
              <a:effectLst/>
              <a:latin typeface="Lucida Sans Unicode" panose="020B0602030504020204" pitchFamily="34" charset="0"/>
              <a:ea typeface="SimSun" panose="02010600030101010101" pitchFamily="2" charset="-122"/>
              <a:cs typeface="Lucida Sans Unicode" panose="020B0602030504020204" pitchFamily="34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Find out the best </a:t>
            </a:r>
            <a:r>
              <a:rPr lang="en-US" sz="1800" dirty="0" err="1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feature_vector</a:t>
            </a:r>
            <a:r>
              <a:rPr lang="en-US" sz="1800" dirty="0">
                <a:solidFill>
                  <a:schemeClr val="tx1"/>
                </a:solidFill>
                <a:effectLst/>
                <a:latin typeface="Lucida Sans Unicode" panose="020B0602030504020204" pitchFamily="34" charset="0"/>
                <a:ea typeface="SimSun" panose="02010600030101010101" pitchFamily="2" charset="-122"/>
                <a:cs typeface="Lucida Sans Unicode" panose="020B0602030504020204" pitchFamily="34" charset="0"/>
              </a:rPr>
              <a:t> for which the accuracy is maximum</a:t>
            </a:r>
            <a:endParaRPr lang="en-IN" sz="1800" dirty="0">
              <a:solidFill>
                <a:schemeClr val="tx1"/>
              </a:solidFill>
              <a:effectLst/>
              <a:latin typeface="Lucida Sans Unicode" panose="020B0602030504020204" pitchFamily="34" charset="0"/>
              <a:ea typeface="SimSun" panose="02010600030101010101" pitchFamily="2" charset="-122"/>
              <a:cs typeface="Lucida Sans Unicode" panose="020B0602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B61E3-4D20-7625-A5D6-9D8B4430AE6F}"/>
              </a:ext>
            </a:extLst>
          </p:cNvPr>
          <p:cNvSpPr txBox="1"/>
          <p:nvPr/>
        </p:nvSpPr>
        <p:spPr>
          <a:xfrm>
            <a:off x="12702777" y="4435417"/>
            <a:ext cx="3398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Ph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ero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mone Matrix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5C585B-0FB8-492B-592B-46C52523D623}"/>
                  </a:ext>
                </a:extLst>
              </p:cNvPr>
              <p:cNvSpPr txBox="1"/>
              <p:nvPr/>
            </p:nvSpPr>
            <p:spPr>
              <a:xfrm>
                <a:off x="27753" y="5523656"/>
                <a:ext cx="935831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CPD for a discrete random variable </a:t>
                </a:r>
                <a:r>
                  <a:rPr lang="en-US" sz="2400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Cambria Math" panose="02040503050406030204" pitchFamily="18" charset="0"/>
                  </a:rPr>
                  <a:t>𝑋,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can be defined using following equation (2).</a:t>
                </a:r>
                <a:endParaRPr lang="en-IN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    </m:t>
                    </m:r>
                    <m:r>
                      <a:rPr lang="en-US" sz="2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	</m:t>
                    </m:r>
                    <m:r>
                      <a:rPr lang="en-US" sz="2400" i="1" ker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𝐹</m:t>
                    </m:r>
                    <m:d>
                      <m:d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ker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 ker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ker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i="1" ker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i="1" ker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i="1" ker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400" i="1" ker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kern="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                                                   (2)</a:t>
                </a:r>
                <a:endParaRPr lang="en-I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5C585B-0FB8-492B-592B-46C52523D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3" y="5523656"/>
                <a:ext cx="9358312" cy="1200329"/>
              </a:xfrm>
              <a:prstGeom prst="rect">
                <a:avLst/>
              </a:prstGeom>
              <a:blipFill>
                <a:blip r:embed="rId4"/>
                <a:stretch>
                  <a:fillRect l="-912" t="-4569" r="-977" b="-106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A3A337-011B-FEB8-C942-E35926A76653}"/>
              </a:ext>
            </a:extLst>
          </p:cNvPr>
          <p:cNvSpPr txBox="1"/>
          <p:nvPr/>
        </p:nvSpPr>
        <p:spPr>
          <a:xfrm>
            <a:off x="33337" y="6842812"/>
            <a:ext cx="93583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This pheromone matrix is scaled to 1 to find out the contribution of each feature out of 1.</a:t>
            </a:r>
            <a:endParaRPr lang="en-I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C5C62E-27C5-CD63-21B2-51CEBDE600D8}"/>
                  </a:ext>
                </a:extLst>
              </p:cNvPr>
              <p:cNvSpPr txBox="1"/>
              <p:nvPr/>
            </p:nvSpPr>
            <p:spPr>
              <a:xfrm>
                <a:off x="27753" y="7825332"/>
                <a:ext cx="9358312" cy="19368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𝑎𝑐𝑐𝑢𝑟𝑎𝑐</m:t>
                    </m:r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𝑛𝑜𝑟𝑚𝑎𝑙𝑖𝑧𝑒𝑑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𝑋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𝑎𝑐𝑐𝑢𝑟𝑎𝑐𝑦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𝑚𝑖𝑛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𝑎𝑐𝑐𝑢𝑟𝑎𝑐𝑦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𝑚𝑎𝑥</m:t>
                            </m:r>
                          </m:sub>
                        </m:s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𝑎𝑐𝑐𝑢𝑟𝑎𝑐𝑦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𝑚𝑖𝑛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   (</a:t>
                </a:r>
                <a:r>
                  <a:rPr lang="en-US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IN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𝑡𝑜𝑡𝑎𝑙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_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𝑎𝑐𝑐𝑢𝑟𝑎𝑐</m:t>
                    </m:r>
                    <m:sSub>
                      <m:sSub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𝑛𝑜𝑟𝑚𝑎𝑙𝑖𝑧𝑒𝑑</m:t>
                        </m:r>
                      </m:sub>
                    </m:sSub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naryPr>
                      <m:sub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𝑘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55</m:t>
                        </m:r>
                      </m:sup>
                      <m:e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𝑎𝑐𝑐𝑢𝑟𝑎𝑐</m:t>
                        </m:r>
                        <m:sSub>
                          <m:sSub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𝑛𝑜𝑟𝑚𝑎𝑙𝑖𝑧𝑒𝑑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(4)</a:t>
                </a:r>
                <a:endParaRPr lang="en-IN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indent="-342900" algn="just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𝑐𝑜𝑛𝑡𝑟𝑖𝑏𝑢𝑡𝑖𝑜𝑛</m:t>
                    </m:r>
                    <m:r>
                      <a:rPr lang="en-US" sz="2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𝑋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𝑡𝑜𝑡𝑎𝑙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_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𝑎𝑐𝑐𝑢𝑟𝑎𝑐</m:t>
                        </m:r>
                        <m:sSub>
                          <m:sSubPr>
                            <m:ctrlPr>
                              <a:rPr lang="en-IN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𝑛𝑜𝑟𝑚𝑎𝑙𝑖𝑧𝑒𝑑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                                            (5)</a:t>
                </a:r>
                <a:endParaRPr lang="en-IN" sz="2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C5C62E-27C5-CD63-21B2-51CEBDE60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3" y="7825332"/>
                <a:ext cx="9358312" cy="1936812"/>
              </a:xfrm>
              <a:prstGeom prst="rect">
                <a:avLst/>
              </a:prstGeom>
              <a:blipFill>
                <a:blip r:embed="rId5"/>
                <a:stretch>
                  <a:fillRect r="-5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7422DC6-2379-6174-AFBA-086969191B0C}"/>
              </a:ext>
            </a:extLst>
          </p:cNvPr>
          <p:cNvSpPr txBox="1"/>
          <p:nvPr/>
        </p:nvSpPr>
        <p:spPr>
          <a:xfrm>
            <a:off x="12115800" y="3929042"/>
            <a:ext cx="4571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Fig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Solution Representation in ACO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06A30B69-7F00-B965-6D7A-8510D60099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6366375"/>
                  </p:ext>
                </p:extLst>
              </p:nvPr>
            </p:nvGraphicFramePr>
            <p:xfrm>
              <a:off x="10744201" y="6923105"/>
              <a:ext cx="7010399" cy="31052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61162">
                      <a:extLst>
                        <a:ext uri="{9D8B030D-6E8A-4147-A177-3AD203B41FA5}">
                          <a16:colId xmlns:a16="http://schemas.microsoft.com/office/drawing/2014/main" val="2107134260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3261154939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4013302363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3439141584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1253999322"/>
                        </a:ext>
                      </a:extLst>
                    </a:gridCol>
                    <a:gridCol w="662626">
                      <a:extLst>
                        <a:ext uri="{9D8B030D-6E8A-4147-A177-3AD203B41FA5}">
                          <a16:colId xmlns:a16="http://schemas.microsoft.com/office/drawing/2014/main" val="3095850531"/>
                        </a:ext>
                      </a:extLst>
                    </a:gridCol>
                    <a:gridCol w="662626">
                      <a:extLst>
                        <a:ext uri="{9D8B030D-6E8A-4147-A177-3AD203B41FA5}">
                          <a16:colId xmlns:a16="http://schemas.microsoft.com/office/drawing/2014/main" val="1998669783"/>
                        </a:ext>
                      </a:extLst>
                    </a:gridCol>
                    <a:gridCol w="664227">
                      <a:extLst>
                        <a:ext uri="{9D8B030D-6E8A-4147-A177-3AD203B41FA5}">
                          <a16:colId xmlns:a16="http://schemas.microsoft.com/office/drawing/2014/main" val="409317983"/>
                        </a:ext>
                      </a:extLst>
                    </a:gridCol>
                    <a:gridCol w="664227">
                      <a:extLst>
                        <a:ext uri="{9D8B030D-6E8A-4147-A177-3AD203B41FA5}">
                          <a16:colId xmlns:a16="http://schemas.microsoft.com/office/drawing/2014/main" val="4168400038"/>
                        </a:ext>
                      </a:extLst>
                    </a:gridCol>
                    <a:gridCol w="664227">
                      <a:extLst>
                        <a:ext uri="{9D8B030D-6E8A-4147-A177-3AD203B41FA5}">
                          <a16:colId xmlns:a16="http://schemas.microsoft.com/office/drawing/2014/main" val="2806590076"/>
                        </a:ext>
                      </a:extLst>
                    </a:gridCol>
                  </a:tblGrid>
                  <a:tr h="5489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Population [55 × 55]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55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956137"/>
                      </a:ext>
                    </a:extLst>
                  </a:tr>
                  <a:tr h="4261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9540"/>
                      </a:ext>
                    </a:extLst>
                  </a:tr>
                  <a:tr h="4261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998731"/>
                      </a:ext>
                    </a:extLst>
                  </a:tr>
                  <a:tr h="4069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3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649745"/>
                      </a:ext>
                    </a:extLst>
                  </a:tr>
                  <a:tr h="4069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4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534090"/>
                      </a:ext>
                    </a:extLst>
                  </a:tr>
                  <a:tr h="30833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433048"/>
                      </a:ext>
                    </a:extLst>
                  </a:tr>
                  <a:tr h="5817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783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06A30B69-7F00-B965-6D7A-8510D60099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6366375"/>
                  </p:ext>
                </p:extLst>
              </p:nvPr>
            </p:nvGraphicFramePr>
            <p:xfrm>
              <a:off x="10744201" y="6923105"/>
              <a:ext cx="7010399" cy="310521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061162">
                      <a:extLst>
                        <a:ext uri="{9D8B030D-6E8A-4147-A177-3AD203B41FA5}">
                          <a16:colId xmlns:a16="http://schemas.microsoft.com/office/drawing/2014/main" val="2107134260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3261154939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4013302363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3439141584"/>
                        </a:ext>
                      </a:extLst>
                    </a:gridCol>
                    <a:gridCol w="657826">
                      <a:extLst>
                        <a:ext uri="{9D8B030D-6E8A-4147-A177-3AD203B41FA5}">
                          <a16:colId xmlns:a16="http://schemas.microsoft.com/office/drawing/2014/main" val="1253999322"/>
                        </a:ext>
                      </a:extLst>
                    </a:gridCol>
                    <a:gridCol w="662626">
                      <a:extLst>
                        <a:ext uri="{9D8B030D-6E8A-4147-A177-3AD203B41FA5}">
                          <a16:colId xmlns:a16="http://schemas.microsoft.com/office/drawing/2014/main" val="3095850531"/>
                        </a:ext>
                      </a:extLst>
                    </a:gridCol>
                    <a:gridCol w="662626">
                      <a:extLst>
                        <a:ext uri="{9D8B030D-6E8A-4147-A177-3AD203B41FA5}">
                          <a16:colId xmlns:a16="http://schemas.microsoft.com/office/drawing/2014/main" val="1998669783"/>
                        </a:ext>
                      </a:extLst>
                    </a:gridCol>
                    <a:gridCol w="664227">
                      <a:extLst>
                        <a:ext uri="{9D8B030D-6E8A-4147-A177-3AD203B41FA5}">
                          <a16:colId xmlns:a16="http://schemas.microsoft.com/office/drawing/2014/main" val="409317983"/>
                        </a:ext>
                      </a:extLst>
                    </a:gridCol>
                    <a:gridCol w="664227">
                      <a:extLst>
                        <a:ext uri="{9D8B030D-6E8A-4147-A177-3AD203B41FA5}">
                          <a16:colId xmlns:a16="http://schemas.microsoft.com/office/drawing/2014/main" val="4168400038"/>
                        </a:ext>
                      </a:extLst>
                    </a:gridCol>
                    <a:gridCol w="664227">
                      <a:extLst>
                        <a:ext uri="{9D8B030D-6E8A-4147-A177-3AD203B41FA5}">
                          <a16:colId xmlns:a16="http://schemas.microsoft.com/office/drawing/2014/main" val="2806590076"/>
                        </a:ext>
                      </a:extLst>
                    </a:gridCol>
                  </a:tblGrid>
                  <a:tr h="5489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Population [55 × 55]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55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956137"/>
                      </a:ext>
                    </a:extLst>
                  </a:tr>
                  <a:tr h="4261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9540"/>
                      </a:ext>
                    </a:extLst>
                  </a:tr>
                  <a:tr h="42613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998731"/>
                      </a:ext>
                    </a:extLst>
                  </a:tr>
                  <a:tr h="4069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3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649745"/>
                      </a:ext>
                    </a:extLst>
                  </a:tr>
                  <a:tr h="40695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4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534090"/>
                      </a:ext>
                    </a:extLst>
                  </a:tr>
                  <a:tr h="3083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6"/>
                          <a:stretch>
                            <a:fillRect l="-575" t="-742000" r="-563793" b="-19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433048"/>
                      </a:ext>
                    </a:extLst>
                  </a:tr>
                  <a:tr h="5817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7833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10019D3-4989-27CA-F44D-0F66BEC4A2A0}"/>
              </a:ext>
            </a:extLst>
          </p:cNvPr>
          <p:cNvSpPr txBox="1"/>
          <p:nvPr/>
        </p:nvSpPr>
        <p:spPr>
          <a:xfrm>
            <a:off x="12649200" y="6374368"/>
            <a:ext cx="388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Optimized Population Matrix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77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4D0EA43-BFF7-16CE-641F-A728E8EB1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>
            <a:extLst>
              <a:ext uri="{FF2B5EF4-FFF2-40B4-BE49-F238E27FC236}">
                <a16:creationId xmlns:a16="http://schemas.microsoft.com/office/drawing/2014/main" id="{0CE23942-507C-F72E-0922-9C98999CCB48}"/>
              </a:ext>
            </a:extLst>
          </p:cNvPr>
          <p:cNvSpPr/>
          <p:nvPr/>
        </p:nvSpPr>
        <p:spPr>
          <a:xfrm>
            <a:off x="0" y="3"/>
            <a:ext cx="18240375" cy="1025525"/>
          </a:xfrm>
          <a:custGeom>
            <a:avLst/>
            <a:gdLst/>
            <a:ahLst/>
            <a:cxnLst/>
            <a:rect l="l" t="t" r="r" b="b"/>
            <a:pathLst>
              <a:path w="18240375" h="1025525">
                <a:moveTo>
                  <a:pt x="0" y="0"/>
                </a:moveTo>
                <a:lnTo>
                  <a:pt x="18240289" y="0"/>
                </a:lnTo>
                <a:lnTo>
                  <a:pt x="18240289" y="1024952"/>
                </a:lnTo>
                <a:lnTo>
                  <a:pt x="0" y="1024952"/>
                </a:lnTo>
                <a:lnTo>
                  <a:pt x="0" y="0"/>
                </a:lnTo>
                <a:close/>
              </a:path>
            </a:pathLst>
          </a:custGeom>
          <a:solidFill>
            <a:srgbClr val="00C3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633ABF10-10C0-53B2-661D-70EE81DE9E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9" y="226587"/>
            <a:ext cx="181794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000" spc="150" dirty="0">
                <a:latin typeface="Tahoma"/>
                <a:cs typeface="Tahoma"/>
              </a:rPr>
              <a:t>Decision Tree + Plant Propagation Algorithm (DTPPA)</a:t>
            </a:r>
            <a:endParaRPr sz="4000" spc="80" dirty="0">
              <a:latin typeface="Tahoma"/>
              <a:cs typeface="Tahom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C5F71-48F3-A309-4869-9E305DC56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556772"/>
            <a:ext cx="5715000" cy="7605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448614-3E96-ADBE-0E6E-00DF7D24F6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795201"/>
                  </p:ext>
                </p:extLst>
              </p:nvPr>
            </p:nvGraphicFramePr>
            <p:xfrm>
              <a:off x="8534401" y="2169898"/>
              <a:ext cx="8539852" cy="259260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92675">
                      <a:extLst>
                        <a:ext uri="{9D8B030D-6E8A-4147-A177-3AD203B41FA5}">
                          <a16:colId xmlns:a16="http://schemas.microsoft.com/office/drawing/2014/main" val="2107134260"/>
                        </a:ext>
                      </a:extLst>
                    </a:gridCol>
                    <a:gridCol w="801343">
                      <a:extLst>
                        <a:ext uri="{9D8B030D-6E8A-4147-A177-3AD203B41FA5}">
                          <a16:colId xmlns:a16="http://schemas.microsoft.com/office/drawing/2014/main" val="3261154939"/>
                        </a:ext>
                      </a:extLst>
                    </a:gridCol>
                    <a:gridCol w="801343">
                      <a:extLst>
                        <a:ext uri="{9D8B030D-6E8A-4147-A177-3AD203B41FA5}">
                          <a16:colId xmlns:a16="http://schemas.microsoft.com/office/drawing/2014/main" val="4013302363"/>
                        </a:ext>
                      </a:extLst>
                    </a:gridCol>
                    <a:gridCol w="801343">
                      <a:extLst>
                        <a:ext uri="{9D8B030D-6E8A-4147-A177-3AD203B41FA5}">
                          <a16:colId xmlns:a16="http://schemas.microsoft.com/office/drawing/2014/main" val="3439141584"/>
                        </a:ext>
                      </a:extLst>
                    </a:gridCol>
                    <a:gridCol w="801343">
                      <a:extLst>
                        <a:ext uri="{9D8B030D-6E8A-4147-A177-3AD203B41FA5}">
                          <a16:colId xmlns:a16="http://schemas.microsoft.com/office/drawing/2014/main" val="1253999322"/>
                        </a:ext>
                      </a:extLst>
                    </a:gridCol>
                    <a:gridCol w="807191">
                      <a:extLst>
                        <a:ext uri="{9D8B030D-6E8A-4147-A177-3AD203B41FA5}">
                          <a16:colId xmlns:a16="http://schemas.microsoft.com/office/drawing/2014/main" val="3095850531"/>
                        </a:ext>
                      </a:extLst>
                    </a:gridCol>
                    <a:gridCol w="807191">
                      <a:extLst>
                        <a:ext uri="{9D8B030D-6E8A-4147-A177-3AD203B41FA5}">
                          <a16:colId xmlns:a16="http://schemas.microsoft.com/office/drawing/2014/main" val="1998669783"/>
                        </a:ext>
                      </a:extLst>
                    </a:gridCol>
                    <a:gridCol w="809141">
                      <a:extLst>
                        <a:ext uri="{9D8B030D-6E8A-4147-A177-3AD203B41FA5}">
                          <a16:colId xmlns:a16="http://schemas.microsoft.com/office/drawing/2014/main" val="409317983"/>
                        </a:ext>
                      </a:extLst>
                    </a:gridCol>
                    <a:gridCol w="809141">
                      <a:extLst>
                        <a:ext uri="{9D8B030D-6E8A-4147-A177-3AD203B41FA5}">
                          <a16:colId xmlns:a16="http://schemas.microsoft.com/office/drawing/2014/main" val="4168400038"/>
                        </a:ext>
                      </a:extLst>
                    </a:gridCol>
                    <a:gridCol w="809141">
                      <a:extLst>
                        <a:ext uri="{9D8B030D-6E8A-4147-A177-3AD203B41FA5}">
                          <a16:colId xmlns:a16="http://schemas.microsoft.com/office/drawing/2014/main" val="2806590076"/>
                        </a:ext>
                      </a:extLst>
                    </a:gridCol>
                  </a:tblGrid>
                  <a:tr h="6409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Population [55 × 55]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55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956137"/>
                      </a:ext>
                    </a:extLst>
                  </a:tr>
                  <a:tr h="3123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9540"/>
                      </a:ext>
                    </a:extLst>
                  </a:tr>
                  <a:tr h="3123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998731"/>
                      </a:ext>
                    </a:extLst>
                  </a:tr>
                  <a:tr h="3064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3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649745"/>
                      </a:ext>
                    </a:extLst>
                  </a:tr>
                  <a:tr h="3064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4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534090"/>
                      </a:ext>
                    </a:extLst>
                  </a:tr>
                  <a:tr h="3285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433048"/>
                      </a:ext>
                    </a:extLst>
                  </a:tr>
                  <a:tr h="3855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783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448614-3E96-ADBE-0E6E-00DF7D24F6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4795201"/>
                  </p:ext>
                </p:extLst>
              </p:nvPr>
            </p:nvGraphicFramePr>
            <p:xfrm>
              <a:off x="8534401" y="2169898"/>
              <a:ext cx="8539852" cy="259260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92675">
                      <a:extLst>
                        <a:ext uri="{9D8B030D-6E8A-4147-A177-3AD203B41FA5}">
                          <a16:colId xmlns:a16="http://schemas.microsoft.com/office/drawing/2014/main" val="2107134260"/>
                        </a:ext>
                      </a:extLst>
                    </a:gridCol>
                    <a:gridCol w="801343">
                      <a:extLst>
                        <a:ext uri="{9D8B030D-6E8A-4147-A177-3AD203B41FA5}">
                          <a16:colId xmlns:a16="http://schemas.microsoft.com/office/drawing/2014/main" val="3261154939"/>
                        </a:ext>
                      </a:extLst>
                    </a:gridCol>
                    <a:gridCol w="801343">
                      <a:extLst>
                        <a:ext uri="{9D8B030D-6E8A-4147-A177-3AD203B41FA5}">
                          <a16:colId xmlns:a16="http://schemas.microsoft.com/office/drawing/2014/main" val="4013302363"/>
                        </a:ext>
                      </a:extLst>
                    </a:gridCol>
                    <a:gridCol w="801343">
                      <a:extLst>
                        <a:ext uri="{9D8B030D-6E8A-4147-A177-3AD203B41FA5}">
                          <a16:colId xmlns:a16="http://schemas.microsoft.com/office/drawing/2014/main" val="3439141584"/>
                        </a:ext>
                      </a:extLst>
                    </a:gridCol>
                    <a:gridCol w="801343">
                      <a:extLst>
                        <a:ext uri="{9D8B030D-6E8A-4147-A177-3AD203B41FA5}">
                          <a16:colId xmlns:a16="http://schemas.microsoft.com/office/drawing/2014/main" val="1253999322"/>
                        </a:ext>
                      </a:extLst>
                    </a:gridCol>
                    <a:gridCol w="807191">
                      <a:extLst>
                        <a:ext uri="{9D8B030D-6E8A-4147-A177-3AD203B41FA5}">
                          <a16:colId xmlns:a16="http://schemas.microsoft.com/office/drawing/2014/main" val="3095850531"/>
                        </a:ext>
                      </a:extLst>
                    </a:gridCol>
                    <a:gridCol w="807191">
                      <a:extLst>
                        <a:ext uri="{9D8B030D-6E8A-4147-A177-3AD203B41FA5}">
                          <a16:colId xmlns:a16="http://schemas.microsoft.com/office/drawing/2014/main" val="1998669783"/>
                        </a:ext>
                      </a:extLst>
                    </a:gridCol>
                    <a:gridCol w="809141">
                      <a:extLst>
                        <a:ext uri="{9D8B030D-6E8A-4147-A177-3AD203B41FA5}">
                          <a16:colId xmlns:a16="http://schemas.microsoft.com/office/drawing/2014/main" val="409317983"/>
                        </a:ext>
                      </a:extLst>
                    </a:gridCol>
                    <a:gridCol w="809141">
                      <a:extLst>
                        <a:ext uri="{9D8B030D-6E8A-4147-A177-3AD203B41FA5}">
                          <a16:colId xmlns:a16="http://schemas.microsoft.com/office/drawing/2014/main" val="4168400038"/>
                        </a:ext>
                      </a:extLst>
                    </a:gridCol>
                    <a:gridCol w="809141">
                      <a:extLst>
                        <a:ext uri="{9D8B030D-6E8A-4147-A177-3AD203B41FA5}">
                          <a16:colId xmlns:a16="http://schemas.microsoft.com/office/drawing/2014/main" val="2806590076"/>
                        </a:ext>
                      </a:extLst>
                    </a:gridCol>
                  </a:tblGrid>
                  <a:tr h="64092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Population [55 × 55]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55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956137"/>
                      </a:ext>
                    </a:extLst>
                  </a:tr>
                  <a:tr h="3123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9540"/>
                      </a:ext>
                    </a:extLst>
                  </a:tr>
                  <a:tr h="31234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998731"/>
                      </a:ext>
                    </a:extLst>
                  </a:tr>
                  <a:tr h="3064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3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649745"/>
                      </a:ext>
                    </a:extLst>
                  </a:tr>
                  <a:tr h="30643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4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534090"/>
                      </a:ext>
                    </a:extLst>
                  </a:tr>
                  <a:tr h="3285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943" t="-563636" r="-563208" b="-13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433048"/>
                      </a:ext>
                    </a:extLst>
                  </a:tr>
                  <a:tr h="38553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7833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D1BB8B-496B-F998-E1E5-E1E61AD26C40}"/>
              </a:ext>
            </a:extLst>
          </p:cNvPr>
          <p:cNvSpPr txBox="1"/>
          <p:nvPr/>
        </p:nvSpPr>
        <p:spPr>
          <a:xfrm>
            <a:off x="11313958" y="1562945"/>
            <a:ext cx="3679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3: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Population Matrix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C3F143B-990F-70FE-E1F4-E65B0116C6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4580455"/>
                  </p:ext>
                </p:extLst>
              </p:nvPr>
            </p:nvGraphicFramePr>
            <p:xfrm>
              <a:off x="8534400" y="6366927"/>
              <a:ext cx="8539852" cy="27955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92675">
                      <a:extLst>
                        <a:ext uri="{9D8B030D-6E8A-4147-A177-3AD203B41FA5}">
                          <a16:colId xmlns:a16="http://schemas.microsoft.com/office/drawing/2014/main" val="2107134260"/>
                        </a:ext>
                      </a:extLst>
                    </a:gridCol>
                    <a:gridCol w="801343">
                      <a:extLst>
                        <a:ext uri="{9D8B030D-6E8A-4147-A177-3AD203B41FA5}">
                          <a16:colId xmlns:a16="http://schemas.microsoft.com/office/drawing/2014/main" val="3261154939"/>
                        </a:ext>
                      </a:extLst>
                    </a:gridCol>
                    <a:gridCol w="801343">
                      <a:extLst>
                        <a:ext uri="{9D8B030D-6E8A-4147-A177-3AD203B41FA5}">
                          <a16:colId xmlns:a16="http://schemas.microsoft.com/office/drawing/2014/main" val="4013302363"/>
                        </a:ext>
                      </a:extLst>
                    </a:gridCol>
                    <a:gridCol w="801343">
                      <a:extLst>
                        <a:ext uri="{9D8B030D-6E8A-4147-A177-3AD203B41FA5}">
                          <a16:colId xmlns:a16="http://schemas.microsoft.com/office/drawing/2014/main" val="3439141584"/>
                        </a:ext>
                      </a:extLst>
                    </a:gridCol>
                    <a:gridCol w="801343">
                      <a:extLst>
                        <a:ext uri="{9D8B030D-6E8A-4147-A177-3AD203B41FA5}">
                          <a16:colId xmlns:a16="http://schemas.microsoft.com/office/drawing/2014/main" val="1253999322"/>
                        </a:ext>
                      </a:extLst>
                    </a:gridCol>
                    <a:gridCol w="807191">
                      <a:extLst>
                        <a:ext uri="{9D8B030D-6E8A-4147-A177-3AD203B41FA5}">
                          <a16:colId xmlns:a16="http://schemas.microsoft.com/office/drawing/2014/main" val="3095850531"/>
                        </a:ext>
                      </a:extLst>
                    </a:gridCol>
                    <a:gridCol w="807191">
                      <a:extLst>
                        <a:ext uri="{9D8B030D-6E8A-4147-A177-3AD203B41FA5}">
                          <a16:colId xmlns:a16="http://schemas.microsoft.com/office/drawing/2014/main" val="1998669783"/>
                        </a:ext>
                      </a:extLst>
                    </a:gridCol>
                    <a:gridCol w="809141">
                      <a:extLst>
                        <a:ext uri="{9D8B030D-6E8A-4147-A177-3AD203B41FA5}">
                          <a16:colId xmlns:a16="http://schemas.microsoft.com/office/drawing/2014/main" val="409317983"/>
                        </a:ext>
                      </a:extLst>
                    </a:gridCol>
                    <a:gridCol w="809141">
                      <a:extLst>
                        <a:ext uri="{9D8B030D-6E8A-4147-A177-3AD203B41FA5}">
                          <a16:colId xmlns:a16="http://schemas.microsoft.com/office/drawing/2014/main" val="4168400038"/>
                        </a:ext>
                      </a:extLst>
                    </a:gridCol>
                    <a:gridCol w="809141">
                      <a:extLst>
                        <a:ext uri="{9D8B030D-6E8A-4147-A177-3AD203B41FA5}">
                          <a16:colId xmlns:a16="http://schemas.microsoft.com/office/drawing/2014/main" val="2806590076"/>
                        </a:ext>
                      </a:extLst>
                    </a:gridCol>
                  </a:tblGrid>
                  <a:tr h="6681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Population [55 × 55]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55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956137"/>
                      </a:ext>
                    </a:extLst>
                  </a:tr>
                  <a:tr h="33834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9540"/>
                      </a:ext>
                    </a:extLst>
                  </a:tr>
                  <a:tr h="33834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998731"/>
                      </a:ext>
                    </a:extLst>
                  </a:tr>
                  <a:tr h="3231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3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649745"/>
                      </a:ext>
                    </a:extLst>
                  </a:tr>
                  <a:tr h="3231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4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534090"/>
                      </a:ext>
                    </a:extLst>
                  </a:tr>
                  <a:tr h="3425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kern="1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433048"/>
                      </a:ext>
                    </a:extLst>
                  </a:tr>
                  <a:tr h="46187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7833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C3F143B-990F-70FE-E1F4-E65B0116C6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4580455"/>
                  </p:ext>
                </p:extLst>
              </p:nvPr>
            </p:nvGraphicFramePr>
            <p:xfrm>
              <a:off x="8534400" y="6366927"/>
              <a:ext cx="8539852" cy="279555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292675">
                      <a:extLst>
                        <a:ext uri="{9D8B030D-6E8A-4147-A177-3AD203B41FA5}">
                          <a16:colId xmlns:a16="http://schemas.microsoft.com/office/drawing/2014/main" val="2107134260"/>
                        </a:ext>
                      </a:extLst>
                    </a:gridCol>
                    <a:gridCol w="801343">
                      <a:extLst>
                        <a:ext uri="{9D8B030D-6E8A-4147-A177-3AD203B41FA5}">
                          <a16:colId xmlns:a16="http://schemas.microsoft.com/office/drawing/2014/main" val="3261154939"/>
                        </a:ext>
                      </a:extLst>
                    </a:gridCol>
                    <a:gridCol w="801343">
                      <a:extLst>
                        <a:ext uri="{9D8B030D-6E8A-4147-A177-3AD203B41FA5}">
                          <a16:colId xmlns:a16="http://schemas.microsoft.com/office/drawing/2014/main" val="4013302363"/>
                        </a:ext>
                      </a:extLst>
                    </a:gridCol>
                    <a:gridCol w="801343">
                      <a:extLst>
                        <a:ext uri="{9D8B030D-6E8A-4147-A177-3AD203B41FA5}">
                          <a16:colId xmlns:a16="http://schemas.microsoft.com/office/drawing/2014/main" val="3439141584"/>
                        </a:ext>
                      </a:extLst>
                    </a:gridCol>
                    <a:gridCol w="801343">
                      <a:extLst>
                        <a:ext uri="{9D8B030D-6E8A-4147-A177-3AD203B41FA5}">
                          <a16:colId xmlns:a16="http://schemas.microsoft.com/office/drawing/2014/main" val="1253999322"/>
                        </a:ext>
                      </a:extLst>
                    </a:gridCol>
                    <a:gridCol w="807191">
                      <a:extLst>
                        <a:ext uri="{9D8B030D-6E8A-4147-A177-3AD203B41FA5}">
                          <a16:colId xmlns:a16="http://schemas.microsoft.com/office/drawing/2014/main" val="3095850531"/>
                        </a:ext>
                      </a:extLst>
                    </a:gridCol>
                    <a:gridCol w="807191">
                      <a:extLst>
                        <a:ext uri="{9D8B030D-6E8A-4147-A177-3AD203B41FA5}">
                          <a16:colId xmlns:a16="http://schemas.microsoft.com/office/drawing/2014/main" val="1998669783"/>
                        </a:ext>
                      </a:extLst>
                    </a:gridCol>
                    <a:gridCol w="809141">
                      <a:extLst>
                        <a:ext uri="{9D8B030D-6E8A-4147-A177-3AD203B41FA5}">
                          <a16:colId xmlns:a16="http://schemas.microsoft.com/office/drawing/2014/main" val="409317983"/>
                        </a:ext>
                      </a:extLst>
                    </a:gridCol>
                    <a:gridCol w="809141">
                      <a:extLst>
                        <a:ext uri="{9D8B030D-6E8A-4147-A177-3AD203B41FA5}">
                          <a16:colId xmlns:a16="http://schemas.microsoft.com/office/drawing/2014/main" val="4168400038"/>
                        </a:ext>
                      </a:extLst>
                    </a:gridCol>
                    <a:gridCol w="809141">
                      <a:extLst>
                        <a:ext uri="{9D8B030D-6E8A-4147-A177-3AD203B41FA5}">
                          <a16:colId xmlns:a16="http://schemas.microsoft.com/office/drawing/2014/main" val="2806590076"/>
                        </a:ext>
                      </a:extLst>
                    </a:gridCol>
                  </a:tblGrid>
                  <a:tr h="66818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Population [55 × 55]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4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…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f</a:t>
                          </a:r>
                          <a:r>
                            <a:rPr lang="en-US" sz="1600" kern="100" baseline="-25000">
                              <a:solidFill>
                                <a:schemeClr val="tx1"/>
                              </a:solidFill>
                              <a:effectLst/>
                            </a:rPr>
                            <a:t>55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9956137"/>
                      </a:ext>
                    </a:extLst>
                  </a:tr>
                  <a:tr h="33834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69540"/>
                      </a:ext>
                    </a:extLst>
                  </a:tr>
                  <a:tr h="33834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>
                              <a:solidFill>
                                <a:schemeClr val="tx1"/>
                              </a:solidFill>
                              <a:effectLst/>
                            </a:rPr>
                            <a:t>2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6998731"/>
                      </a:ext>
                    </a:extLst>
                  </a:tr>
                  <a:tr h="3231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3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3649745"/>
                      </a:ext>
                    </a:extLst>
                  </a:tr>
                  <a:tr h="32312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Solution</a:t>
                          </a:r>
                          <a:r>
                            <a:rPr lang="en-IN" sz="1600" kern="100" baseline="-250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4</a:t>
                          </a: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: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IN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0</a:t>
                          </a: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9534090"/>
                      </a:ext>
                    </a:extLst>
                  </a:tr>
                  <a:tr h="34255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943" t="-587500" r="-563208" b="-139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7433048"/>
                      </a:ext>
                    </a:extLst>
                  </a:tr>
                  <a:tr h="46187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Solution</a:t>
                          </a:r>
                          <a:r>
                            <a:rPr lang="en-US" sz="1600" kern="100" baseline="-25000" dirty="0" err="1">
                              <a:solidFill>
                                <a:schemeClr val="tx1"/>
                              </a:solidFill>
                              <a:effectLst/>
                            </a:rPr>
                            <a:t>n</a:t>
                          </a: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: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Mangal" panose="02040503050203030202" pitchFamily="18" charset="0"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0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</a:pPr>
                          <a:r>
                            <a:rPr lang="en-US" sz="16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1</a:t>
                          </a:r>
                          <a:endParaRPr lang="en-IN" sz="1600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Mangal" panose="02040503050203030202" pitchFamily="18" charset="0"/>
                          </a:endParaRPr>
                        </a:p>
                      </a:txBody>
                      <a:tcPr marL="68580" marR="68580" marT="0" marB="0" anchor="ctr">
                        <a:solidFill>
                          <a:srgbClr val="9BFFE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27833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831847B-C313-F342-93A8-DF8B6621C2E0}"/>
              </a:ext>
            </a:extLst>
          </p:cNvPr>
          <p:cNvSpPr txBox="1"/>
          <p:nvPr/>
        </p:nvSpPr>
        <p:spPr>
          <a:xfrm>
            <a:off x="11093855" y="5818191"/>
            <a:ext cx="4679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Table </a:t>
            </a: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5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Optimized Population Matrix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0E57C-A747-4D20-10F3-7A3247032B19}"/>
              </a:ext>
            </a:extLst>
          </p:cNvPr>
          <p:cNvSpPr txBox="1"/>
          <p:nvPr/>
        </p:nvSpPr>
        <p:spPr>
          <a:xfrm>
            <a:off x="1905001" y="9346168"/>
            <a:ext cx="4571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b="1" dirty="0">
                <a:latin typeface="Times New Roman" panose="02020603050405020304" pitchFamily="18" charset="0"/>
                <a:ea typeface="SimSun" panose="02010600030101010101" pitchFamily="2" charset="-122"/>
              </a:rPr>
              <a:t>Fig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4:</a:t>
            </a: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Solution Representation in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PPA</a:t>
            </a:r>
            <a:endParaRPr lang="en-I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76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3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6386</TotalTime>
  <Words>3550</Words>
  <Application>Microsoft Office PowerPoint</Application>
  <PresentationFormat>Custom</PresentationFormat>
  <Paragraphs>974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Arial Black</vt:lpstr>
      <vt:lpstr>Arial MT</vt:lpstr>
      <vt:lpstr>Calibri</vt:lpstr>
      <vt:lpstr>Cambria Math</vt:lpstr>
      <vt:lpstr>Lucida Sans Unicode</vt:lpstr>
      <vt:lpstr>Symbol</vt:lpstr>
      <vt:lpstr>Tahoma</vt:lpstr>
      <vt:lpstr>Times</vt:lpstr>
      <vt:lpstr>Times New Roman</vt:lpstr>
      <vt:lpstr>Verdana</vt:lpstr>
      <vt:lpstr>Office Theme</vt:lpstr>
      <vt:lpstr>Cryptography and Information Security</vt:lpstr>
      <vt:lpstr>Malware</vt:lpstr>
      <vt:lpstr>Introduction </vt:lpstr>
      <vt:lpstr>Literature Review </vt:lpstr>
      <vt:lpstr>Dataset Information</vt:lpstr>
      <vt:lpstr>Proposed Methods</vt:lpstr>
      <vt:lpstr>Proposed Methods</vt:lpstr>
      <vt:lpstr>Decision Tree + Ant Colony Optimization</vt:lpstr>
      <vt:lpstr>Decision Tree + Plant Propagation Algorithm (DTPPA)</vt:lpstr>
      <vt:lpstr>Decision Tree + Cuckoo Search Algorithm</vt:lpstr>
      <vt:lpstr>Experimental Results</vt:lpstr>
      <vt:lpstr>Experimental Results</vt:lpstr>
      <vt:lpstr>Experimental Results</vt:lpstr>
      <vt:lpstr>Experimental Results</vt:lpstr>
      <vt:lpstr>Experimental Results</vt:lpstr>
      <vt:lpstr>Results Comparison </vt:lpstr>
      <vt:lpstr>Conclusion</vt:lpstr>
      <vt:lpstr>Research Works (Conferences)</vt:lpstr>
      <vt:lpstr>Research Works (Journals)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Conference PPT</dc:title>
  <dc:creator>Krishnendu Bera</dc:creator>
  <cp:keywords>DAFji3wobno,BAECUF64t1E</cp:keywords>
  <cp:lastModifiedBy>Silent Night</cp:lastModifiedBy>
  <cp:revision>5</cp:revision>
  <dcterms:created xsi:type="dcterms:W3CDTF">2023-12-11T08:41:34Z</dcterms:created>
  <dcterms:modified xsi:type="dcterms:W3CDTF">2025-04-09T12:08:46Z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2023-05-28T00:00:00Z</vt:filetime>
  </property>
  <property fmtid="{D5CDD505-2E9C-101B-9397-08002B2CF9AE}" pid="3" name="Creator">
    <vt:lpwstr>Canva</vt:lpwstr>
  </property>
  <property fmtid="{D5CDD505-2E9C-101B-9397-08002B2CF9AE}" pid="4" name="LastSaved">
    <vt:filetime>2023-12-11T00:00:00Z</vt:filetime>
  </property>
  <property fmtid="{D5CDD505-2E9C-101B-9397-08002B2CF9AE}" pid="5" name="Producer">
    <vt:lpwstr>Canva</vt:lpwstr>
  </property>
</Properties>
</file>