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8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991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06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48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7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69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4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57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8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462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478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BDE7-730F-C44A-A500-C6B6F2C17155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45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221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Digital Certificates</a:t>
            </a:r>
            <a:endParaRPr 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6692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95" y="2572217"/>
            <a:ext cx="8034433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35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Digital Certificate?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7665"/>
            <a:ext cx="8229600" cy="261055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 digital certificate is a small computer file with extension </a:t>
            </a:r>
            <a:r>
              <a:rPr lang="en-US" i="1" dirty="0" smtClean="0"/>
              <a:t>.</a:t>
            </a:r>
            <a:r>
              <a:rPr lang="en-US" i="1" dirty="0" err="1" smtClean="0"/>
              <a:t>cer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It signifies the association between public key and its owner.</a:t>
            </a:r>
          </a:p>
        </p:txBody>
      </p:sp>
    </p:spTree>
    <p:extLst>
      <p:ext uri="{BB962C8B-B14F-4D97-AF65-F5344CB8AC3E}">
        <p14:creationId xmlns="" xmlns:p14="http://schemas.microsoft.com/office/powerpoint/2010/main" val="25109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Digital Certificate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User’s name (subject name) and public key.</a:t>
            </a:r>
          </a:p>
          <a:p>
            <a:r>
              <a:rPr lang="en-US" dirty="0" smtClean="0"/>
              <a:t>Unique serial number of the certificates.</a:t>
            </a:r>
          </a:p>
          <a:p>
            <a:r>
              <a:rPr lang="en-US" dirty="0" smtClean="0"/>
              <a:t>Validity date range.</a:t>
            </a:r>
          </a:p>
          <a:p>
            <a:r>
              <a:rPr lang="en-US" dirty="0" smtClean="0"/>
              <a:t>Issuer’s name.</a:t>
            </a:r>
          </a:p>
          <a:p>
            <a:r>
              <a:rPr lang="en-US" dirty="0" smtClean="0"/>
              <a:t>Version of the certificate.</a:t>
            </a:r>
          </a:p>
          <a:p>
            <a:r>
              <a:rPr lang="en-US" dirty="0" smtClean="0"/>
              <a:t>Extensions.</a:t>
            </a:r>
            <a:endParaRPr lang="en-US" dirty="0" smtClean="0"/>
          </a:p>
          <a:p>
            <a:r>
              <a:rPr lang="en-US" dirty="0" smtClean="0"/>
              <a:t>Signature algorithm identifier.</a:t>
            </a:r>
          </a:p>
          <a:p>
            <a:r>
              <a:rPr lang="en-US" dirty="0" smtClean="0"/>
              <a:t>Digital Signature of the certification authority.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34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Creation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439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u="sng" dirty="0" smtClean="0"/>
              <a:t>Parties involved</a:t>
            </a:r>
            <a:r>
              <a:rPr lang="en-US" dirty="0" smtClean="0"/>
              <a:t>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Subject ( End User)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Issuer / Certification Authority (CA)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Registration Authority (RA)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04936" y="4417836"/>
            <a:ext cx="6253605" cy="1753331"/>
            <a:chOff x="1104936" y="4417836"/>
            <a:chExt cx="6253605" cy="1753331"/>
          </a:xfrm>
        </p:grpSpPr>
        <p:sp>
          <p:nvSpPr>
            <p:cNvPr id="4" name="Rectangle 3"/>
            <p:cNvSpPr/>
            <p:nvPr/>
          </p:nvSpPr>
          <p:spPr>
            <a:xfrm>
              <a:off x="1104936" y="5826024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4936" y="5108670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9276" y="5102313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4936" y="4417836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8932" y="5109743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264545" y="4590408"/>
              <a:ext cx="1504731" cy="5193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>
              <a:off x="2264545" y="5262143"/>
              <a:ext cx="1504731" cy="127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</p:cNvCxnSpPr>
            <p:nvPr/>
          </p:nvCxnSpPr>
          <p:spPr>
            <a:xfrm flipV="1">
              <a:off x="2264545" y="5454887"/>
              <a:ext cx="1504731" cy="5437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8" idx="1"/>
            </p:cNvCxnSpPr>
            <p:nvPr/>
          </p:nvCxnSpPr>
          <p:spPr>
            <a:xfrm>
              <a:off x="4928885" y="5274885"/>
              <a:ext cx="1270047" cy="743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3807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Creation(2/3)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u="sng" dirty="0" smtClean="0"/>
              <a:t>Services provided by RA</a:t>
            </a:r>
            <a:r>
              <a:rPr lang="en-US" dirty="0" smtClean="0"/>
              <a:t> –</a:t>
            </a:r>
          </a:p>
          <a:p>
            <a:pPr marL="0" indent="0" algn="just">
              <a:buNone/>
            </a:pPr>
            <a:r>
              <a:rPr lang="en-US" dirty="0" smtClean="0"/>
              <a:t>	1) Accepting and verifying registration information 	about new users.</a:t>
            </a:r>
          </a:p>
          <a:p>
            <a:pPr marL="0" indent="0" algn="just">
              <a:buNone/>
            </a:pPr>
            <a:r>
              <a:rPr lang="en-US" dirty="0" smtClean="0"/>
              <a:t>	2) Generating Keys on behalf of the end users.</a:t>
            </a:r>
          </a:p>
          <a:p>
            <a:pPr marL="0" indent="0" algn="just">
              <a:buNone/>
            </a:pPr>
            <a:r>
              <a:rPr lang="en-US" dirty="0" smtClean="0"/>
              <a:t>	3) Accepting and authorizing requests for key </a:t>
            </a:r>
            <a:r>
              <a:rPr lang="en-US" dirty="0"/>
              <a:t>	</a:t>
            </a:r>
            <a:r>
              <a:rPr lang="en-US" dirty="0" smtClean="0"/>
              <a:t>backups and recovery.</a:t>
            </a:r>
          </a:p>
          <a:p>
            <a:pPr marL="0" indent="0" algn="just">
              <a:buNone/>
            </a:pPr>
            <a:r>
              <a:rPr lang="en-US" dirty="0" smtClean="0"/>
              <a:t>	4) Accepting and authorizing requests for 	certificate revocation.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74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Creation(3/3)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245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u="sng" dirty="0" smtClean="0"/>
              <a:t>Certificate creation steps</a:t>
            </a:r>
            <a:r>
              <a:rPr lang="en-US" dirty="0" smtClean="0"/>
              <a:t> –</a:t>
            </a:r>
          </a:p>
          <a:p>
            <a:pPr>
              <a:buFont typeface="Wingdings" charset="2"/>
              <a:buChar char="²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51081" y="2596013"/>
            <a:ext cx="3009462" cy="3447314"/>
            <a:chOff x="2651081" y="2720267"/>
            <a:chExt cx="3009462" cy="3447314"/>
          </a:xfrm>
        </p:grpSpPr>
        <p:sp>
          <p:nvSpPr>
            <p:cNvPr id="4" name="Rectangle 3"/>
            <p:cNvSpPr/>
            <p:nvPr/>
          </p:nvSpPr>
          <p:spPr>
            <a:xfrm>
              <a:off x="2678691" y="3713744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Registration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8691" y="2720267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Key Generation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51081" y="5642963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Certificate Creation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8691" y="4669559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Verification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  <a:endCxn id="4" idx="0"/>
            </p:cNvCxnSpPr>
            <p:nvPr/>
          </p:nvCxnSpPr>
          <p:spPr>
            <a:xfrm>
              <a:off x="4169617" y="3244885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70710" y="4200700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43100" y="5194177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48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Assignment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/>
              <a:t>Full Marks - 5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Why should we trust digital certificates?	[1]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How does CA sign a digital certificate?		[2]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How can we verify a digital certificate?	[2]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3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95" y="2572217"/>
            <a:ext cx="8034433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Topics for Self Study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326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Authentication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 smtClean="0"/>
          </a:p>
          <a:p>
            <a:pPr marL="514350" indent="-514350">
              <a:buAutoNum type="arabicParenR"/>
            </a:pPr>
            <a:r>
              <a:rPr lang="en-US" dirty="0" smtClean="0"/>
              <a:t>Password</a:t>
            </a:r>
          </a:p>
          <a:p>
            <a:pPr marL="514350" indent="-514350">
              <a:buAutoNum type="arabicParenR"/>
            </a:pPr>
            <a:r>
              <a:rPr lang="en-US" dirty="0" smtClean="0"/>
              <a:t>Encrypted Password</a:t>
            </a:r>
          </a:p>
          <a:p>
            <a:pPr marL="514350" indent="-514350">
              <a:buAutoNum type="arabicParenR"/>
            </a:pPr>
            <a:r>
              <a:rPr lang="en-US" dirty="0" smtClean="0"/>
              <a:t>Authentication Tokens</a:t>
            </a:r>
          </a:p>
          <a:p>
            <a:pPr marL="514350" indent="-514350">
              <a:buAutoNum type="arabicParenR"/>
            </a:pPr>
            <a:r>
              <a:rPr lang="en-US" dirty="0" smtClean="0"/>
              <a:t>Certificate-based Authentication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Biometric Authentication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Kerberos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78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149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Certificates</vt:lpstr>
      <vt:lpstr>What is Digital Certificate?</vt:lpstr>
      <vt:lpstr>What does Digital Certificate contain?</vt:lpstr>
      <vt:lpstr>Digital Certificate Creation (1/3)</vt:lpstr>
      <vt:lpstr>Digital Certificate Creation(2/3)</vt:lpstr>
      <vt:lpstr>Digital Certificate Creation(3/3)</vt:lpstr>
      <vt:lpstr>Assignment Full Marks - 5</vt:lpstr>
      <vt:lpstr>Topics for Self Study</vt:lpstr>
      <vt:lpstr>User Authentication Mechanisms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Certificates</dc:title>
  <dc:creator>apple</dc:creator>
  <cp:lastModifiedBy>hp</cp:lastModifiedBy>
  <cp:revision>16</cp:revision>
  <dcterms:created xsi:type="dcterms:W3CDTF">2020-12-06T18:35:03Z</dcterms:created>
  <dcterms:modified xsi:type="dcterms:W3CDTF">2024-02-15T07:11:44Z</dcterms:modified>
</cp:coreProperties>
</file>