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7" y="1794934"/>
            <a:ext cx="6985000" cy="3002843"/>
          </a:xfrm>
        </p:spPr>
        <p:txBody>
          <a:bodyPr>
            <a:normAutofit/>
          </a:bodyPr>
          <a:lstStyle/>
          <a:p>
            <a:r>
              <a:rPr lang="en-US" sz="4000" dirty="0"/>
              <a:t>Message Authentication </a:t>
            </a:r>
            <a:r>
              <a:rPr lang="en-US" sz="4000" dirty="0" smtClean="0"/>
              <a:t>Code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MAC) 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6319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817582"/>
            <a:ext cx="7253111" cy="12024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5: XOR K with </a:t>
            </a:r>
            <a:r>
              <a:rPr lang="en-US" sz="3200" dirty="0" err="1" smtClean="0"/>
              <a:t>opad</a:t>
            </a:r>
            <a:r>
              <a:rPr lang="en-US" sz="3200" dirty="0" smtClean="0"/>
              <a:t> to produce S2 </a:t>
            </a:r>
            <a:endParaRPr lang="en-US" sz="3200" dirty="0"/>
          </a:p>
        </p:txBody>
      </p:sp>
      <p:pic>
        <p:nvPicPr>
          <p:cNvPr id="4" name="Content Placeholder 3" descr="20201229_16464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3369" b="-3336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9785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6: Append H to S2</a:t>
            </a:r>
            <a:endParaRPr lang="en-US" sz="3200" dirty="0"/>
          </a:p>
        </p:txBody>
      </p:sp>
      <p:pic>
        <p:nvPicPr>
          <p:cNvPr id="4" name="Content Placeholder 3" descr="20201229_16474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719" r="-571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158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817582"/>
            <a:ext cx="7128935" cy="12024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7: Apply message digest algorithm</a:t>
            </a:r>
            <a:endParaRPr lang="en-US" sz="3200" dirty="0"/>
          </a:p>
        </p:txBody>
      </p:sp>
      <p:pic>
        <p:nvPicPr>
          <p:cNvPr id="4" name="Content Placeholder 3" descr="20201229_16533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02829" r="-10282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7269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Complete HMAC operation</a:t>
            </a:r>
            <a:endParaRPr lang="en-US" sz="4000" dirty="0"/>
          </a:p>
        </p:txBody>
      </p:sp>
      <p:pic>
        <p:nvPicPr>
          <p:cNvPr id="4" name="Content Placeholder 3" descr="20201229_164851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2119313"/>
            <a:ext cx="7620000" cy="4146550"/>
          </a:xfrm>
        </p:spPr>
      </p:pic>
    </p:spTree>
    <p:extLst>
      <p:ext uri="{BB962C8B-B14F-4D97-AF65-F5344CB8AC3E}">
        <p14:creationId xmlns="" xmlns:p14="http://schemas.microsoft.com/office/powerpoint/2010/main" val="319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Disadvantages of HMAC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300111"/>
            <a:ext cx="6965244" cy="22718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 P</a:t>
            </a:r>
            <a:r>
              <a:rPr lang="en-US" dirty="0" smtClean="0"/>
              <a:t>roblem of Key exchange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How to use a single symmetric key when multiple receivers are there?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Are both the sender and receiver trustworthy?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28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666138"/>
            <a:ext cx="6965245" cy="120248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4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870541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4" y="1688123"/>
            <a:ext cx="7638756" cy="45579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concept of Message Authentication Code (MAC) is quite similar to that of a message digest. However, there is one difference. There is no cryptographic process involved in the case of message digests. </a:t>
            </a:r>
          </a:p>
          <a:p>
            <a:pPr algn="just">
              <a:lnSpc>
                <a:spcPct val="150000"/>
              </a:lnSpc>
              <a:buNone/>
            </a:pPr>
            <a:endParaRPr lang="en-IN" sz="900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In contrast, a MAC requires that the sender and the receiver should know a </a:t>
            </a:r>
            <a:r>
              <a:rPr lang="en-IN" b="1" dirty="0" smtClean="0"/>
              <a:t>shared symmetric (secret) key,</a:t>
            </a:r>
            <a:r>
              <a:rPr lang="en-IN" dirty="0" smtClean="0"/>
              <a:t> which </a:t>
            </a:r>
            <a:r>
              <a:rPr lang="en-IN" b="1" dirty="0" smtClean="0"/>
              <a:t>is used in the preparation of the MAC</a:t>
            </a:r>
            <a:r>
              <a:rPr lang="en-IN" dirty="0" smtClean="0"/>
              <a:t>. Thus, MAC involves cryptographic processing.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Message </a:t>
            </a:r>
            <a:r>
              <a:rPr lang="en-US" sz="3600" dirty="0"/>
              <a:t>Authentication Code (MAC)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 descr="20201229_16405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8830" b="-883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9121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11" y="817582"/>
            <a:ext cx="7549445" cy="120248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Hash-based Message </a:t>
            </a:r>
            <a:r>
              <a:rPr lang="en-US" sz="2800" dirty="0"/>
              <a:t>Authentication Code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(HMAC</a:t>
            </a:r>
            <a:r>
              <a:rPr lang="en-US" sz="2800" dirty="0"/>
              <a:t>)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 descr="20201229_16423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743" r="-1743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23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11" y="2119256"/>
            <a:ext cx="7619999" cy="37509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Variables</a:t>
            </a:r>
            <a:r>
              <a:rPr lang="en-US" dirty="0" smtClean="0"/>
              <a:t> that will be used in HMAC are as follows: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8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MD   = The message digest / hash function used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M      = The input message whose MAC is to be calculated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L       = The number of blocks in the message M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b       = The number of bits in each block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K       = The shared symmetric key to be used in HMAC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ipad</a:t>
            </a:r>
            <a:r>
              <a:rPr lang="en-US" dirty="0" smtClean="0"/>
              <a:t>  = A string 00110110 repeated b/8 times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 smtClean="0"/>
              <a:t>opad</a:t>
            </a:r>
            <a:r>
              <a:rPr lang="en-US" dirty="0" smtClean="0"/>
              <a:t> = </a:t>
            </a:r>
            <a:r>
              <a:rPr lang="en-US" dirty="0"/>
              <a:t>A string </a:t>
            </a:r>
            <a:r>
              <a:rPr lang="en-US" dirty="0" smtClean="0"/>
              <a:t>01011010 </a:t>
            </a:r>
            <a:r>
              <a:rPr lang="en-US" dirty="0"/>
              <a:t>repeated b/8 times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23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1: Make the length of K equal to b</a:t>
            </a:r>
            <a:endParaRPr lang="en-US" sz="3200" dirty="0"/>
          </a:p>
        </p:txBody>
      </p:sp>
      <p:pic>
        <p:nvPicPr>
          <p:cNvPr id="4" name="Content Placeholder 3" descr="20201229_16432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6919" b="-691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6693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XOR K with </a:t>
            </a:r>
            <a:r>
              <a:rPr lang="en-US" sz="3200" dirty="0" err="1" smtClean="0"/>
              <a:t>ipad</a:t>
            </a:r>
            <a:r>
              <a:rPr lang="en-US" sz="3200" dirty="0" smtClean="0"/>
              <a:t> to produce S1</a:t>
            </a:r>
            <a:endParaRPr lang="en-US" sz="3200" dirty="0"/>
          </a:p>
        </p:txBody>
      </p:sp>
      <p:pic>
        <p:nvPicPr>
          <p:cNvPr id="4" name="Content Placeholder 3" descr="20201229_16441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7255" b="-2725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5446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3: Append M to S1</a:t>
            </a:r>
            <a:endParaRPr lang="en-US" sz="3200" dirty="0"/>
          </a:p>
        </p:txBody>
      </p:sp>
      <p:pic>
        <p:nvPicPr>
          <p:cNvPr id="4" name="Content Placeholder 3" descr="20201229_16445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3183" b="-73183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62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4: Apply MD algorithm </a:t>
            </a:r>
            <a:endParaRPr lang="en-US" sz="3200" dirty="0"/>
          </a:p>
        </p:txBody>
      </p:sp>
      <p:pic>
        <p:nvPicPr>
          <p:cNvPr id="4" name="Content Placeholder 3" descr="20201229_164555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758" b="-775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6903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</TotalTime>
  <Words>263</Words>
  <Application>Microsoft Macintosh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Message Authentication Code (MAC)  </vt:lpstr>
      <vt:lpstr>Introduction</vt:lpstr>
      <vt:lpstr> Message Authentication Code (MAC)  </vt:lpstr>
      <vt:lpstr> Hash-based Message Authentication Code  (HMAC)  </vt:lpstr>
      <vt:lpstr>Working of HMAC</vt:lpstr>
      <vt:lpstr>Step 1: Make the length of K equal to b</vt:lpstr>
      <vt:lpstr>Step 2: XOR K with ipad to produce S1</vt:lpstr>
      <vt:lpstr>Step 3: Append M to S1</vt:lpstr>
      <vt:lpstr>Step 4: Apply MD algorithm </vt:lpstr>
      <vt:lpstr>Step 5: XOR K with opad to produce S2 </vt:lpstr>
      <vt:lpstr>Step 6: Append H to S2</vt:lpstr>
      <vt:lpstr>Step 7: Apply message digest algorithm</vt:lpstr>
      <vt:lpstr>Complete HMAC operation</vt:lpstr>
      <vt:lpstr>Disadvantages of HMAC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Authentication Code (MAC)  </dc:title>
  <dc:creator>apple</dc:creator>
  <cp:lastModifiedBy>User</cp:lastModifiedBy>
  <cp:revision>19</cp:revision>
  <dcterms:created xsi:type="dcterms:W3CDTF">2020-12-29T11:47:16Z</dcterms:created>
  <dcterms:modified xsi:type="dcterms:W3CDTF">2023-04-02T20:11:43Z</dcterms:modified>
</cp:coreProperties>
</file>