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-16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3/18/2024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3/18/2024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3/18/2024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3/18/2024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3/18/2024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3/18/2024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pPr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stamp/stamp.jsp?arnumber=8480941" TargetMode="External"/><Relationship Id="rId2" Type="http://schemas.openxmlformats.org/officeDocument/2006/relationships/hyperlink" Target="https://www.researchgate.net/publication/329716781_Study_on_Phishing_Attack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848555"/>
            <a:ext cx="6498158" cy="804333"/>
          </a:xfrm>
        </p:spPr>
        <p:txBody>
          <a:bodyPr/>
          <a:lstStyle/>
          <a:p>
            <a:r>
              <a:rPr lang="en-US" b="1" dirty="0" smtClean="0"/>
              <a:t>Malicious Software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17333"/>
            <a:ext cx="6498159" cy="99832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tx1"/>
                </a:solidFill>
              </a:rPr>
              <a:t>Viruses and Related Threats</a:t>
            </a:r>
          </a:p>
          <a:p>
            <a:r>
              <a:rPr lang="en-US" sz="2800" b="1" dirty="0" smtClean="0">
                <a:solidFill>
                  <a:schemeClr val="tx1"/>
                </a:solidFill>
              </a:rPr>
              <a:t>Virus Counter Measures</a:t>
            </a:r>
            <a:endParaRPr 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6754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739091"/>
          </a:xfrm>
        </p:spPr>
        <p:txBody>
          <a:bodyPr/>
          <a:lstStyle/>
          <a:p>
            <a:r>
              <a:rPr lang="en-US" sz="3600" b="1" dirty="0" smtClean="0"/>
              <a:t>Taxonomy of Malicious Programs</a:t>
            </a:r>
            <a:endParaRPr lang="en-US" sz="3600" b="1" dirty="0"/>
          </a:p>
        </p:txBody>
      </p:sp>
      <p:pic>
        <p:nvPicPr>
          <p:cNvPr id="4" name="Content Placeholder 3" descr="20201209_073433.jp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-2439" b="-2439"/>
          <a:stretch>
            <a:fillRect/>
          </a:stretch>
        </p:blipFill>
        <p:spPr>
          <a:xfrm>
            <a:off x="225778" y="1085849"/>
            <a:ext cx="8734777" cy="5151261"/>
          </a:xfrm>
        </p:spPr>
      </p:pic>
    </p:spTree>
    <p:extLst>
      <p:ext uri="{BB962C8B-B14F-4D97-AF65-F5344CB8AC3E}">
        <p14:creationId xmlns:p14="http://schemas.microsoft.com/office/powerpoint/2010/main" xmlns="" val="3962364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/>
              <a:t>Phases of Virus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854201"/>
            <a:ext cx="8042276" cy="4343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During its lifetime, a typical virus goes through the following four phases: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Dormant Phase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Propagation Phase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Triggering Phase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Execution Phase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3086475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/>
              <a:t>Types of Viruses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938868"/>
            <a:ext cx="8042276" cy="3183465"/>
          </a:xfrm>
        </p:spPr>
        <p:txBody>
          <a:bodyPr/>
          <a:lstStyle/>
          <a:p>
            <a:r>
              <a:rPr lang="en-US" dirty="0" smtClean="0"/>
              <a:t>Parasitic Virus</a:t>
            </a:r>
          </a:p>
          <a:p>
            <a:r>
              <a:rPr lang="en-US" dirty="0" smtClean="0"/>
              <a:t>Memory-resident Virus</a:t>
            </a:r>
          </a:p>
          <a:p>
            <a:r>
              <a:rPr lang="en-US" dirty="0" smtClean="0"/>
              <a:t>Boot Sector Virus</a:t>
            </a:r>
          </a:p>
          <a:p>
            <a:r>
              <a:rPr lang="en-US" dirty="0" smtClean="0"/>
              <a:t>Stealth Virus</a:t>
            </a:r>
          </a:p>
          <a:p>
            <a:r>
              <a:rPr lang="en-US" dirty="0" smtClean="0"/>
              <a:t>Polymorphic Virus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01655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606778"/>
            <a:ext cx="8042276" cy="804333"/>
          </a:xfrm>
        </p:spPr>
        <p:txBody>
          <a:bodyPr/>
          <a:lstStyle/>
          <a:p>
            <a:r>
              <a:rPr lang="en-US" sz="4000" b="1" dirty="0" smtClean="0"/>
              <a:t>Virus Countermeasures (1/2)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2215443"/>
            <a:ext cx="8042276" cy="292100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Antivirus Approaches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Detection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Identification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Removal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153838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769055"/>
            <a:ext cx="8042276" cy="776111"/>
          </a:xfrm>
        </p:spPr>
        <p:txBody>
          <a:bodyPr/>
          <a:lstStyle/>
          <a:p>
            <a:r>
              <a:rPr lang="en-US" sz="4000" b="1" dirty="0"/>
              <a:t>Virus Countermeasures </a:t>
            </a:r>
            <a:r>
              <a:rPr lang="en-US" sz="4000" b="1" dirty="0" smtClean="0"/>
              <a:t>(2/2)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2413000"/>
            <a:ext cx="8042276" cy="277706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Advanced Antivirus Techniques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Generic Decryption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Digital Immune System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Behavior–Blocking Software  </a:t>
            </a:r>
          </a:p>
        </p:txBody>
      </p:sp>
    </p:spTree>
    <p:extLst>
      <p:ext uri="{BB962C8B-B14F-4D97-AF65-F5344CB8AC3E}">
        <p14:creationId xmlns:p14="http://schemas.microsoft.com/office/powerpoint/2010/main" xmlns="" val="50273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Cyber Security Threats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hlinkClick r:id="rId2"/>
            </a:endParaRPr>
          </a:p>
          <a:p>
            <a:r>
              <a:rPr lang="en-US" sz="2800" dirty="0" smtClean="0">
                <a:hlinkClick r:id="rId2"/>
              </a:rPr>
              <a:t>Phishing Attacks</a:t>
            </a:r>
            <a:endParaRPr lang="en-US" sz="2800" dirty="0" smtClean="0"/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err="1" smtClean="0">
                <a:hlinkClick r:id="rId3"/>
              </a:rPr>
              <a:t>Ransomware</a:t>
            </a:r>
            <a:r>
              <a:rPr lang="en-US" sz="2800" dirty="0" smtClean="0">
                <a:hlinkClick r:id="rId3"/>
              </a:rPr>
              <a:t> Attacks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314223"/>
            <a:ext cx="8042276" cy="818444"/>
          </a:xfrm>
        </p:spPr>
        <p:txBody>
          <a:bodyPr/>
          <a:lstStyle/>
          <a:p>
            <a:r>
              <a:rPr lang="en-US" sz="60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Thank You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xmlns="" val="1333570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153</TotalTime>
  <Words>86</Words>
  <Application>Microsoft Macintosh PowerPoint</Application>
  <PresentationFormat>On-screen Show (4:3)</PresentationFormat>
  <Paragraphs>32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Breeze</vt:lpstr>
      <vt:lpstr>Malicious Software</vt:lpstr>
      <vt:lpstr>Taxonomy of Malicious Programs</vt:lpstr>
      <vt:lpstr>Phases of Virus</vt:lpstr>
      <vt:lpstr>Types of Viruses</vt:lpstr>
      <vt:lpstr>Virus Countermeasures (1/2)</vt:lpstr>
      <vt:lpstr>Virus Countermeasures (2/2)</vt:lpstr>
      <vt:lpstr>Cyber Security Threats </vt:lpstr>
      <vt:lpstr>Thank 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Firewall</dc:title>
  <dc:creator>apple</dc:creator>
  <cp:lastModifiedBy>hp</cp:lastModifiedBy>
  <cp:revision>19</cp:revision>
  <dcterms:created xsi:type="dcterms:W3CDTF">2020-12-08T16:43:06Z</dcterms:created>
  <dcterms:modified xsi:type="dcterms:W3CDTF">2024-03-18T07:02:47Z</dcterms:modified>
</cp:coreProperties>
</file>