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59" r:id="rId20"/>
    <p:sldId id="281" r:id="rId21"/>
    <p:sldId id="282" r:id="rId22"/>
    <p:sldId id="283" r:id="rId23"/>
    <p:sldId id="284" r:id="rId24"/>
    <p:sldId id="285" r:id="rId25"/>
    <p:sldId id="286" r:id="rId26"/>
    <p:sldId id="280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60" r:id="rId38"/>
    <p:sldId id="299" r:id="rId39"/>
    <p:sldId id="300" r:id="rId40"/>
    <p:sldId id="298" r:id="rId41"/>
    <p:sldId id="261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262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6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0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8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3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737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8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3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0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67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smtClean="0"/>
              <a:pPr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340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smtClean="0"/>
              <a:pPr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8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smtClean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9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2F23-957A-457F-AD06-FF74F46F3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Karan Rajpara</a:t>
            </a:r>
            <a:br>
              <a:rPr lang="en-US" sz="3200" dirty="0"/>
            </a:br>
            <a:r>
              <a:rPr lang="en-US" sz="3200" dirty="0"/>
              <a:t>91900133013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ICT Sem-3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Data Structures and Algorithm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1F504-DBE3-4C2F-8E00-CD5BDC5D1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752" y="4740676"/>
            <a:ext cx="3793678" cy="1242461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600" b="1" dirty="0"/>
              <a:t>Topic:</a:t>
            </a:r>
          </a:p>
          <a:p>
            <a:r>
              <a:rPr lang="en-US" dirty="0"/>
              <a:t>Find order of Tree based on given other two orders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C54EE4-D916-47D4-B468-5C4EDB3B6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259"/>
            <a:ext cx="2710057" cy="94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70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85BAC30-360F-48C1-81E6-76FE962204D4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Case 1: </a:t>
            </a:r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Pre-order from given Post-order and In-order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CC9E19-5720-4903-A96E-C9BDEB85AC3A}"/>
              </a:ext>
            </a:extLst>
          </p:cNvPr>
          <p:cNvSpPr txBox="1"/>
          <p:nvPr/>
        </p:nvSpPr>
        <p:spPr>
          <a:xfrm>
            <a:off x="1156316" y="756367"/>
            <a:ext cx="43922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Post-order : 9,1,2,12,7,5,3,11,4,8</a:t>
            </a:r>
          </a:p>
          <a:p>
            <a:r>
              <a:rPr lang="en-US" sz="2400" dirty="0"/>
              <a:t>In-order     : 9,5,1,7,2,12,8,4,3,11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D0F106-28B1-4E84-9DBF-1F0C976975B2}"/>
              </a:ext>
            </a:extLst>
          </p:cNvPr>
          <p:cNvSpPr/>
          <p:nvPr/>
        </p:nvSpPr>
        <p:spPr>
          <a:xfrm>
            <a:off x="5966533" y="158736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5631EE-51A7-4EF9-844B-E53C3DA54510}"/>
              </a:ext>
            </a:extLst>
          </p:cNvPr>
          <p:cNvSpPr/>
          <p:nvPr/>
        </p:nvSpPr>
        <p:spPr>
          <a:xfrm>
            <a:off x="4798382" y="268967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7C1205-3995-434D-BC40-8CD70C93A55E}"/>
              </a:ext>
            </a:extLst>
          </p:cNvPr>
          <p:cNvSpPr/>
          <p:nvPr/>
        </p:nvSpPr>
        <p:spPr>
          <a:xfrm>
            <a:off x="7029368" y="268941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E3AF87-B76B-4015-8CA0-A75F0DFF1FE1}"/>
              </a:ext>
            </a:extLst>
          </p:cNvPr>
          <p:cNvSpPr/>
          <p:nvPr/>
        </p:nvSpPr>
        <p:spPr>
          <a:xfrm>
            <a:off x="4034159" y="387040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AFB5330-465E-4904-AD1D-150B845FF05E}"/>
              </a:ext>
            </a:extLst>
          </p:cNvPr>
          <p:cNvSpPr/>
          <p:nvPr/>
        </p:nvSpPr>
        <p:spPr>
          <a:xfrm>
            <a:off x="5660253" y="387040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72A8004-A955-4C5F-A3BF-110A3668A2B1}"/>
              </a:ext>
            </a:extLst>
          </p:cNvPr>
          <p:cNvSpPr/>
          <p:nvPr/>
        </p:nvSpPr>
        <p:spPr>
          <a:xfrm>
            <a:off x="5104661" y="510069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D99F482-1655-4C18-B09D-CB4E21B6ED94}"/>
              </a:ext>
            </a:extLst>
          </p:cNvPr>
          <p:cNvSpPr/>
          <p:nvPr/>
        </p:nvSpPr>
        <p:spPr>
          <a:xfrm>
            <a:off x="6225469" y="5100700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E7C4E0-27F0-4A01-B51A-0CE252584D3C}"/>
              </a:ext>
            </a:extLst>
          </p:cNvPr>
          <p:cNvSpPr/>
          <p:nvPr/>
        </p:nvSpPr>
        <p:spPr>
          <a:xfrm>
            <a:off x="5660252" y="6101633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37E5BC-E66C-452E-8571-A3B7151234A3}"/>
              </a:ext>
            </a:extLst>
          </p:cNvPr>
          <p:cNvSpPr/>
          <p:nvPr/>
        </p:nvSpPr>
        <p:spPr>
          <a:xfrm>
            <a:off x="7545284" y="3870403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EAED48-9EAF-46B3-BD31-DEA460F0AC6C}"/>
              </a:ext>
            </a:extLst>
          </p:cNvPr>
          <p:cNvSpPr/>
          <p:nvPr/>
        </p:nvSpPr>
        <p:spPr>
          <a:xfrm>
            <a:off x="7039997" y="502424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2577EA-2DF1-40E8-8C86-498C3EBED1E9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321234" y="2087484"/>
            <a:ext cx="735006" cy="68799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BA7151-5745-426C-941E-B7C369E1A6B7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6489385" y="2087484"/>
            <a:ext cx="846263" cy="6019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D2FC23-3B1F-48F6-B3E2-CF0CCE2D960C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340439" y="3224074"/>
            <a:ext cx="622920" cy="64633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BDFC56-6994-4B49-84DB-FEC5C6DD56BD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5326929" y="3165262"/>
            <a:ext cx="639604" cy="7051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C897E8-E100-4697-9FE7-659B2701CE6C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5410941" y="4370524"/>
            <a:ext cx="339019" cy="7301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BC363B-0A9B-4812-A933-1659CAC2B4CF}"/>
              </a:ext>
            </a:extLst>
          </p:cNvPr>
          <p:cNvCxnSpPr>
            <a:cxnSpLocks/>
            <a:stCxn id="18" idx="0"/>
            <a:endCxn id="14" idx="5"/>
          </p:cNvCxnSpPr>
          <p:nvPr/>
        </p:nvCxnSpPr>
        <p:spPr>
          <a:xfrm flipH="1" flipV="1">
            <a:off x="6183105" y="4370524"/>
            <a:ext cx="348644" cy="7301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F1CD8C-F0D1-4F34-8F0B-6939FF4DD7DD}"/>
              </a:ext>
            </a:extLst>
          </p:cNvPr>
          <p:cNvCxnSpPr>
            <a:cxnSpLocks/>
          </p:cNvCxnSpPr>
          <p:nvPr/>
        </p:nvCxnSpPr>
        <p:spPr>
          <a:xfrm flipH="1">
            <a:off x="5998248" y="5673513"/>
            <a:ext cx="369713" cy="4337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C00274-3C6C-4B4F-9BDE-83512EFC7BCF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7434318" y="3242171"/>
            <a:ext cx="417246" cy="62823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850FC6D-0032-4780-8BC6-509989E64304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7346277" y="4465465"/>
            <a:ext cx="408736" cy="5587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DA983DA-7D9D-4078-A75B-79E28A5058DF}"/>
              </a:ext>
            </a:extLst>
          </p:cNvPr>
          <p:cNvSpPr txBox="1"/>
          <p:nvPr/>
        </p:nvSpPr>
        <p:spPr>
          <a:xfrm>
            <a:off x="8535889" y="3039406"/>
            <a:ext cx="3645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:[Root L R]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2B18599-99EE-4C7E-90C5-55D255C03E19}"/>
              </a:ext>
            </a:extLst>
          </p:cNvPr>
          <p:cNvSpPr/>
          <p:nvPr/>
        </p:nvSpPr>
        <p:spPr>
          <a:xfrm>
            <a:off x="4104468" y="2689414"/>
            <a:ext cx="450129" cy="4140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7EF563-0ECA-42A1-80E5-1CFDD19B7A9C}"/>
              </a:ext>
            </a:extLst>
          </p:cNvPr>
          <p:cNvSpPr txBox="1"/>
          <p:nvPr/>
        </p:nvSpPr>
        <p:spPr>
          <a:xfrm>
            <a:off x="8546800" y="3547239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8,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192D87-2E64-4C1E-BFD7-70542B07D4AA}"/>
              </a:ext>
            </a:extLst>
          </p:cNvPr>
          <p:cNvSpPr txBox="1"/>
          <p:nvPr/>
        </p:nvSpPr>
        <p:spPr>
          <a:xfrm>
            <a:off x="8866249" y="3547239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5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88718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85BAC30-360F-48C1-81E6-76FE962204D4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Case 1: </a:t>
            </a:r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Pre-order from given Post-order and In-order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CC9E19-5720-4903-A96E-C9BDEB85AC3A}"/>
              </a:ext>
            </a:extLst>
          </p:cNvPr>
          <p:cNvSpPr txBox="1"/>
          <p:nvPr/>
        </p:nvSpPr>
        <p:spPr>
          <a:xfrm>
            <a:off x="1156316" y="756367"/>
            <a:ext cx="43922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Post-order : 9,1,2,12,7,5,3,11,4,8</a:t>
            </a:r>
          </a:p>
          <a:p>
            <a:r>
              <a:rPr lang="en-US" sz="2400" dirty="0"/>
              <a:t>In-order     : 9,5,1,7,2,12,8,4,3,11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D0F106-28B1-4E84-9DBF-1F0C976975B2}"/>
              </a:ext>
            </a:extLst>
          </p:cNvPr>
          <p:cNvSpPr/>
          <p:nvPr/>
        </p:nvSpPr>
        <p:spPr>
          <a:xfrm>
            <a:off x="5966533" y="158736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5631EE-51A7-4EF9-844B-E53C3DA54510}"/>
              </a:ext>
            </a:extLst>
          </p:cNvPr>
          <p:cNvSpPr/>
          <p:nvPr/>
        </p:nvSpPr>
        <p:spPr>
          <a:xfrm>
            <a:off x="4798382" y="268967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7C1205-3995-434D-BC40-8CD70C93A55E}"/>
              </a:ext>
            </a:extLst>
          </p:cNvPr>
          <p:cNvSpPr/>
          <p:nvPr/>
        </p:nvSpPr>
        <p:spPr>
          <a:xfrm>
            <a:off x="7029368" y="268941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E3AF87-B76B-4015-8CA0-A75F0DFF1FE1}"/>
              </a:ext>
            </a:extLst>
          </p:cNvPr>
          <p:cNvSpPr/>
          <p:nvPr/>
        </p:nvSpPr>
        <p:spPr>
          <a:xfrm>
            <a:off x="4034159" y="387040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AFB5330-465E-4904-AD1D-150B845FF05E}"/>
              </a:ext>
            </a:extLst>
          </p:cNvPr>
          <p:cNvSpPr/>
          <p:nvPr/>
        </p:nvSpPr>
        <p:spPr>
          <a:xfrm>
            <a:off x="5660253" y="387040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72A8004-A955-4C5F-A3BF-110A3668A2B1}"/>
              </a:ext>
            </a:extLst>
          </p:cNvPr>
          <p:cNvSpPr/>
          <p:nvPr/>
        </p:nvSpPr>
        <p:spPr>
          <a:xfrm>
            <a:off x="5104661" y="510069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D99F482-1655-4C18-B09D-CB4E21B6ED94}"/>
              </a:ext>
            </a:extLst>
          </p:cNvPr>
          <p:cNvSpPr/>
          <p:nvPr/>
        </p:nvSpPr>
        <p:spPr>
          <a:xfrm>
            <a:off x="6225469" y="5100700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E7C4E0-27F0-4A01-B51A-0CE252584D3C}"/>
              </a:ext>
            </a:extLst>
          </p:cNvPr>
          <p:cNvSpPr/>
          <p:nvPr/>
        </p:nvSpPr>
        <p:spPr>
          <a:xfrm>
            <a:off x="5660252" y="6101633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37E5BC-E66C-452E-8571-A3B7151234A3}"/>
              </a:ext>
            </a:extLst>
          </p:cNvPr>
          <p:cNvSpPr/>
          <p:nvPr/>
        </p:nvSpPr>
        <p:spPr>
          <a:xfrm>
            <a:off x="7545284" y="3870403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EAED48-9EAF-46B3-BD31-DEA460F0AC6C}"/>
              </a:ext>
            </a:extLst>
          </p:cNvPr>
          <p:cNvSpPr/>
          <p:nvPr/>
        </p:nvSpPr>
        <p:spPr>
          <a:xfrm>
            <a:off x="7039997" y="502424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2577EA-2DF1-40E8-8C86-498C3EBED1E9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321234" y="2087484"/>
            <a:ext cx="735006" cy="68799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BA7151-5745-426C-941E-B7C369E1A6B7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6489385" y="2087484"/>
            <a:ext cx="846263" cy="6019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D2FC23-3B1F-48F6-B3E2-CF0CCE2D960C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340439" y="3224074"/>
            <a:ext cx="622920" cy="64633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BDFC56-6994-4B49-84DB-FEC5C6DD56BD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5326929" y="3165262"/>
            <a:ext cx="639604" cy="7051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C897E8-E100-4697-9FE7-659B2701CE6C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5410941" y="4370524"/>
            <a:ext cx="339019" cy="7301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BC363B-0A9B-4812-A933-1659CAC2B4CF}"/>
              </a:ext>
            </a:extLst>
          </p:cNvPr>
          <p:cNvCxnSpPr>
            <a:cxnSpLocks/>
            <a:stCxn id="18" idx="0"/>
            <a:endCxn id="14" idx="5"/>
          </p:cNvCxnSpPr>
          <p:nvPr/>
        </p:nvCxnSpPr>
        <p:spPr>
          <a:xfrm flipH="1" flipV="1">
            <a:off x="6183105" y="4370524"/>
            <a:ext cx="348644" cy="7301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F1CD8C-F0D1-4F34-8F0B-6939FF4DD7DD}"/>
              </a:ext>
            </a:extLst>
          </p:cNvPr>
          <p:cNvCxnSpPr>
            <a:cxnSpLocks/>
          </p:cNvCxnSpPr>
          <p:nvPr/>
        </p:nvCxnSpPr>
        <p:spPr>
          <a:xfrm flipH="1">
            <a:off x="5998248" y="5673513"/>
            <a:ext cx="369713" cy="4337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C00274-3C6C-4B4F-9BDE-83512EFC7BCF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7434318" y="3242171"/>
            <a:ext cx="417246" cy="62823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850FC6D-0032-4780-8BC6-509989E64304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7346277" y="4465465"/>
            <a:ext cx="408736" cy="5587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DA983DA-7D9D-4078-A75B-79E28A5058DF}"/>
              </a:ext>
            </a:extLst>
          </p:cNvPr>
          <p:cNvSpPr txBox="1"/>
          <p:nvPr/>
        </p:nvSpPr>
        <p:spPr>
          <a:xfrm>
            <a:off x="8535889" y="3039406"/>
            <a:ext cx="3645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:[Root L R]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2B18599-99EE-4C7E-90C5-55D255C03E19}"/>
              </a:ext>
            </a:extLst>
          </p:cNvPr>
          <p:cNvSpPr/>
          <p:nvPr/>
        </p:nvSpPr>
        <p:spPr>
          <a:xfrm>
            <a:off x="3372273" y="3870403"/>
            <a:ext cx="450129" cy="4140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7EF563-0ECA-42A1-80E5-1CFDD19B7A9C}"/>
              </a:ext>
            </a:extLst>
          </p:cNvPr>
          <p:cNvSpPr txBox="1"/>
          <p:nvPr/>
        </p:nvSpPr>
        <p:spPr>
          <a:xfrm>
            <a:off x="8546800" y="3547239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8,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192D87-2E64-4C1E-BFD7-70542B07D4AA}"/>
              </a:ext>
            </a:extLst>
          </p:cNvPr>
          <p:cNvSpPr txBox="1"/>
          <p:nvPr/>
        </p:nvSpPr>
        <p:spPr>
          <a:xfrm>
            <a:off x="8866249" y="3547239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5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03DDE3-0B09-4B07-934E-2646F4036221}"/>
              </a:ext>
            </a:extLst>
          </p:cNvPr>
          <p:cNvSpPr txBox="1"/>
          <p:nvPr/>
        </p:nvSpPr>
        <p:spPr>
          <a:xfrm>
            <a:off x="9171378" y="3556287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9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88892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85BAC30-360F-48C1-81E6-76FE962204D4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Case 1: </a:t>
            </a:r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Pre-order from given Post-order and In-order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CC9E19-5720-4903-A96E-C9BDEB85AC3A}"/>
              </a:ext>
            </a:extLst>
          </p:cNvPr>
          <p:cNvSpPr txBox="1"/>
          <p:nvPr/>
        </p:nvSpPr>
        <p:spPr>
          <a:xfrm>
            <a:off x="1156316" y="756367"/>
            <a:ext cx="43922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Post-order : 9,1,2,12,7,5,3,11,4,8</a:t>
            </a:r>
          </a:p>
          <a:p>
            <a:r>
              <a:rPr lang="en-US" sz="2400" dirty="0"/>
              <a:t>In-order     : 9,5,1,7,2,12,8,4,3,11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D0F106-28B1-4E84-9DBF-1F0C976975B2}"/>
              </a:ext>
            </a:extLst>
          </p:cNvPr>
          <p:cNvSpPr/>
          <p:nvPr/>
        </p:nvSpPr>
        <p:spPr>
          <a:xfrm>
            <a:off x="5966533" y="158736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5631EE-51A7-4EF9-844B-E53C3DA54510}"/>
              </a:ext>
            </a:extLst>
          </p:cNvPr>
          <p:cNvSpPr/>
          <p:nvPr/>
        </p:nvSpPr>
        <p:spPr>
          <a:xfrm>
            <a:off x="4798382" y="268967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7C1205-3995-434D-BC40-8CD70C93A55E}"/>
              </a:ext>
            </a:extLst>
          </p:cNvPr>
          <p:cNvSpPr/>
          <p:nvPr/>
        </p:nvSpPr>
        <p:spPr>
          <a:xfrm>
            <a:off x="7029368" y="268941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E3AF87-B76B-4015-8CA0-A75F0DFF1FE1}"/>
              </a:ext>
            </a:extLst>
          </p:cNvPr>
          <p:cNvSpPr/>
          <p:nvPr/>
        </p:nvSpPr>
        <p:spPr>
          <a:xfrm>
            <a:off x="4034159" y="387040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AFB5330-465E-4904-AD1D-150B845FF05E}"/>
              </a:ext>
            </a:extLst>
          </p:cNvPr>
          <p:cNvSpPr/>
          <p:nvPr/>
        </p:nvSpPr>
        <p:spPr>
          <a:xfrm>
            <a:off x="5660253" y="387040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72A8004-A955-4C5F-A3BF-110A3668A2B1}"/>
              </a:ext>
            </a:extLst>
          </p:cNvPr>
          <p:cNvSpPr/>
          <p:nvPr/>
        </p:nvSpPr>
        <p:spPr>
          <a:xfrm>
            <a:off x="5104661" y="510069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D99F482-1655-4C18-B09D-CB4E21B6ED94}"/>
              </a:ext>
            </a:extLst>
          </p:cNvPr>
          <p:cNvSpPr/>
          <p:nvPr/>
        </p:nvSpPr>
        <p:spPr>
          <a:xfrm>
            <a:off x="6225469" y="5100700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E7C4E0-27F0-4A01-B51A-0CE252584D3C}"/>
              </a:ext>
            </a:extLst>
          </p:cNvPr>
          <p:cNvSpPr/>
          <p:nvPr/>
        </p:nvSpPr>
        <p:spPr>
          <a:xfrm>
            <a:off x="5660252" y="6101633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37E5BC-E66C-452E-8571-A3B7151234A3}"/>
              </a:ext>
            </a:extLst>
          </p:cNvPr>
          <p:cNvSpPr/>
          <p:nvPr/>
        </p:nvSpPr>
        <p:spPr>
          <a:xfrm>
            <a:off x="7545284" y="3870403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EAED48-9EAF-46B3-BD31-DEA460F0AC6C}"/>
              </a:ext>
            </a:extLst>
          </p:cNvPr>
          <p:cNvSpPr/>
          <p:nvPr/>
        </p:nvSpPr>
        <p:spPr>
          <a:xfrm>
            <a:off x="7039997" y="502424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2577EA-2DF1-40E8-8C86-498C3EBED1E9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321234" y="2087484"/>
            <a:ext cx="735006" cy="68799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BA7151-5745-426C-941E-B7C369E1A6B7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6489385" y="2087484"/>
            <a:ext cx="846263" cy="6019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D2FC23-3B1F-48F6-B3E2-CF0CCE2D960C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340439" y="3224074"/>
            <a:ext cx="622920" cy="64633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BDFC56-6994-4B49-84DB-FEC5C6DD56BD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5326929" y="3165262"/>
            <a:ext cx="639604" cy="7051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C897E8-E100-4697-9FE7-659B2701CE6C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5410941" y="4370524"/>
            <a:ext cx="339019" cy="7301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BC363B-0A9B-4812-A933-1659CAC2B4CF}"/>
              </a:ext>
            </a:extLst>
          </p:cNvPr>
          <p:cNvCxnSpPr>
            <a:cxnSpLocks/>
            <a:stCxn id="18" idx="0"/>
            <a:endCxn id="14" idx="5"/>
          </p:cNvCxnSpPr>
          <p:nvPr/>
        </p:nvCxnSpPr>
        <p:spPr>
          <a:xfrm flipH="1" flipV="1">
            <a:off x="6183105" y="4370524"/>
            <a:ext cx="348644" cy="7301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F1CD8C-F0D1-4F34-8F0B-6939FF4DD7DD}"/>
              </a:ext>
            </a:extLst>
          </p:cNvPr>
          <p:cNvCxnSpPr>
            <a:cxnSpLocks/>
          </p:cNvCxnSpPr>
          <p:nvPr/>
        </p:nvCxnSpPr>
        <p:spPr>
          <a:xfrm flipH="1">
            <a:off x="5998248" y="5673513"/>
            <a:ext cx="369713" cy="4337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C00274-3C6C-4B4F-9BDE-83512EFC7BCF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7434318" y="3242171"/>
            <a:ext cx="417246" cy="62823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850FC6D-0032-4780-8BC6-509989E64304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7346277" y="4465465"/>
            <a:ext cx="408736" cy="5587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DA983DA-7D9D-4078-A75B-79E28A5058DF}"/>
              </a:ext>
            </a:extLst>
          </p:cNvPr>
          <p:cNvSpPr txBox="1"/>
          <p:nvPr/>
        </p:nvSpPr>
        <p:spPr>
          <a:xfrm>
            <a:off x="8535889" y="3039406"/>
            <a:ext cx="3645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:[Root L R]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2B18599-99EE-4C7E-90C5-55D255C03E19}"/>
              </a:ext>
            </a:extLst>
          </p:cNvPr>
          <p:cNvSpPr/>
          <p:nvPr/>
        </p:nvSpPr>
        <p:spPr>
          <a:xfrm>
            <a:off x="5057889" y="3901729"/>
            <a:ext cx="450129" cy="4140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7EF563-0ECA-42A1-80E5-1CFDD19B7A9C}"/>
              </a:ext>
            </a:extLst>
          </p:cNvPr>
          <p:cNvSpPr txBox="1"/>
          <p:nvPr/>
        </p:nvSpPr>
        <p:spPr>
          <a:xfrm>
            <a:off x="8546800" y="3547239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8,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192D87-2E64-4C1E-BFD7-70542B07D4AA}"/>
              </a:ext>
            </a:extLst>
          </p:cNvPr>
          <p:cNvSpPr txBox="1"/>
          <p:nvPr/>
        </p:nvSpPr>
        <p:spPr>
          <a:xfrm>
            <a:off x="8866249" y="3547239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5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03DDE3-0B09-4B07-934E-2646F4036221}"/>
              </a:ext>
            </a:extLst>
          </p:cNvPr>
          <p:cNvSpPr txBox="1"/>
          <p:nvPr/>
        </p:nvSpPr>
        <p:spPr>
          <a:xfrm>
            <a:off x="9171378" y="3556287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9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838BE7-60BB-4E40-8FCB-B36B030A9E44}"/>
              </a:ext>
            </a:extLst>
          </p:cNvPr>
          <p:cNvSpPr txBox="1"/>
          <p:nvPr/>
        </p:nvSpPr>
        <p:spPr>
          <a:xfrm>
            <a:off x="9478794" y="3556287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7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46399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85BAC30-360F-48C1-81E6-76FE962204D4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Case 1: </a:t>
            </a:r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Pre-order from given Post-order and In-order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CC9E19-5720-4903-A96E-C9BDEB85AC3A}"/>
              </a:ext>
            </a:extLst>
          </p:cNvPr>
          <p:cNvSpPr txBox="1"/>
          <p:nvPr/>
        </p:nvSpPr>
        <p:spPr>
          <a:xfrm>
            <a:off x="1156316" y="756367"/>
            <a:ext cx="43922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Post-order : 9,1,2,12,7,5,3,11,4,8</a:t>
            </a:r>
          </a:p>
          <a:p>
            <a:r>
              <a:rPr lang="en-US" sz="2400" dirty="0"/>
              <a:t>In-order     : 9,5,1,7,2,12,8,4,3,11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D0F106-28B1-4E84-9DBF-1F0C976975B2}"/>
              </a:ext>
            </a:extLst>
          </p:cNvPr>
          <p:cNvSpPr/>
          <p:nvPr/>
        </p:nvSpPr>
        <p:spPr>
          <a:xfrm>
            <a:off x="5966533" y="158736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5631EE-51A7-4EF9-844B-E53C3DA54510}"/>
              </a:ext>
            </a:extLst>
          </p:cNvPr>
          <p:cNvSpPr/>
          <p:nvPr/>
        </p:nvSpPr>
        <p:spPr>
          <a:xfrm>
            <a:off x="4798382" y="268967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7C1205-3995-434D-BC40-8CD70C93A55E}"/>
              </a:ext>
            </a:extLst>
          </p:cNvPr>
          <p:cNvSpPr/>
          <p:nvPr/>
        </p:nvSpPr>
        <p:spPr>
          <a:xfrm>
            <a:off x="7029368" y="268941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E3AF87-B76B-4015-8CA0-A75F0DFF1FE1}"/>
              </a:ext>
            </a:extLst>
          </p:cNvPr>
          <p:cNvSpPr/>
          <p:nvPr/>
        </p:nvSpPr>
        <p:spPr>
          <a:xfrm>
            <a:off x="4034159" y="387040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AFB5330-465E-4904-AD1D-150B845FF05E}"/>
              </a:ext>
            </a:extLst>
          </p:cNvPr>
          <p:cNvSpPr/>
          <p:nvPr/>
        </p:nvSpPr>
        <p:spPr>
          <a:xfrm>
            <a:off x="5660253" y="387040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72A8004-A955-4C5F-A3BF-110A3668A2B1}"/>
              </a:ext>
            </a:extLst>
          </p:cNvPr>
          <p:cNvSpPr/>
          <p:nvPr/>
        </p:nvSpPr>
        <p:spPr>
          <a:xfrm>
            <a:off x="5104661" y="510069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D99F482-1655-4C18-B09D-CB4E21B6ED94}"/>
              </a:ext>
            </a:extLst>
          </p:cNvPr>
          <p:cNvSpPr/>
          <p:nvPr/>
        </p:nvSpPr>
        <p:spPr>
          <a:xfrm>
            <a:off x="6225469" y="5100700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E7C4E0-27F0-4A01-B51A-0CE252584D3C}"/>
              </a:ext>
            </a:extLst>
          </p:cNvPr>
          <p:cNvSpPr/>
          <p:nvPr/>
        </p:nvSpPr>
        <p:spPr>
          <a:xfrm>
            <a:off x="5660252" y="6101633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37E5BC-E66C-452E-8571-A3B7151234A3}"/>
              </a:ext>
            </a:extLst>
          </p:cNvPr>
          <p:cNvSpPr/>
          <p:nvPr/>
        </p:nvSpPr>
        <p:spPr>
          <a:xfrm>
            <a:off x="7545284" y="3870403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EAED48-9EAF-46B3-BD31-DEA460F0AC6C}"/>
              </a:ext>
            </a:extLst>
          </p:cNvPr>
          <p:cNvSpPr/>
          <p:nvPr/>
        </p:nvSpPr>
        <p:spPr>
          <a:xfrm>
            <a:off x="7039997" y="502424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2577EA-2DF1-40E8-8C86-498C3EBED1E9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321234" y="2087484"/>
            <a:ext cx="735006" cy="68799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BA7151-5745-426C-941E-B7C369E1A6B7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6489385" y="2087484"/>
            <a:ext cx="846263" cy="6019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D2FC23-3B1F-48F6-B3E2-CF0CCE2D960C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340439" y="3224074"/>
            <a:ext cx="622920" cy="64633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BDFC56-6994-4B49-84DB-FEC5C6DD56BD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5326929" y="3165262"/>
            <a:ext cx="639604" cy="7051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C897E8-E100-4697-9FE7-659B2701CE6C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5410941" y="4370524"/>
            <a:ext cx="339019" cy="7301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BC363B-0A9B-4812-A933-1659CAC2B4CF}"/>
              </a:ext>
            </a:extLst>
          </p:cNvPr>
          <p:cNvCxnSpPr>
            <a:cxnSpLocks/>
            <a:stCxn id="18" idx="0"/>
            <a:endCxn id="14" idx="5"/>
          </p:cNvCxnSpPr>
          <p:nvPr/>
        </p:nvCxnSpPr>
        <p:spPr>
          <a:xfrm flipH="1" flipV="1">
            <a:off x="6183105" y="4370524"/>
            <a:ext cx="348644" cy="7301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F1CD8C-F0D1-4F34-8F0B-6939FF4DD7DD}"/>
              </a:ext>
            </a:extLst>
          </p:cNvPr>
          <p:cNvCxnSpPr>
            <a:cxnSpLocks/>
          </p:cNvCxnSpPr>
          <p:nvPr/>
        </p:nvCxnSpPr>
        <p:spPr>
          <a:xfrm flipH="1">
            <a:off x="5998248" y="5673513"/>
            <a:ext cx="369713" cy="4337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C00274-3C6C-4B4F-9BDE-83512EFC7BCF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7434318" y="3242171"/>
            <a:ext cx="417246" cy="62823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850FC6D-0032-4780-8BC6-509989E64304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7346277" y="4465465"/>
            <a:ext cx="408736" cy="5587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DA983DA-7D9D-4078-A75B-79E28A5058DF}"/>
              </a:ext>
            </a:extLst>
          </p:cNvPr>
          <p:cNvSpPr txBox="1"/>
          <p:nvPr/>
        </p:nvSpPr>
        <p:spPr>
          <a:xfrm>
            <a:off x="8535889" y="3039406"/>
            <a:ext cx="3645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:[Root L R]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2B18599-99EE-4C7E-90C5-55D255C03E19}"/>
              </a:ext>
            </a:extLst>
          </p:cNvPr>
          <p:cNvSpPr/>
          <p:nvPr/>
        </p:nvSpPr>
        <p:spPr>
          <a:xfrm>
            <a:off x="4513230" y="5196141"/>
            <a:ext cx="450129" cy="4140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7EF563-0ECA-42A1-80E5-1CFDD19B7A9C}"/>
              </a:ext>
            </a:extLst>
          </p:cNvPr>
          <p:cNvSpPr txBox="1"/>
          <p:nvPr/>
        </p:nvSpPr>
        <p:spPr>
          <a:xfrm>
            <a:off x="8546800" y="3547239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8,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192D87-2E64-4C1E-BFD7-70542B07D4AA}"/>
              </a:ext>
            </a:extLst>
          </p:cNvPr>
          <p:cNvSpPr txBox="1"/>
          <p:nvPr/>
        </p:nvSpPr>
        <p:spPr>
          <a:xfrm>
            <a:off x="8866249" y="3547239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5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03DDE3-0B09-4B07-934E-2646F4036221}"/>
              </a:ext>
            </a:extLst>
          </p:cNvPr>
          <p:cNvSpPr txBox="1"/>
          <p:nvPr/>
        </p:nvSpPr>
        <p:spPr>
          <a:xfrm>
            <a:off x="9171378" y="3556287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9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838BE7-60BB-4E40-8FCB-B36B030A9E44}"/>
              </a:ext>
            </a:extLst>
          </p:cNvPr>
          <p:cNvSpPr txBox="1"/>
          <p:nvPr/>
        </p:nvSpPr>
        <p:spPr>
          <a:xfrm>
            <a:off x="9478794" y="3556287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7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54A555-BCB0-4FAA-B2B8-D1FF94AA56B9}"/>
              </a:ext>
            </a:extLst>
          </p:cNvPr>
          <p:cNvSpPr txBox="1"/>
          <p:nvPr/>
        </p:nvSpPr>
        <p:spPr>
          <a:xfrm>
            <a:off x="9786210" y="3556287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48393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85BAC30-360F-48C1-81E6-76FE962204D4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Case 1: </a:t>
            </a:r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Pre-order from given Post-order and In-order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CC9E19-5720-4903-A96E-C9BDEB85AC3A}"/>
              </a:ext>
            </a:extLst>
          </p:cNvPr>
          <p:cNvSpPr txBox="1"/>
          <p:nvPr/>
        </p:nvSpPr>
        <p:spPr>
          <a:xfrm>
            <a:off x="1156316" y="756367"/>
            <a:ext cx="43922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Post-order : 9,1,2,12,7,5,3,11,4,8</a:t>
            </a:r>
          </a:p>
          <a:p>
            <a:r>
              <a:rPr lang="en-US" sz="2400" dirty="0"/>
              <a:t>In-order     : 9,5,1,7,2,12,8,4,3,11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D0F106-28B1-4E84-9DBF-1F0C976975B2}"/>
              </a:ext>
            </a:extLst>
          </p:cNvPr>
          <p:cNvSpPr/>
          <p:nvPr/>
        </p:nvSpPr>
        <p:spPr>
          <a:xfrm>
            <a:off x="5966533" y="158736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5631EE-51A7-4EF9-844B-E53C3DA54510}"/>
              </a:ext>
            </a:extLst>
          </p:cNvPr>
          <p:cNvSpPr/>
          <p:nvPr/>
        </p:nvSpPr>
        <p:spPr>
          <a:xfrm>
            <a:off x="4798382" y="268967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7C1205-3995-434D-BC40-8CD70C93A55E}"/>
              </a:ext>
            </a:extLst>
          </p:cNvPr>
          <p:cNvSpPr/>
          <p:nvPr/>
        </p:nvSpPr>
        <p:spPr>
          <a:xfrm>
            <a:off x="7029368" y="268941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E3AF87-B76B-4015-8CA0-A75F0DFF1FE1}"/>
              </a:ext>
            </a:extLst>
          </p:cNvPr>
          <p:cNvSpPr/>
          <p:nvPr/>
        </p:nvSpPr>
        <p:spPr>
          <a:xfrm>
            <a:off x="4034159" y="387040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AFB5330-465E-4904-AD1D-150B845FF05E}"/>
              </a:ext>
            </a:extLst>
          </p:cNvPr>
          <p:cNvSpPr/>
          <p:nvPr/>
        </p:nvSpPr>
        <p:spPr>
          <a:xfrm>
            <a:off x="5660253" y="387040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72A8004-A955-4C5F-A3BF-110A3668A2B1}"/>
              </a:ext>
            </a:extLst>
          </p:cNvPr>
          <p:cNvSpPr/>
          <p:nvPr/>
        </p:nvSpPr>
        <p:spPr>
          <a:xfrm>
            <a:off x="5104661" y="510069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D99F482-1655-4C18-B09D-CB4E21B6ED94}"/>
              </a:ext>
            </a:extLst>
          </p:cNvPr>
          <p:cNvSpPr/>
          <p:nvPr/>
        </p:nvSpPr>
        <p:spPr>
          <a:xfrm>
            <a:off x="6225469" y="5100700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E7C4E0-27F0-4A01-B51A-0CE252584D3C}"/>
              </a:ext>
            </a:extLst>
          </p:cNvPr>
          <p:cNvSpPr/>
          <p:nvPr/>
        </p:nvSpPr>
        <p:spPr>
          <a:xfrm>
            <a:off x="5660252" y="6101633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37E5BC-E66C-452E-8571-A3B7151234A3}"/>
              </a:ext>
            </a:extLst>
          </p:cNvPr>
          <p:cNvSpPr/>
          <p:nvPr/>
        </p:nvSpPr>
        <p:spPr>
          <a:xfrm>
            <a:off x="7545284" y="3870403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EAED48-9EAF-46B3-BD31-DEA460F0AC6C}"/>
              </a:ext>
            </a:extLst>
          </p:cNvPr>
          <p:cNvSpPr/>
          <p:nvPr/>
        </p:nvSpPr>
        <p:spPr>
          <a:xfrm>
            <a:off x="7039997" y="502424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2577EA-2DF1-40E8-8C86-498C3EBED1E9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321234" y="2087484"/>
            <a:ext cx="735006" cy="68799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BA7151-5745-426C-941E-B7C369E1A6B7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6489385" y="2087484"/>
            <a:ext cx="846263" cy="6019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D2FC23-3B1F-48F6-B3E2-CF0CCE2D960C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340439" y="3224074"/>
            <a:ext cx="622920" cy="64633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BDFC56-6994-4B49-84DB-FEC5C6DD56BD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5326929" y="3165262"/>
            <a:ext cx="639604" cy="7051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C897E8-E100-4697-9FE7-659B2701CE6C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5410941" y="4370524"/>
            <a:ext cx="339019" cy="7301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BC363B-0A9B-4812-A933-1659CAC2B4CF}"/>
              </a:ext>
            </a:extLst>
          </p:cNvPr>
          <p:cNvCxnSpPr>
            <a:cxnSpLocks/>
            <a:stCxn id="18" idx="0"/>
            <a:endCxn id="14" idx="5"/>
          </p:cNvCxnSpPr>
          <p:nvPr/>
        </p:nvCxnSpPr>
        <p:spPr>
          <a:xfrm flipH="1" flipV="1">
            <a:off x="6183105" y="4370524"/>
            <a:ext cx="348644" cy="7301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F1CD8C-F0D1-4F34-8F0B-6939FF4DD7DD}"/>
              </a:ext>
            </a:extLst>
          </p:cNvPr>
          <p:cNvCxnSpPr>
            <a:cxnSpLocks/>
          </p:cNvCxnSpPr>
          <p:nvPr/>
        </p:nvCxnSpPr>
        <p:spPr>
          <a:xfrm flipH="1">
            <a:off x="5998248" y="5673513"/>
            <a:ext cx="369713" cy="4337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C00274-3C6C-4B4F-9BDE-83512EFC7BCF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7434318" y="3242171"/>
            <a:ext cx="417246" cy="62823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850FC6D-0032-4780-8BC6-509989E64304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7346277" y="4465465"/>
            <a:ext cx="408736" cy="5587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DA983DA-7D9D-4078-A75B-79E28A5058DF}"/>
              </a:ext>
            </a:extLst>
          </p:cNvPr>
          <p:cNvSpPr txBox="1"/>
          <p:nvPr/>
        </p:nvSpPr>
        <p:spPr>
          <a:xfrm>
            <a:off x="8535889" y="3039406"/>
            <a:ext cx="3645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:[Root L R]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2B18599-99EE-4C7E-90C5-55D255C03E19}"/>
              </a:ext>
            </a:extLst>
          </p:cNvPr>
          <p:cNvSpPr/>
          <p:nvPr/>
        </p:nvSpPr>
        <p:spPr>
          <a:xfrm>
            <a:off x="5742600" y="5196141"/>
            <a:ext cx="450129" cy="4140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7EF563-0ECA-42A1-80E5-1CFDD19B7A9C}"/>
              </a:ext>
            </a:extLst>
          </p:cNvPr>
          <p:cNvSpPr txBox="1"/>
          <p:nvPr/>
        </p:nvSpPr>
        <p:spPr>
          <a:xfrm>
            <a:off x="8546800" y="3547239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8,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192D87-2E64-4C1E-BFD7-70542B07D4AA}"/>
              </a:ext>
            </a:extLst>
          </p:cNvPr>
          <p:cNvSpPr txBox="1"/>
          <p:nvPr/>
        </p:nvSpPr>
        <p:spPr>
          <a:xfrm>
            <a:off x="8866249" y="3547239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5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03DDE3-0B09-4B07-934E-2646F4036221}"/>
              </a:ext>
            </a:extLst>
          </p:cNvPr>
          <p:cNvSpPr txBox="1"/>
          <p:nvPr/>
        </p:nvSpPr>
        <p:spPr>
          <a:xfrm>
            <a:off x="9171378" y="3556287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9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838BE7-60BB-4E40-8FCB-B36B030A9E44}"/>
              </a:ext>
            </a:extLst>
          </p:cNvPr>
          <p:cNvSpPr txBox="1"/>
          <p:nvPr/>
        </p:nvSpPr>
        <p:spPr>
          <a:xfrm>
            <a:off x="9478794" y="3556287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7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54A555-BCB0-4FAA-B2B8-D1FF94AA56B9}"/>
              </a:ext>
            </a:extLst>
          </p:cNvPr>
          <p:cNvSpPr txBox="1"/>
          <p:nvPr/>
        </p:nvSpPr>
        <p:spPr>
          <a:xfrm>
            <a:off x="9786210" y="3556287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F3A6C3-A15B-43BB-8C81-A8BBB9593BD0}"/>
              </a:ext>
            </a:extLst>
          </p:cNvPr>
          <p:cNvSpPr txBox="1"/>
          <p:nvPr/>
        </p:nvSpPr>
        <p:spPr>
          <a:xfrm>
            <a:off x="10091338" y="3547239"/>
            <a:ext cx="6125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12,</a:t>
            </a:r>
          </a:p>
        </p:txBody>
      </p:sp>
    </p:spTree>
    <p:extLst>
      <p:ext uri="{BB962C8B-B14F-4D97-AF65-F5344CB8AC3E}">
        <p14:creationId xmlns:p14="http://schemas.microsoft.com/office/powerpoint/2010/main" val="97300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85BAC30-360F-48C1-81E6-76FE962204D4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Case 1: </a:t>
            </a:r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Pre-order from given Post-order and In-order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CC9E19-5720-4903-A96E-C9BDEB85AC3A}"/>
              </a:ext>
            </a:extLst>
          </p:cNvPr>
          <p:cNvSpPr txBox="1"/>
          <p:nvPr/>
        </p:nvSpPr>
        <p:spPr>
          <a:xfrm>
            <a:off x="1156316" y="756367"/>
            <a:ext cx="43922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Post-order : 9,1,2,12,7,5,3,11,4,8</a:t>
            </a:r>
          </a:p>
          <a:p>
            <a:r>
              <a:rPr lang="en-US" sz="2400" dirty="0"/>
              <a:t>In-order     : 9,5,1,7,2,12,8,4,3,11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D0F106-28B1-4E84-9DBF-1F0C976975B2}"/>
              </a:ext>
            </a:extLst>
          </p:cNvPr>
          <p:cNvSpPr/>
          <p:nvPr/>
        </p:nvSpPr>
        <p:spPr>
          <a:xfrm>
            <a:off x="5966533" y="158736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5631EE-51A7-4EF9-844B-E53C3DA54510}"/>
              </a:ext>
            </a:extLst>
          </p:cNvPr>
          <p:cNvSpPr/>
          <p:nvPr/>
        </p:nvSpPr>
        <p:spPr>
          <a:xfrm>
            <a:off x="4798382" y="268967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7C1205-3995-434D-BC40-8CD70C93A55E}"/>
              </a:ext>
            </a:extLst>
          </p:cNvPr>
          <p:cNvSpPr/>
          <p:nvPr/>
        </p:nvSpPr>
        <p:spPr>
          <a:xfrm>
            <a:off x="7029368" y="268941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E3AF87-B76B-4015-8CA0-A75F0DFF1FE1}"/>
              </a:ext>
            </a:extLst>
          </p:cNvPr>
          <p:cNvSpPr/>
          <p:nvPr/>
        </p:nvSpPr>
        <p:spPr>
          <a:xfrm>
            <a:off x="4034159" y="387040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AFB5330-465E-4904-AD1D-150B845FF05E}"/>
              </a:ext>
            </a:extLst>
          </p:cNvPr>
          <p:cNvSpPr/>
          <p:nvPr/>
        </p:nvSpPr>
        <p:spPr>
          <a:xfrm>
            <a:off x="5660253" y="387040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72A8004-A955-4C5F-A3BF-110A3668A2B1}"/>
              </a:ext>
            </a:extLst>
          </p:cNvPr>
          <p:cNvSpPr/>
          <p:nvPr/>
        </p:nvSpPr>
        <p:spPr>
          <a:xfrm>
            <a:off x="5104661" y="510069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D99F482-1655-4C18-B09D-CB4E21B6ED94}"/>
              </a:ext>
            </a:extLst>
          </p:cNvPr>
          <p:cNvSpPr/>
          <p:nvPr/>
        </p:nvSpPr>
        <p:spPr>
          <a:xfrm>
            <a:off x="6225469" y="5100700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E7C4E0-27F0-4A01-B51A-0CE252584D3C}"/>
              </a:ext>
            </a:extLst>
          </p:cNvPr>
          <p:cNvSpPr/>
          <p:nvPr/>
        </p:nvSpPr>
        <p:spPr>
          <a:xfrm>
            <a:off x="5660252" y="6101633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37E5BC-E66C-452E-8571-A3B7151234A3}"/>
              </a:ext>
            </a:extLst>
          </p:cNvPr>
          <p:cNvSpPr/>
          <p:nvPr/>
        </p:nvSpPr>
        <p:spPr>
          <a:xfrm>
            <a:off x="7545284" y="3870403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EAED48-9EAF-46B3-BD31-DEA460F0AC6C}"/>
              </a:ext>
            </a:extLst>
          </p:cNvPr>
          <p:cNvSpPr/>
          <p:nvPr/>
        </p:nvSpPr>
        <p:spPr>
          <a:xfrm>
            <a:off x="7039997" y="502424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2577EA-2DF1-40E8-8C86-498C3EBED1E9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321234" y="2087484"/>
            <a:ext cx="735006" cy="68799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BA7151-5745-426C-941E-B7C369E1A6B7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6489385" y="2087484"/>
            <a:ext cx="846263" cy="6019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D2FC23-3B1F-48F6-B3E2-CF0CCE2D960C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340439" y="3224074"/>
            <a:ext cx="622920" cy="64633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BDFC56-6994-4B49-84DB-FEC5C6DD56BD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5326929" y="3165262"/>
            <a:ext cx="639604" cy="7051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C897E8-E100-4697-9FE7-659B2701CE6C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5410941" y="4370524"/>
            <a:ext cx="339019" cy="7301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BC363B-0A9B-4812-A933-1659CAC2B4CF}"/>
              </a:ext>
            </a:extLst>
          </p:cNvPr>
          <p:cNvCxnSpPr>
            <a:cxnSpLocks/>
            <a:stCxn id="18" idx="0"/>
            <a:endCxn id="14" idx="5"/>
          </p:cNvCxnSpPr>
          <p:nvPr/>
        </p:nvCxnSpPr>
        <p:spPr>
          <a:xfrm flipH="1" flipV="1">
            <a:off x="6183105" y="4370524"/>
            <a:ext cx="348644" cy="7301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F1CD8C-F0D1-4F34-8F0B-6939FF4DD7DD}"/>
              </a:ext>
            </a:extLst>
          </p:cNvPr>
          <p:cNvCxnSpPr>
            <a:cxnSpLocks/>
          </p:cNvCxnSpPr>
          <p:nvPr/>
        </p:nvCxnSpPr>
        <p:spPr>
          <a:xfrm flipH="1">
            <a:off x="5998248" y="5673513"/>
            <a:ext cx="369713" cy="4337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C00274-3C6C-4B4F-9BDE-83512EFC7BCF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7434318" y="3242171"/>
            <a:ext cx="417246" cy="62823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850FC6D-0032-4780-8BC6-509989E64304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7346277" y="4465465"/>
            <a:ext cx="408736" cy="5587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DA983DA-7D9D-4078-A75B-79E28A5058DF}"/>
              </a:ext>
            </a:extLst>
          </p:cNvPr>
          <p:cNvSpPr txBox="1"/>
          <p:nvPr/>
        </p:nvSpPr>
        <p:spPr>
          <a:xfrm>
            <a:off x="8535889" y="3039406"/>
            <a:ext cx="3645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:[Root L R]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2B18599-99EE-4C7E-90C5-55D255C03E19}"/>
              </a:ext>
            </a:extLst>
          </p:cNvPr>
          <p:cNvSpPr/>
          <p:nvPr/>
        </p:nvSpPr>
        <p:spPr>
          <a:xfrm>
            <a:off x="5088255" y="6187582"/>
            <a:ext cx="450129" cy="4140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7EF563-0ECA-42A1-80E5-1CFDD19B7A9C}"/>
              </a:ext>
            </a:extLst>
          </p:cNvPr>
          <p:cNvSpPr txBox="1"/>
          <p:nvPr/>
        </p:nvSpPr>
        <p:spPr>
          <a:xfrm>
            <a:off x="8546800" y="3547239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8,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192D87-2E64-4C1E-BFD7-70542B07D4AA}"/>
              </a:ext>
            </a:extLst>
          </p:cNvPr>
          <p:cNvSpPr txBox="1"/>
          <p:nvPr/>
        </p:nvSpPr>
        <p:spPr>
          <a:xfrm>
            <a:off x="8866249" y="3547239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5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03DDE3-0B09-4B07-934E-2646F4036221}"/>
              </a:ext>
            </a:extLst>
          </p:cNvPr>
          <p:cNvSpPr txBox="1"/>
          <p:nvPr/>
        </p:nvSpPr>
        <p:spPr>
          <a:xfrm>
            <a:off x="9171378" y="3556287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9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838BE7-60BB-4E40-8FCB-B36B030A9E44}"/>
              </a:ext>
            </a:extLst>
          </p:cNvPr>
          <p:cNvSpPr txBox="1"/>
          <p:nvPr/>
        </p:nvSpPr>
        <p:spPr>
          <a:xfrm>
            <a:off x="9478794" y="3556287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7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54A555-BCB0-4FAA-B2B8-D1FF94AA56B9}"/>
              </a:ext>
            </a:extLst>
          </p:cNvPr>
          <p:cNvSpPr txBox="1"/>
          <p:nvPr/>
        </p:nvSpPr>
        <p:spPr>
          <a:xfrm>
            <a:off x="9786210" y="3556287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F3A6C3-A15B-43BB-8C81-A8BBB9593BD0}"/>
              </a:ext>
            </a:extLst>
          </p:cNvPr>
          <p:cNvSpPr txBox="1"/>
          <p:nvPr/>
        </p:nvSpPr>
        <p:spPr>
          <a:xfrm>
            <a:off x="10091338" y="3547239"/>
            <a:ext cx="6125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12,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74FD3B-7847-4080-B619-7B1D8F282BC6}"/>
              </a:ext>
            </a:extLst>
          </p:cNvPr>
          <p:cNvSpPr txBox="1"/>
          <p:nvPr/>
        </p:nvSpPr>
        <p:spPr>
          <a:xfrm>
            <a:off x="10508584" y="3556287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07586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85BAC30-360F-48C1-81E6-76FE962204D4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Case 1: </a:t>
            </a:r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Pre-order from given Post-order and In-order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CC9E19-5720-4903-A96E-C9BDEB85AC3A}"/>
              </a:ext>
            </a:extLst>
          </p:cNvPr>
          <p:cNvSpPr txBox="1"/>
          <p:nvPr/>
        </p:nvSpPr>
        <p:spPr>
          <a:xfrm>
            <a:off x="1156316" y="756367"/>
            <a:ext cx="43922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Post-order : 9,1,2,12,7,5,3,11,4,8</a:t>
            </a:r>
          </a:p>
          <a:p>
            <a:r>
              <a:rPr lang="en-US" sz="2400" dirty="0"/>
              <a:t>In-order     : 9,5,1,7,2,12,8,4,3,11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D0F106-28B1-4E84-9DBF-1F0C976975B2}"/>
              </a:ext>
            </a:extLst>
          </p:cNvPr>
          <p:cNvSpPr/>
          <p:nvPr/>
        </p:nvSpPr>
        <p:spPr>
          <a:xfrm>
            <a:off x="5966533" y="158736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5631EE-51A7-4EF9-844B-E53C3DA54510}"/>
              </a:ext>
            </a:extLst>
          </p:cNvPr>
          <p:cNvSpPr/>
          <p:nvPr/>
        </p:nvSpPr>
        <p:spPr>
          <a:xfrm>
            <a:off x="4798382" y="268967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7C1205-3995-434D-BC40-8CD70C93A55E}"/>
              </a:ext>
            </a:extLst>
          </p:cNvPr>
          <p:cNvSpPr/>
          <p:nvPr/>
        </p:nvSpPr>
        <p:spPr>
          <a:xfrm>
            <a:off x="7029368" y="268941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E3AF87-B76B-4015-8CA0-A75F0DFF1FE1}"/>
              </a:ext>
            </a:extLst>
          </p:cNvPr>
          <p:cNvSpPr/>
          <p:nvPr/>
        </p:nvSpPr>
        <p:spPr>
          <a:xfrm>
            <a:off x="4034159" y="387040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AFB5330-465E-4904-AD1D-150B845FF05E}"/>
              </a:ext>
            </a:extLst>
          </p:cNvPr>
          <p:cNvSpPr/>
          <p:nvPr/>
        </p:nvSpPr>
        <p:spPr>
          <a:xfrm>
            <a:off x="5660253" y="387040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72A8004-A955-4C5F-A3BF-110A3668A2B1}"/>
              </a:ext>
            </a:extLst>
          </p:cNvPr>
          <p:cNvSpPr/>
          <p:nvPr/>
        </p:nvSpPr>
        <p:spPr>
          <a:xfrm>
            <a:off x="5104661" y="510069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D99F482-1655-4C18-B09D-CB4E21B6ED94}"/>
              </a:ext>
            </a:extLst>
          </p:cNvPr>
          <p:cNvSpPr/>
          <p:nvPr/>
        </p:nvSpPr>
        <p:spPr>
          <a:xfrm>
            <a:off x="6225469" y="5100700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E7C4E0-27F0-4A01-B51A-0CE252584D3C}"/>
              </a:ext>
            </a:extLst>
          </p:cNvPr>
          <p:cNvSpPr/>
          <p:nvPr/>
        </p:nvSpPr>
        <p:spPr>
          <a:xfrm>
            <a:off x="5660252" y="6101633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37E5BC-E66C-452E-8571-A3B7151234A3}"/>
              </a:ext>
            </a:extLst>
          </p:cNvPr>
          <p:cNvSpPr/>
          <p:nvPr/>
        </p:nvSpPr>
        <p:spPr>
          <a:xfrm>
            <a:off x="7545284" y="3870403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EAED48-9EAF-46B3-BD31-DEA460F0AC6C}"/>
              </a:ext>
            </a:extLst>
          </p:cNvPr>
          <p:cNvSpPr/>
          <p:nvPr/>
        </p:nvSpPr>
        <p:spPr>
          <a:xfrm>
            <a:off x="7039997" y="502424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2577EA-2DF1-40E8-8C86-498C3EBED1E9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321234" y="2087484"/>
            <a:ext cx="735006" cy="68799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BA7151-5745-426C-941E-B7C369E1A6B7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6489385" y="2087484"/>
            <a:ext cx="846263" cy="6019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D2FC23-3B1F-48F6-B3E2-CF0CCE2D960C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340439" y="3224074"/>
            <a:ext cx="622920" cy="64633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BDFC56-6994-4B49-84DB-FEC5C6DD56BD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5326929" y="3165262"/>
            <a:ext cx="639604" cy="7051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C897E8-E100-4697-9FE7-659B2701CE6C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5410941" y="4370524"/>
            <a:ext cx="339019" cy="7301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BC363B-0A9B-4812-A933-1659CAC2B4CF}"/>
              </a:ext>
            </a:extLst>
          </p:cNvPr>
          <p:cNvCxnSpPr>
            <a:cxnSpLocks/>
            <a:stCxn id="18" idx="0"/>
            <a:endCxn id="14" idx="5"/>
          </p:cNvCxnSpPr>
          <p:nvPr/>
        </p:nvCxnSpPr>
        <p:spPr>
          <a:xfrm flipH="1" flipV="1">
            <a:off x="6183105" y="4370524"/>
            <a:ext cx="348644" cy="7301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F1CD8C-F0D1-4F34-8F0B-6939FF4DD7DD}"/>
              </a:ext>
            </a:extLst>
          </p:cNvPr>
          <p:cNvCxnSpPr>
            <a:cxnSpLocks/>
          </p:cNvCxnSpPr>
          <p:nvPr/>
        </p:nvCxnSpPr>
        <p:spPr>
          <a:xfrm flipH="1">
            <a:off x="5998248" y="5673513"/>
            <a:ext cx="369713" cy="4337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C00274-3C6C-4B4F-9BDE-83512EFC7BCF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7434318" y="3242171"/>
            <a:ext cx="417246" cy="62823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850FC6D-0032-4780-8BC6-509989E64304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7346277" y="4465465"/>
            <a:ext cx="408736" cy="5587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DA983DA-7D9D-4078-A75B-79E28A5058DF}"/>
              </a:ext>
            </a:extLst>
          </p:cNvPr>
          <p:cNvSpPr txBox="1"/>
          <p:nvPr/>
        </p:nvSpPr>
        <p:spPr>
          <a:xfrm>
            <a:off x="8535889" y="3039406"/>
            <a:ext cx="3645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:[Root L R]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2B18599-99EE-4C7E-90C5-55D255C03E19}"/>
              </a:ext>
            </a:extLst>
          </p:cNvPr>
          <p:cNvSpPr/>
          <p:nvPr/>
        </p:nvSpPr>
        <p:spPr>
          <a:xfrm>
            <a:off x="6395486" y="2751234"/>
            <a:ext cx="450129" cy="4140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7EF563-0ECA-42A1-80E5-1CFDD19B7A9C}"/>
              </a:ext>
            </a:extLst>
          </p:cNvPr>
          <p:cNvSpPr txBox="1"/>
          <p:nvPr/>
        </p:nvSpPr>
        <p:spPr>
          <a:xfrm>
            <a:off x="8546800" y="3547239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8,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192D87-2E64-4C1E-BFD7-70542B07D4AA}"/>
              </a:ext>
            </a:extLst>
          </p:cNvPr>
          <p:cNvSpPr txBox="1"/>
          <p:nvPr/>
        </p:nvSpPr>
        <p:spPr>
          <a:xfrm>
            <a:off x="8866249" y="3547239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5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03DDE3-0B09-4B07-934E-2646F4036221}"/>
              </a:ext>
            </a:extLst>
          </p:cNvPr>
          <p:cNvSpPr txBox="1"/>
          <p:nvPr/>
        </p:nvSpPr>
        <p:spPr>
          <a:xfrm>
            <a:off x="9171378" y="3556287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9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838BE7-60BB-4E40-8FCB-B36B030A9E44}"/>
              </a:ext>
            </a:extLst>
          </p:cNvPr>
          <p:cNvSpPr txBox="1"/>
          <p:nvPr/>
        </p:nvSpPr>
        <p:spPr>
          <a:xfrm>
            <a:off x="9478794" y="3556287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7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54A555-BCB0-4FAA-B2B8-D1FF94AA56B9}"/>
              </a:ext>
            </a:extLst>
          </p:cNvPr>
          <p:cNvSpPr txBox="1"/>
          <p:nvPr/>
        </p:nvSpPr>
        <p:spPr>
          <a:xfrm>
            <a:off x="9786210" y="3556287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F3A6C3-A15B-43BB-8C81-A8BBB9593BD0}"/>
              </a:ext>
            </a:extLst>
          </p:cNvPr>
          <p:cNvSpPr txBox="1"/>
          <p:nvPr/>
        </p:nvSpPr>
        <p:spPr>
          <a:xfrm>
            <a:off x="10091338" y="3547239"/>
            <a:ext cx="6125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12,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74FD3B-7847-4080-B619-7B1D8F282BC6}"/>
              </a:ext>
            </a:extLst>
          </p:cNvPr>
          <p:cNvSpPr txBox="1"/>
          <p:nvPr/>
        </p:nvSpPr>
        <p:spPr>
          <a:xfrm>
            <a:off x="10508584" y="3556287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7FAC5D-3C63-4969-BF88-C1689AED4210}"/>
              </a:ext>
            </a:extLst>
          </p:cNvPr>
          <p:cNvSpPr txBox="1"/>
          <p:nvPr/>
        </p:nvSpPr>
        <p:spPr>
          <a:xfrm>
            <a:off x="10813712" y="3547239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4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20795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85BAC30-360F-48C1-81E6-76FE962204D4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Case 1: </a:t>
            </a:r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Pre-order from given Post-order and In-order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CC9E19-5720-4903-A96E-C9BDEB85AC3A}"/>
              </a:ext>
            </a:extLst>
          </p:cNvPr>
          <p:cNvSpPr txBox="1"/>
          <p:nvPr/>
        </p:nvSpPr>
        <p:spPr>
          <a:xfrm>
            <a:off x="1156316" y="756367"/>
            <a:ext cx="43922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Post-order : 9,1,2,12,7,5,3,11,4,8</a:t>
            </a:r>
          </a:p>
          <a:p>
            <a:r>
              <a:rPr lang="en-US" sz="2400" dirty="0"/>
              <a:t>In-order     : 9,5,1,7,2,12,8,4,3,11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D0F106-28B1-4E84-9DBF-1F0C976975B2}"/>
              </a:ext>
            </a:extLst>
          </p:cNvPr>
          <p:cNvSpPr/>
          <p:nvPr/>
        </p:nvSpPr>
        <p:spPr>
          <a:xfrm>
            <a:off x="5966533" y="158736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5631EE-51A7-4EF9-844B-E53C3DA54510}"/>
              </a:ext>
            </a:extLst>
          </p:cNvPr>
          <p:cNvSpPr/>
          <p:nvPr/>
        </p:nvSpPr>
        <p:spPr>
          <a:xfrm>
            <a:off x="4798382" y="268967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7C1205-3995-434D-BC40-8CD70C93A55E}"/>
              </a:ext>
            </a:extLst>
          </p:cNvPr>
          <p:cNvSpPr/>
          <p:nvPr/>
        </p:nvSpPr>
        <p:spPr>
          <a:xfrm>
            <a:off x="7029368" y="268941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E3AF87-B76B-4015-8CA0-A75F0DFF1FE1}"/>
              </a:ext>
            </a:extLst>
          </p:cNvPr>
          <p:cNvSpPr/>
          <p:nvPr/>
        </p:nvSpPr>
        <p:spPr>
          <a:xfrm>
            <a:off x="4034159" y="387040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AFB5330-465E-4904-AD1D-150B845FF05E}"/>
              </a:ext>
            </a:extLst>
          </p:cNvPr>
          <p:cNvSpPr/>
          <p:nvPr/>
        </p:nvSpPr>
        <p:spPr>
          <a:xfrm>
            <a:off x="5660253" y="387040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72A8004-A955-4C5F-A3BF-110A3668A2B1}"/>
              </a:ext>
            </a:extLst>
          </p:cNvPr>
          <p:cNvSpPr/>
          <p:nvPr/>
        </p:nvSpPr>
        <p:spPr>
          <a:xfrm>
            <a:off x="5104661" y="510069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D99F482-1655-4C18-B09D-CB4E21B6ED94}"/>
              </a:ext>
            </a:extLst>
          </p:cNvPr>
          <p:cNvSpPr/>
          <p:nvPr/>
        </p:nvSpPr>
        <p:spPr>
          <a:xfrm>
            <a:off x="6225469" y="5100700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E7C4E0-27F0-4A01-B51A-0CE252584D3C}"/>
              </a:ext>
            </a:extLst>
          </p:cNvPr>
          <p:cNvSpPr/>
          <p:nvPr/>
        </p:nvSpPr>
        <p:spPr>
          <a:xfrm>
            <a:off x="5660252" y="6101633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37E5BC-E66C-452E-8571-A3B7151234A3}"/>
              </a:ext>
            </a:extLst>
          </p:cNvPr>
          <p:cNvSpPr/>
          <p:nvPr/>
        </p:nvSpPr>
        <p:spPr>
          <a:xfrm>
            <a:off x="7545284" y="3870403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EAED48-9EAF-46B3-BD31-DEA460F0AC6C}"/>
              </a:ext>
            </a:extLst>
          </p:cNvPr>
          <p:cNvSpPr/>
          <p:nvPr/>
        </p:nvSpPr>
        <p:spPr>
          <a:xfrm>
            <a:off x="7039997" y="502424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2577EA-2DF1-40E8-8C86-498C3EBED1E9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321234" y="2087484"/>
            <a:ext cx="735006" cy="68799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BA7151-5745-426C-941E-B7C369E1A6B7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6489385" y="2087484"/>
            <a:ext cx="846263" cy="6019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D2FC23-3B1F-48F6-B3E2-CF0CCE2D960C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340439" y="3224074"/>
            <a:ext cx="622920" cy="64633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BDFC56-6994-4B49-84DB-FEC5C6DD56BD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5326929" y="3165262"/>
            <a:ext cx="639604" cy="7051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C897E8-E100-4697-9FE7-659B2701CE6C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5410941" y="4370524"/>
            <a:ext cx="339019" cy="7301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BC363B-0A9B-4812-A933-1659CAC2B4CF}"/>
              </a:ext>
            </a:extLst>
          </p:cNvPr>
          <p:cNvCxnSpPr>
            <a:cxnSpLocks/>
            <a:stCxn id="18" idx="0"/>
            <a:endCxn id="14" idx="5"/>
          </p:cNvCxnSpPr>
          <p:nvPr/>
        </p:nvCxnSpPr>
        <p:spPr>
          <a:xfrm flipH="1" flipV="1">
            <a:off x="6183105" y="4370524"/>
            <a:ext cx="348644" cy="7301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F1CD8C-F0D1-4F34-8F0B-6939FF4DD7DD}"/>
              </a:ext>
            </a:extLst>
          </p:cNvPr>
          <p:cNvCxnSpPr>
            <a:cxnSpLocks/>
          </p:cNvCxnSpPr>
          <p:nvPr/>
        </p:nvCxnSpPr>
        <p:spPr>
          <a:xfrm flipH="1">
            <a:off x="5998248" y="5673513"/>
            <a:ext cx="369713" cy="4337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C00274-3C6C-4B4F-9BDE-83512EFC7BCF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7434318" y="3242171"/>
            <a:ext cx="417246" cy="62823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850FC6D-0032-4780-8BC6-509989E64304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7346277" y="4465465"/>
            <a:ext cx="408736" cy="5587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DA983DA-7D9D-4078-A75B-79E28A5058DF}"/>
              </a:ext>
            </a:extLst>
          </p:cNvPr>
          <p:cNvSpPr txBox="1"/>
          <p:nvPr/>
        </p:nvSpPr>
        <p:spPr>
          <a:xfrm>
            <a:off x="8535889" y="3039406"/>
            <a:ext cx="3645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:[Root L R]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2B18599-99EE-4C7E-90C5-55D255C03E19}"/>
              </a:ext>
            </a:extLst>
          </p:cNvPr>
          <p:cNvSpPr/>
          <p:nvPr/>
        </p:nvSpPr>
        <p:spPr>
          <a:xfrm>
            <a:off x="7022432" y="3956352"/>
            <a:ext cx="450129" cy="4140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7EF563-0ECA-42A1-80E5-1CFDD19B7A9C}"/>
              </a:ext>
            </a:extLst>
          </p:cNvPr>
          <p:cNvSpPr txBox="1"/>
          <p:nvPr/>
        </p:nvSpPr>
        <p:spPr>
          <a:xfrm>
            <a:off x="8546800" y="3547239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8,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192D87-2E64-4C1E-BFD7-70542B07D4AA}"/>
              </a:ext>
            </a:extLst>
          </p:cNvPr>
          <p:cNvSpPr txBox="1"/>
          <p:nvPr/>
        </p:nvSpPr>
        <p:spPr>
          <a:xfrm>
            <a:off x="8866249" y="3547239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5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03DDE3-0B09-4B07-934E-2646F4036221}"/>
              </a:ext>
            </a:extLst>
          </p:cNvPr>
          <p:cNvSpPr txBox="1"/>
          <p:nvPr/>
        </p:nvSpPr>
        <p:spPr>
          <a:xfrm>
            <a:off x="9171378" y="3556287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9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838BE7-60BB-4E40-8FCB-B36B030A9E44}"/>
              </a:ext>
            </a:extLst>
          </p:cNvPr>
          <p:cNvSpPr txBox="1"/>
          <p:nvPr/>
        </p:nvSpPr>
        <p:spPr>
          <a:xfrm>
            <a:off x="9478794" y="3556287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7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54A555-BCB0-4FAA-B2B8-D1FF94AA56B9}"/>
              </a:ext>
            </a:extLst>
          </p:cNvPr>
          <p:cNvSpPr txBox="1"/>
          <p:nvPr/>
        </p:nvSpPr>
        <p:spPr>
          <a:xfrm>
            <a:off x="9786210" y="3556287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F3A6C3-A15B-43BB-8C81-A8BBB9593BD0}"/>
              </a:ext>
            </a:extLst>
          </p:cNvPr>
          <p:cNvSpPr txBox="1"/>
          <p:nvPr/>
        </p:nvSpPr>
        <p:spPr>
          <a:xfrm>
            <a:off x="10091338" y="3547239"/>
            <a:ext cx="6125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12,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74FD3B-7847-4080-B619-7B1D8F282BC6}"/>
              </a:ext>
            </a:extLst>
          </p:cNvPr>
          <p:cNvSpPr txBox="1"/>
          <p:nvPr/>
        </p:nvSpPr>
        <p:spPr>
          <a:xfrm>
            <a:off x="10508584" y="3556287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7FAC5D-3C63-4969-BF88-C1689AED4210}"/>
              </a:ext>
            </a:extLst>
          </p:cNvPr>
          <p:cNvSpPr txBox="1"/>
          <p:nvPr/>
        </p:nvSpPr>
        <p:spPr>
          <a:xfrm>
            <a:off x="10813712" y="3547239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4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53BBD3-A7CC-4054-96A6-B8B308593B4D}"/>
              </a:ext>
            </a:extLst>
          </p:cNvPr>
          <p:cNvSpPr txBox="1"/>
          <p:nvPr/>
        </p:nvSpPr>
        <p:spPr>
          <a:xfrm>
            <a:off x="11094494" y="3547239"/>
            <a:ext cx="612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11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414062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85BAC30-360F-48C1-81E6-76FE962204D4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Case 1: </a:t>
            </a:r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Pre-order from given Post-order and In-order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CC9E19-5720-4903-A96E-C9BDEB85AC3A}"/>
              </a:ext>
            </a:extLst>
          </p:cNvPr>
          <p:cNvSpPr txBox="1"/>
          <p:nvPr/>
        </p:nvSpPr>
        <p:spPr>
          <a:xfrm>
            <a:off x="1156316" y="756367"/>
            <a:ext cx="43922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Post-order : 9,1,2,12,7,5,3,11,4,8</a:t>
            </a:r>
          </a:p>
          <a:p>
            <a:r>
              <a:rPr lang="en-US" sz="2400" dirty="0"/>
              <a:t>In-order     : 9,5,1,7,2,12,8,4,3,11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D0F106-28B1-4E84-9DBF-1F0C976975B2}"/>
              </a:ext>
            </a:extLst>
          </p:cNvPr>
          <p:cNvSpPr/>
          <p:nvPr/>
        </p:nvSpPr>
        <p:spPr>
          <a:xfrm>
            <a:off x="5966533" y="158736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5631EE-51A7-4EF9-844B-E53C3DA54510}"/>
              </a:ext>
            </a:extLst>
          </p:cNvPr>
          <p:cNvSpPr/>
          <p:nvPr/>
        </p:nvSpPr>
        <p:spPr>
          <a:xfrm>
            <a:off x="4798382" y="268967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7C1205-3995-434D-BC40-8CD70C93A55E}"/>
              </a:ext>
            </a:extLst>
          </p:cNvPr>
          <p:cNvSpPr/>
          <p:nvPr/>
        </p:nvSpPr>
        <p:spPr>
          <a:xfrm>
            <a:off x="7029368" y="268941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E3AF87-B76B-4015-8CA0-A75F0DFF1FE1}"/>
              </a:ext>
            </a:extLst>
          </p:cNvPr>
          <p:cNvSpPr/>
          <p:nvPr/>
        </p:nvSpPr>
        <p:spPr>
          <a:xfrm>
            <a:off x="4034159" y="387040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AFB5330-465E-4904-AD1D-150B845FF05E}"/>
              </a:ext>
            </a:extLst>
          </p:cNvPr>
          <p:cNvSpPr/>
          <p:nvPr/>
        </p:nvSpPr>
        <p:spPr>
          <a:xfrm>
            <a:off x="5660253" y="387040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72A8004-A955-4C5F-A3BF-110A3668A2B1}"/>
              </a:ext>
            </a:extLst>
          </p:cNvPr>
          <p:cNvSpPr/>
          <p:nvPr/>
        </p:nvSpPr>
        <p:spPr>
          <a:xfrm>
            <a:off x="5104661" y="510069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D99F482-1655-4C18-B09D-CB4E21B6ED94}"/>
              </a:ext>
            </a:extLst>
          </p:cNvPr>
          <p:cNvSpPr/>
          <p:nvPr/>
        </p:nvSpPr>
        <p:spPr>
          <a:xfrm>
            <a:off x="6225469" y="5100700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E7C4E0-27F0-4A01-B51A-0CE252584D3C}"/>
              </a:ext>
            </a:extLst>
          </p:cNvPr>
          <p:cNvSpPr/>
          <p:nvPr/>
        </p:nvSpPr>
        <p:spPr>
          <a:xfrm>
            <a:off x="5660252" y="6101633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37E5BC-E66C-452E-8571-A3B7151234A3}"/>
              </a:ext>
            </a:extLst>
          </p:cNvPr>
          <p:cNvSpPr/>
          <p:nvPr/>
        </p:nvSpPr>
        <p:spPr>
          <a:xfrm>
            <a:off x="7545284" y="3870403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EAED48-9EAF-46B3-BD31-DEA460F0AC6C}"/>
              </a:ext>
            </a:extLst>
          </p:cNvPr>
          <p:cNvSpPr/>
          <p:nvPr/>
        </p:nvSpPr>
        <p:spPr>
          <a:xfrm>
            <a:off x="7039997" y="502424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2577EA-2DF1-40E8-8C86-498C3EBED1E9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321234" y="2087484"/>
            <a:ext cx="735006" cy="68799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BA7151-5745-426C-941E-B7C369E1A6B7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6489385" y="2087484"/>
            <a:ext cx="846263" cy="6019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D2FC23-3B1F-48F6-B3E2-CF0CCE2D960C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340439" y="3224074"/>
            <a:ext cx="622920" cy="64633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BDFC56-6994-4B49-84DB-FEC5C6DD56BD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5326929" y="3165262"/>
            <a:ext cx="639604" cy="7051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C897E8-E100-4697-9FE7-659B2701CE6C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5410941" y="4370524"/>
            <a:ext cx="339019" cy="7301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BC363B-0A9B-4812-A933-1659CAC2B4CF}"/>
              </a:ext>
            </a:extLst>
          </p:cNvPr>
          <p:cNvCxnSpPr>
            <a:cxnSpLocks/>
            <a:stCxn id="18" idx="0"/>
            <a:endCxn id="14" idx="5"/>
          </p:cNvCxnSpPr>
          <p:nvPr/>
        </p:nvCxnSpPr>
        <p:spPr>
          <a:xfrm flipH="1" flipV="1">
            <a:off x="6183105" y="4370524"/>
            <a:ext cx="348644" cy="7301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F1CD8C-F0D1-4F34-8F0B-6939FF4DD7DD}"/>
              </a:ext>
            </a:extLst>
          </p:cNvPr>
          <p:cNvCxnSpPr>
            <a:cxnSpLocks/>
          </p:cNvCxnSpPr>
          <p:nvPr/>
        </p:nvCxnSpPr>
        <p:spPr>
          <a:xfrm flipH="1">
            <a:off x="5998248" y="5673513"/>
            <a:ext cx="369713" cy="4337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C00274-3C6C-4B4F-9BDE-83512EFC7BCF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7434318" y="3242171"/>
            <a:ext cx="417246" cy="62823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850FC6D-0032-4780-8BC6-509989E64304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7346277" y="4465465"/>
            <a:ext cx="408736" cy="5587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DA983DA-7D9D-4078-A75B-79E28A5058DF}"/>
              </a:ext>
            </a:extLst>
          </p:cNvPr>
          <p:cNvSpPr txBox="1"/>
          <p:nvPr/>
        </p:nvSpPr>
        <p:spPr>
          <a:xfrm>
            <a:off x="8535889" y="3039406"/>
            <a:ext cx="3645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:[Root L R]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2B18599-99EE-4C7E-90C5-55D255C03E19}"/>
              </a:ext>
            </a:extLst>
          </p:cNvPr>
          <p:cNvSpPr/>
          <p:nvPr/>
        </p:nvSpPr>
        <p:spPr>
          <a:xfrm rot="18626735">
            <a:off x="6802298" y="5683393"/>
            <a:ext cx="450129" cy="4140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7EF563-0ECA-42A1-80E5-1CFDD19B7A9C}"/>
              </a:ext>
            </a:extLst>
          </p:cNvPr>
          <p:cNvSpPr txBox="1"/>
          <p:nvPr/>
        </p:nvSpPr>
        <p:spPr>
          <a:xfrm>
            <a:off x="8546800" y="3547239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8,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192D87-2E64-4C1E-BFD7-70542B07D4AA}"/>
              </a:ext>
            </a:extLst>
          </p:cNvPr>
          <p:cNvSpPr txBox="1"/>
          <p:nvPr/>
        </p:nvSpPr>
        <p:spPr>
          <a:xfrm>
            <a:off x="8866249" y="3547239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5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03DDE3-0B09-4B07-934E-2646F4036221}"/>
              </a:ext>
            </a:extLst>
          </p:cNvPr>
          <p:cNvSpPr txBox="1"/>
          <p:nvPr/>
        </p:nvSpPr>
        <p:spPr>
          <a:xfrm>
            <a:off x="9171378" y="3556287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9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838BE7-60BB-4E40-8FCB-B36B030A9E44}"/>
              </a:ext>
            </a:extLst>
          </p:cNvPr>
          <p:cNvSpPr txBox="1"/>
          <p:nvPr/>
        </p:nvSpPr>
        <p:spPr>
          <a:xfrm>
            <a:off x="9478794" y="3556287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7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54A555-BCB0-4FAA-B2B8-D1FF94AA56B9}"/>
              </a:ext>
            </a:extLst>
          </p:cNvPr>
          <p:cNvSpPr txBox="1"/>
          <p:nvPr/>
        </p:nvSpPr>
        <p:spPr>
          <a:xfrm>
            <a:off x="9786210" y="3556287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F3A6C3-A15B-43BB-8C81-A8BBB9593BD0}"/>
              </a:ext>
            </a:extLst>
          </p:cNvPr>
          <p:cNvSpPr txBox="1"/>
          <p:nvPr/>
        </p:nvSpPr>
        <p:spPr>
          <a:xfrm>
            <a:off x="10091338" y="3547239"/>
            <a:ext cx="6125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12,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74FD3B-7847-4080-B619-7B1D8F282BC6}"/>
              </a:ext>
            </a:extLst>
          </p:cNvPr>
          <p:cNvSpPr txBox="1"/>
          <p:nvPr/>
        </p:nvSpPr>
        <p:spPr>
          <a:xfrm>
            <a:off x="10508584" y="3556287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7FAC5D-3C63-4969-BF88-C1689AED4210}"/>
              </a:ext>
            </a:extLst>
          </p:cNvPr>
          <p:cNvSpPr txBox="1"/>
          <p:nvPr/>
        </p:nvSpPr>
        <p:spPr>
          <a:xfrm>
            <a:off x="10813712" y="3547239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4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53BBD3-A7CC-4054-96A6-B8B308593B4D}"/>
              </a:ext>
            </a:extLst>
          </p:cNvPr>
          <p:cNvSpPr txBox="1"/>
          <p:nvPr/>
        </p:nvSpPr>
        <p:spPr>
          <a:xfrm>
            <a:off x="11094494" y="3547239"/>
            <a:ext cx="612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11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B9B66B-2E88-45B2-AFD9-883BC73EA07A}"/>
              </a:ext>
            </a:extLst>
          </p:cNvPr>
          <p:cNvSpPr txBox="1"/>
          <p:nvPr/>
        </p:nvSpPr>
        <p:spPr>
          <a:xfrm>
            <a:off x="11571738" y="3547239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11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CED1B6C-1583-4E74-AD79-910763F87D47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Case 2: </a:t>
            </a:r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Post-order from given Pre-order and In-order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45B35-5D15-41E6-9555-7C1BD1544C75}"/>
              </a:ext>
            </a:extLst>
          </p:cNvPr>
          <p:cNvSpPr txBox="1"/>
          <p:nvPr/>
        </p:nvSpPr>
        <p:spPr>
          <a:xfrm>
            <a:off x="1182949" y="756367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: 1,2,4,8,9,10,11,5,3,6,7    [Root L R]</a:t>
            </a:r>
          </a:p>
          <a:p>
            <a:r>
              <a:rPr lang="en-US" sz="2400" dirty="0"/>
              <a:t>In-order    : 8,4,10,9,11,2,5,1,6,3,7    [L Root R]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603958-CAA2-47F3-98F0-47D53C54C168}"/>
              </a:ext>
            </a:extLst>
          </p:cNvPr>
          <p:cNvSpPr/>
          <p:nvPr/>
        </p:nvSpPr>
        <p:spPr>
          <a:xfrm>
            <a:off x="5966533" y="158736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C76869-5DDC-4047-90CC-E9D2ED3B62F8}"/>
              </a:ext>
            </a:extLst>
          </p:cNvPr>
          <p:cNvSpPr/>
          <p:nvPr/>
        </p:nvSpPr>
        <p:spPr>
          <a:xfrm>
            <a:off x="1981200" y="2689674"/>
            <a:ext cx="3429741" cy="93744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8,4,10,9,11,2,5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9B1AC5-2832-442B-8BD4-02C40A81F921}"/>
              </a:ext>
            </a:extLst>
          </p:cNvPr>
          <p:cNvSpPr/>
          <p:nvPr/>
        </p:nvSpPr>
        <p:spPr>
          <a:xfrm>
            <a:off x="7277468" y="2689414"/>
            <a:ext cx="2022361" cy="849321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6,3,7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B1F500-6CAC-44C5-8302-6B539F05D05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696071" y="1880328"/>
            <a:ext cx="2270462" cy="80934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A60980-15B7-4E28-8645-D0273CA684AE}"/>
              </a:ext>
            </a:extLst>
          </p:cNvPr>
          <p:cNvCxnSpPr>
            <a:cxnSpLocks/>
            <a:stCxn id="8" idx="0"/>
            <a:endCxn id="6" idx="6"/>
          </p:cNvCxnSpPr>
          <p:nvPr/>
        </p:nvCxnSpPr>
        <p:spPr>
          <a:xfrm flipH="1" flipV="1">
            <a:off x="6579092" y="1880328"/>
            <a:ext cx="1709557" cy="8090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75ED3-EA55-41A5-A8AF-881A06199445}"/>
              </a:ext>
            </a:extLst>
          </p:cNvPr>
          <p:cNvSpPr txBox="1"/>
          <p:nvPr/>
        </p:nvSpPr>
        <p:spPr>
          <a:xfrm>
            <a:off x="480804" y="3630175"/>
            <a:ext cx="36452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: </a:t>
            </a:r>
            <a:r>
              <a:rPr lang="en-US" sz="2400" dirty="0"/>
              <a:t>2,4,8,9,10,11,5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In-order    : </a:t>
            </a:r>
            <a:r>
              <a:rPr lang="en-US" sz="2400" dirty="0"/>
              <a:t>8,4,10,9,11,2,5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21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BA32-C839-4C45-9B8A-FB154FD48CE7}"/>
              </a:ext>
            </a:extLst>
          </p:cNvPr>
          <p:cNvSpPr txBox="1">
            <a:spLocks/>
          </p:cNvSpPr>
          <p:nvPr/>
        </p:nvSpPr>
        <p:spPr>
          <a:xfrm>
            <a:off x="4351549" y="144978"/>
            <a:ext cx="3488902" cy="84932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Tree Traversal</a:t>
            </a:r>
            <a:endParaRPr lang="en-IN" sz="4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75B4EB-C87C-49A4-A798-BC33C1ED1726}"/>
              </a:ext>
            </a:extLst>
          </p:cNvPr>
          <p:cNvSpPr txBox="1">
            <a:spLocks/>
          </p:cNvSpPr>
          <p:nvPr/>
        </p:nvSpPr>
        <p:spPr>
          <a:xfrm>
            <a:off x="3160092" y="1287262"/>
            <a:ext cx="7804916" cy="500700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Tree traversal is the process to visit all the nodes of a tree and printing their values.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There are three ways to traverse a tree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In-order Traversal  (L Root 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Pre-order Traversal (Root L 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Post-order Traversal (L R Root)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Order of tree based on given other two nodes there are three cases.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sz="2800" dirty="0">
                <a:solidFill>
                  <a:schemeClr val="tx1"/>
                </a:solidFill>
              </a:rPr>
              <a:t>Pre-order from given Post-order and In-order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dirty="0">
                <a:solidFill>
                  <a:schemeClr val="tx1"/>
                </a:solidFill>
              </a:rPr>
              <a:t>Post-order from given Pre-order and In-order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dirty="0">
                <a:solidFill>
                  <a:schemeClr val="tx1"/>
                </a:solidFill>
              </a:rPr>
              <a:t>In-order from given Pre-order and Post-order</a:t>
            </a:r>
          </a:p>
          <a:p>
            <a:pPr marL="571500" indent="-571500">
              <a:buFont typeface="+mj-lt"/>
              <a:buAutoNum type="romanUcPeriod"/>
            </a:pPr>
            <a:endParaRPr lang="en-US" sz="2800" dirty="0">
              <a:solidFill>
                <a:schemeClr val="tx1"/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en-US" sz="2800" dirty="0">
              <a:solidFill>
                <a:schemeClr val="tx1"/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3E3D2E82-9472-4698-9D7C-DC45F6948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4DFD35"/>
              </a:clrFrom>
              <a:clrTo>
                <a:srgbClr val="4DFD3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23" y="4480264"/>
            <a:ext cx="2166938" cy="192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3538A6E0-FDBB-4104-A3D1-18017D89D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992" y="2669119"/>
            <a:ext cx="1524000" cy="1447800"/>
          </a:xfrm>
          <a:prstGeom prst="wedgeRectCallout">
            <a:avLst>
              <a:gd name="adj1" fmla="val 7708"/>
              <a:gd name="adj2" fmla="val 7160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Let’s take a look at what really Tree Traversal means.</a:t>
            </a:r>
          </a:p>
        </p:txBody>
      </p:sp>
    </p:spTree>
    <p:extLst>
      <p:ext uri="{BB962C8B-B14F-4D97-AF65-F5344CB8AC3E}">
        <p14:creationId xmlns:p14="http://schemas.microsoft.com/office/powerpoint/2010/main" val="237013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CED1B6C-1583-4E74-AD79-910763F87D47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Case 2: </a:t>
            </a:r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Post-order from given Pre-order and In-order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45B35-5D15-41E6-9555-7C1BD1544C75}"/>
              </a:ext>
            </a:extLst>
          </p:cNvPr>
          <p:cNvSpPr txBox="1"/>
          <p:nvPr/>
        </p:nvSpPr>
        <p:spPr>
          <a:xfrm>
            <a:off x="1182949" y="756367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: 1,2,4,8,9,10,11,5,3,6,7   [Root L R]</a:t>
            </a:r>
          </a:p>
          <a:p>
            <a:r>
              <a:rPr lang="en-US" sz="2400" dirty="0"/>
              <a:t>In-order    : 8,4,10,9,11,2,5,1,6,3,7   [L Root R]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603958-CAA2-47F3-98F0-47D53C54C168}"/>
              </a:ext>
            </a:extLst>
          </p:cNvPr>
          <p:cNvSpPr/>
          <p:nvPr/>
        </p:nvSpPr>
        <p:spPr>
          <a:xfrm>
            <a:off x="5966533" y="158736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C76869-5DDC-4047-90CC-E9D2ED3B62F8}"/>
              </a:ext>
            </a:extLst>
          </p:cNvPr>
          <p:cNvSpPr/>
          <p:nvPr/>
        </p:nvSpPr>
        <p:spPr>
          <a:xfrm>
            <a:off x="1667517" y="3898009"/>
            <a:ext cx="2562049" cy="83099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8,4,10,9,11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9B1AC5-2832-442B-8BD4-02C40A81F921}"/>
              </a:ext>
            </a:extLst>
          </p:cNvPr>
          <p:cNvSpPr/>
          <p:nvPr/>
        </p:nvSpPr>
        <p:spPr>
          <a:xfrm>
            <a:off x="7277468" y="2689414"/>
            <a:ext cx="2022361" cy="849321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6,3,7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B1F500-6CAC-44C5-8302-6B539F05D052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557941" y="1880328"/>
            <a:ext cx="1408592" cy="8090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A60980-15B7-4E28-8645-D0273CA684AE}"/>
              </a:ext>
            </a:extLst>
          </p:cNvPr>
          <p:cNvCxnSpPr>
            <a:cxnSpLocks/>
            <a:stCxn id="8" idx="0"/>
            <a:endCxn id="6" idx="6"/>
          </p:cNvCxnSpPr>
          <p:nvPr/>
        </p:nvCxnSpPr>
        <p:spPr>
          <a:xfrm flipH="1" flipV="1">
            <a:off x="6579092" y="1880328"/>
            <a:ext cx="1709557" cy="8090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75ED3-EA55-41A5-A8AF-881A06199445}"/>
              </a:ext>
            </a:extLst>
          </p:cNvPr>
          <p:cNvSpPr txBox="1"/>
          <p:nvPr/>
        </p:nvSpPr>
        <p:spPr>
          <a:xfrm>
            <a:off x="343549" y="1999752"/>
            <a:ext cx="36452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: </a:t>
            </a:r>
            <a:r>
              <a:rPr lang="en-US" sz="2400" dirty="0"/>
              <a:t>2,4,8,9,10,11,5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In-order    : </a:t>
            </a:r>
            <a:r>
              <a:rPr lang="en-US" sz="2400" dirty="0"/>
              <a:t>8,4,10,9,11,2,5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821C1D-22D3-4A2F-A78C-9FBA513C114E}"/>
              </a:ext>
            </a:extLst>
          </p:cNvPr>
          <p:cNvSpPr/>
          <p:nvPr/>
        </p:nvSpPr>
        <p:spPr>
          <a:xfrm>
            <a:off x="4230209" y="268941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A029AC-46EF-44E4-89EC-411D9C93142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945035" y="2982378"/>
            <a:ext cx="1285174" cy="9070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CC77029-99A1-43FF-A32A-16E1C74E82B6}"/>
              </a:ext>
            </a:extLst>
          </p:cNvPr>
          <p:cNvSpPr/>
          <p:nvPr/>
        </p:nvSpPr>
        <p:spPr>
          <a:xfrm>
            <a:off x="5228205" y="389800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2EF788E-29CD-4498-BDCA-BB0AFA1DC24C}"/>
              </a:ext>
            </a:extLst>
          </p:cNvPr>
          <p:cNvCxnSpPr>
            <a:cxnSpLocks/>
            <a:stCxn id="15" idx="0"/>
            <a:endCxn id="12" idx="6"/>
          </p:cNvCxnSpPr>
          <p:nvPr/>
        </p:nvCxnSpPr>
        <p:spPr>
          <a:xfrm flipH="1" flipV="1">
            <a:off x="4842768" y="2982378"/>
            <a:ext cx="691717" cy="91563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E80675D-7B29-45AF-A670-4E71C73F1635}"/>
              </a:ext>
            </a:extLst>
          </p:cNvPr>
          <p:cNvSpPr txBox="1"/>
          <p:nvPr/>
        </p:nvSpPr>
        <p:spPr>
          <a:xfrm>
            <a:off x="4229567" y="4682564"/>
            <a:ext cx="31567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: </a:t>
            </a:r>
            <a:r>
              <a:rPr lang="en-US" sz="2400" dirty="0"/>
              <a:t>4,8,9,10,11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In-order    : </a:t>
            </a:r>
            <a:r>
              <a:rPr lang="en-US" sz="2400" dirty="0"/>
              <a:t>8,4,10,9,11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86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5" grpId="0"/>
      <p:bldP spid="12" grpId="0" animBg="1"/>
      <p:bldP spid="15" grpId="0" animBg="1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CED1B6C-1583-4E74-AD79-910763F87D47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Case 2: </a:t>
            </a:r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Post-order from given Pre-order and In-order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45B35-5D15-41E6-9555-7C1BD1544C75}"/>
              </a:ext>
            </a:extLst>
          </p:cNvPr>
          <p:cNvSpPr txBox="1"/>
          <p:nvPr/>
        </p:nvSpPr>
        <p:spPr>
          <a:xfrm>
            <a:off x="1182949" y="756367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: 1,2,4,8,9,10,11,5,3,6,7    [Root L R]</a:t>
            </a:r>
          </a:p>
          <a:p>
            <a:r>
              <a:rPr lang="en-US" sz="2400" dirty="0"/>
              <a:t>In-order    : 8,4,10,9,11,2,5,1,6,3,7    [L Root R]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603958-CAA2-47F3-98F0-47D53C54C168}"/>
              </a:ext>
            </a:extLst>
          </p:cNvPr>
          <p:cNvSpPr/>
          <p:nvPr/>
        </p:nvSpPr>
        <p:spPr>
          <a:xfrm>
            <a:off x="5966533" y="158736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9B1AC5-2832-442B-8BD4-02C40A81F921}"/>
              </a:ext>
            </a:extLst>
          </p:cNvPr>
          <p:cNvSpPr/>
          <p:nvPr/>
        </p:nvSpPr>
        <p:spPr>
          <a:xfrm>
            <a:off x="7277468" y="2689414"/>
            <a:ext cx="2022361" cy="849321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6,3,7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B1F500-6CAC-44C5-8302-6B539F05D052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557941" y="1880328"/>
            <a:ext cx="1408592" cy="8090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A60980-15B7-4E28-8645-D0273CA684AE}"/>
              </a:ext>
            </a:extLst>
          </p:cNvPr>
          <p:cNvCxnSpPr>
            <a:cxnSpLocks/>
            <a:stCxn id="8" idx="0"/>
            <a:endCxn id="6" idx="6"/>
          </p:cNvCxnSpPr>
          <p:nvPr/>
        </p:nvCxnSpPr>
        <p:spPr>
          <a:xfrm flipH="1" flipV="1">
            <a:off x="6579092" y="1880328"/>
            <a:ext cx="1709557" cy="8090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6821C1D-22D3-4A2F-A78C-9FBA513C114E}"/>
              </a:ext>
            </a:extLst>
          </p:cNvPr>
          <p:cNvSpPr/>
          <p:nvPr/>
        </p:nvSpPr>
        <p:spPr>
          <a:xfrm>
            <a:off x="4230209" y="268941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A029AC-46EF-44E4-89EC-411D9C93142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945035" y="2982378"/>
            <a:ext cx="1285174" cy="9070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CC77029-99A1-43FF-A32A-16E1C74E82B6}"/>
              </a:ext>
            </a:extLst>
          </p:cNvPr>
          <p:cNvSpPr/>
          <p:nvPr/>
        </p:nvSpPr>
        <p:spPr>
          <a:xfrm>
            <a:off x="5228205" y="389800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2EF788E-29CD-4498-BDCA-BB0AFA1DC24C}"/>
              </a:ext>
            </a:extLst>
          </p:cNvPr>
          <p:cNvCxnSpPr>
            <a:cxnSpLocks/>
            <a:stCxn id="15" idx="0"/>
            <a:endCxn id="12" idx="6"/>
          </p:cNvCxnSpPr>
          <p:nvPr/>
        </p:nvCxnSpPr>
        <p:spPr>
          <a:xfrm flipH="1" flipV="1">
            <a:off x="4842768" y="2982378"/>
            <a:ext cx="691717" cy="91563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E80675D-7B29-45AF-A670-4E71C73F1635}"/>
              </a:ext>
            </a:extLst>
          </p:cNvPr>
          <p:cNvSpPr txBox="1"/>
          <p:nvPr/>
        </p:nvSpPr>
        <p:spPr>
          <a:xfrm>
            <a:off x="4229567" y="4682564"/>
            <a:ext cx="31567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: </a:t>
            </a:r>
            <a:r>
              <a:rPr lang="en-US" sz="2400" dirty="0"/>
              <a:t>4,8,9,10,11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In-order    : </a:t>
            </a:r>
            <a:r>
              <a:rPr lang="en-US" sz="2400" dirty="0"/>
              <a:t>8,4,10,9,11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BF9CC3F-B70A-4A65-8153-F535D18F37E5}"/>
              </a:ext>
            </a:extLst>
          </p:cNvPr>
          <p:cNvSpPr/>
          <p:nvPr/>
        </p:nvSpPr>
        <p:spPr>
          <a:xfrm>
            <a:off x="2638755" y="389800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B320B4-72B3-4B02-AB46-CEAD03FCED48}"/>
              </a:ext>
            </a:extLst>
          </p:cNvPr>
          <p:cNvSpPr/>
          <p:nvPr/>
        </p:nvSpPr>
        <p:spPr>
          <a:xfrm>
            <a:off x="1663395" y="492763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2402C5-BA39-45CC-8ADD-E75E55FC1C3A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1997876" y="4398129"/>
            <a:ext cx="730586" cy="52950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913F336-6CF9-4606-9DAB-E343C1FB753B}"/>
              </a:ext>
            </a:extLst>
          </p:cNvPr>
          <p:cNvSpPr/>
          <p:nvPr/>
        </p:nvSpPr>
        <p:spPr>
          <a:xfrm>
            <a:off x="2412856" y="4789623"/>
            <a:ext cx="1816711" cy="78088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10,9,11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A5B728-F768-432C-93D7-C241E15F9C2C}"/>
              </a:ext>
            </a:extLst>
          </p:cNvPr>
          <p:cNvCxnSpPr>
            <a:cxnSpLocks/>
            <a:endCxn id="20" idx="6"/>
          </p:cNvCxnSpPr>
          <p:nvPr/>
        </p:nvCxnSpPr>
        <p:spPr>
          <a:xfrm flipH="1" flipV="1">
            <a:off x="3251314" y="4190973"/>
            <a:ext cx="385437" cy="59865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0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CED1B6C-1583-4E74-AD79-910763F87D47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Case 2: </a:t>
            </a:r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Post-order from given Pre-order and In-order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45B35-5D15-41E6-9555-7C1BD1544C75}"/>
              </a:ext>
            </a:extLst>
          </p:cNvPr>
          <p:cNvSpPr txBox="1"/>
          <p:nvPr/>
        </p:nvSpPr>
        <p:spPr>
          <a:xfrm>
            <a:off x="1182949" y="756367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: 1,2,4,8,9,10,11,5,3,6,7    [Root L R]</a:t>
            </a:r>
          </a:p>
          <a:p>
            <a:r>
              <a:rPr lang="en-US" sz="2400" dirty="0"/>
              <a:t>In-order    : 8,4,10,9,11,2,5,1,6,3,7    [L Root R]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603958-CAA2-47F3-98F0-47D53C54C168}"/>
              </a:ext>
            </a:extLst>
          </p:cNvPr>
          <p:cNvSpPr/>
          <p:nvPr/>
        </p:nvSpPr>
        <p:spPr>
          <a:xfrm>
            <a:off x="5966533" y="158736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9B1AC5-2832-442B-8BD4-02C40A81F921}"/>
              </a:ext>
            </a:extLst>
          </p:cNvPr>
          <p:cNvSpPr/>
          <p:nvPr/>
        </p:nvSpPr>
        <p:spPr>
          <a:xfrm>
            <a:off x="7277468" y="2689414"/>
            <a:ext cx="2022361" cy="849321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6,3,7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B1F500-6CAC-44C5-8302-6B539F05D052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557941" y="1880328"/>
            <a:ext cx="1408592" cy="8090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A60980-15B7-4E28-8645-D0273CA684AE}"/>
              </a:ext>
            </a:extLst>
          </p:cNvPr>
          <p:cNvCxnSpPr>
            <a:cxnSpLocks/>
            <a:stCxn id="8" idx="0"/>
            <a:endCxn id="6" idx="6"/>
          </p:cNvCxnSpPr>
          <p:nvPr/>
        </p:nvCxnSpPr>
        <p:spPr>
          <a:xfrm flipH="1" flipV="1">
            <a:off x="6579092" y="1880328"/>
            <a:ext cx="1709557" cy="8090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6821C1D-22D3-4A2F-A78C-9FBA513C114E}"/>
              </a:ext>
            </a:extLst>
          </p:cNvPr>
          <p:cNvSpPr/>
          <p:nvPr/>
        </p:nvSpPr>
        <p:spPr>
          <a:xfrm>
            <a:off x="4230209" y="268941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A029AC-46EF-44E4-89EC-411D9C93142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945035" y="2982378"/>
            <a:ext cx="1285174" cy="9070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CC77029-99A1-43FF-A32A-16E1C74E82B6}"/>
              </a:ext>
            </a:extLst>
          </p:cNvPr>
          <p:cNvSpPr/>
          <p:nvPr/>
        </p:nvSpPr>
        <p:spPr>
          <a:xfrm>
            <a:off x="5228205" y="389800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2EF788E-29CD-4498-BDCA-BB0AFA1DC24C}"/>
              </a:ext>
            </a:extLst>
          </p:cNvPr>
          <p:cNvCxnSpPr>
            <a:cxnSpLocks/>
            <a:stCxn id="15" idx="0"/>
            <a:endCxn id="12" idx="6"/>
          </p:cNvCxnSpPr>
          <p:nvPr/>
        </p:nvCxnSpPr>
        <p:spPr>
          <a:xfrm flipH="1" flipV="1">
            <a:off x="4842768" y="2982378"/>
            <a:ext cx="691717" cy="91563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E80675D-7B29-45AF-A670-4E71C73F1635}"/>
              </a:ext>
            </a:extLst>
          </p:cNvPr>
          <p:cNvSpPr txBox="1"/>
          <p:nvPr/>
        </p:nvSpPr>
        <p:spPr>
          <a:xfrm>
            <a:off x="4644547" y="4768600"/>
            <a:ext cx="31567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: </a:t>
            </a:r>
            <a:r>
              <a:rPr lang="en-US" sz="2400" dirty="0"/>
              <a:t>9,10,11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In-order    : </a:t>
            </a:r>
            <a:r>
              <a:rPr lang="en-US" sz="2400" dirty="0"/>
              <a:t>10,9,11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BF9CC3F-B70A-4A65-8153-F535D18F37E5}"/>
              </a:ext>
            </a:extLst>
          </p:cNvPr>
          <p:cNvSpPr/>
          <p:nvPr/>
        </p:nvSpPr>
        <p:spPr>
          <a:xfrm>
            <a:off x="2638755" y="389800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B320B4-72B3-4B02-AB46-CEAD03FCED48}"/>
              </a:ext>
            </a:extLst>
          </p:cNvPr>
          <p:cNvSpPr/>
          <p:nvPr/>
        </p:nvSpPr>
        <p:spPr>
          <a:xfrm>
            <a:off x="1663395" y="492763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2402C5-BA39-45CC-8ADD-E75E55FC1C3A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1997876" y="4398129"/>
            <a:ext cx="730586" cy="52950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913F336-6CF9-4606-9DAB-E343C1FB753B}"/>
              </a:ext>
            </a:extLst>
          </p:cNvPr>
          <p:cNvSpPr/>
          <p:nvPr/>
        </p:nvSpPr>
        <p:spPr>
          <a:xfrm>
            <a:off x="2827836" y="4830153"/>
            <a:ext cx="1816711" cy="78088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10,9,11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A5B728-F768-432C-93D7-C241E15F9C2C}"/>
              </a:ext>
            </a:extLst>
          </p:cNvPr>
          <p:cNvCxnSpPr>
            <a:cxnSpLocks/>
            <a:stCxn id="23" idx="0"/>
            <a:endCxn id="20" idx="6"/>
          </p:cNvCxnSpPr>
          <p:nvPr/>
        </p:nvCxnSpPr>
        <p:spPr>
          <a:xfrm flipH="1" flipV="1">
            <a:off x="3251314" y="4190973"/>
            <a:ext cx="484878" cy="63918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7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CED1B6C-1583-4E74-AD79-910763F87D47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Case 2: </a:t>
            </a:r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Post-order from given Pre-order and In-order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45B35-5D15-41E6-9555-7C1BD1544C75}"/>
              </a:ext>
            </a:extLst>
          </p:cNvPr>
          <p:cNvSpPr txBox="1"/>
          <p:nvPr/>
        </p:nvSpPr>
        <p:spPr>
          <a:xfrm>
            <a:off x="1182949" y="756367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: 1,2,4,8,9,10,11,5,3,6,7    [Root L R]</a:t>
            </a:r>
          </a:p>
          <a:p>
            <a:r>
              <a:rPr lang="en-US" sz="2400" dirty="0"/>
              <a:t>In-order    : 8,4,10,9,11,2,5,1,6,3,7    [L Root R]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603958-CAA2-47F3-98F0-47D53C54C168}"/>
              </a:ext>
            </a:extLst>
          </p:cNvPr>
          <p:cNvSpPr/>
          <p:nvPr/>
        </p:nvSpPr>
        <p:spPr>
          <a:xfrm>
            <a:off x="5966533" y="158736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9B1AC5-2832-442B-8BD4-02C40A81F921}"/>
              </a:ext>
            </a:extLst>
          </p:cNvPr>
          <p:cNvSpPr/>
          <p:nvPr/>
        </p:nvSpPr>
        <p:spPr>
          <a:xfrm>
            <a:off x="7277468" y="2689414"/>
            <a:ext cx="2022361" cy="849321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6,3,7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B1F500-6CAC-44C5-8302-6B539F05D052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557941" y="1880328"/>
            <a:ext cx="1408592" cy="8090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A60980-15B7-4E28-8645-D0273CA684AE}"/>
              </a:ext>
            </a:extLst>
          </p:cNvPr>
          <p:cNvCxnSpPr>
            <a:cxnSpLocks/>
            <a:stCxn id="8" idx="0"/>
            <a:endCxn id="6" idx="6"/>
          </p:cNvCxnSpPr>
          <p:nvPr/>
        </p:nvCxnSpPr>
        <p:spPr>
          <a:xfrm flipH="1" flipV="1">
            <a:off x="6579092" y="1880328"/>
            <a:ext cx="1709557" cy="8090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6821C1D-22D3-4A2F-A78C-9FBA513C114E}"/>
              </a:ext>
            </a:extLst>
          </p:cNvPr>
          <p:cNvSpPr/>
          <p:nvPr/>
        </p:nvSpPr>
        <p:spPr>
          <a:xfrm>
            <a:off x="4230209" y="268941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A029AC-46EF-44E4-89EC-411D9C93142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945035" y="2982378"/>
            <a:ext cx="1285174" cy="9070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CC77029-99A1-43FF-A32A-16E1C74E82B6}"/>
              </a:ext>
            </a:extLst>
          </p:cNvPr>
          <p:cNvSpPr/>
          <p:nvPr/>
        </p:nvSpPr>
        <p:spPr>
          <a:xfrm>
            <a:off x="5228205" y="389800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2EF788E-29CD-4498-BDCA-BB0AFA1DC24C}"/>
              </a:ext>
            </a:extLst>
          </p:cNvPr>
          <p:cNvCxnSpPr>
            <a:cxnSpLocks/>
            <a:stCxn id="15" idx="0"/>
            <a:endCxn id="12" idx="6"/>
          </p:cNvCxnSpPr>
          <p:nvPr/>
        </p:nvCxnSpPr>
        <p:spPr>
          <a:xfrm flipH="1" flipV="1">
            <a:off x="4842768" y="2982378"/>
            <a:ext cx="691717" cy="91563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E80675D-7B29-45AF-A670-4E71C73F1635}"/>
              </a:ext>
            </a:extLst>
          </p:cNvPr>
          <p:cNvSpPr txBox="1"/>
          <p:nvPr/>
        </p:nvSpPr>
        <p:spPr>
          <a:xfrm>
            <a:off x="4644547" y="4768600"/>
            <a:ext cx="31567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: </a:t>
            </a:r>
            <a:r>
              <a:rPr lang="en-US" sz="2400" dirty="0"/>
              <a:t>9,10,11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In-order    : </a:t>
            </a:r>
            <a:r>
              <a:rPr lang="en-US" sz="2400" dirty="0"/>
              <a:t>10,9,11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BF9CC3F-B70A-4A65-8153-F535D18F37E5}"/>
              </a:ext>
            </a:extLst>
          </p:cNvPr>
          <p:cNvSpPr/>
          <p:nvPr/>
        </p:nvSpPr>
        <p:spPr>
          <a:xfrm>
            <a:off x="2638755" y="389800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B320B4-72B3-4B02-AB46-CEAD03FCED48}"/>
              </a:ext>
            </a:extLst>
          </p:cNvPr>
          <p:cNvSpPr/>
          <p:nvPr/>
        </p:nvSpPr>
        <p:spPr>
          <a:xfrm>
            <a:off x="1663395" y="492763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2402C5-BA39-45CC-8ADD-E75E55FC1C3A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1997876" y="4398129"/>
            <a:ext cx="730586" cy="52950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8D5EE5E-7189-453A-8CC4-652F9D42D0BE}"/>
              </a:ext>
            </a:extLst>
          </p:cNvPr>
          <p:cNvSpPr/>
          <p:nvPr/>
        </p:nvSpPr>
        <p:spPr>
          <a:xfrm>
            <a:off x="3231108" y="489113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DE21853-E3AD-4F3E-9C7F-8D847F4C2BE1}"/>
              </a:ext>
            </a:extLst>
          </p:cNvPr>
          <p:cNvCxnSpPr>
            <a:cxnSpLocks/>
            <a:stCxn id="25" idx="0"/>
            <a:endCxn id="20" idx="5"/>
          </p:cNvCxnSpPr>
          <p:nvPr/>
        </p:nvCxnSpPr>
        <p:spPr>
          <a:xfrm flipH="1" flipV="1">
            <a:off x="3161607" y="4398129"/>
            <a:ext cx="375781" cy="49300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CAADF5F-0B8F-409C-B9FC-56CE4232E955}"/>
              </a:ext>
            </a:extLst>
          </p:cNvPr>
          <p:cNvSpPr/>
          <p:nvPr/>
        </p:nvSpPr>
        <p:spPr>
          <a:xfrm>
            <a:off x="2552235" y="588425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3E5E50-4816-4539-861C-2D01E657683E}"/>
              </a:ext>
            </a:extLst>
          </p:cNvPr>
          <p:cNvSpPr/>
          <p:nvPr/>
        </p:nvSpPr>
        <p:spPr>
          <a:xfrm>
            <a:off x="3843667" y="583960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CF6C6E5-E847-4E95-8D90-95AC5C398770}"/>
              </a:ext>
            </a:extLst>
          </p:cNvPr>
          <p:cNvCxnSpPr>
            <a:cxnSpLocks/>
            <a:stCxn id="25" idx="3"/>
            <a:endCxn id="27" idx="0"/>
          </p:cNvCxnSpPr>
          <p:nvPr/>
        </p:nvCxnSpPr>
        <p:spPr>
          <a:xfrm flipH="1">
            <a:off x="2858515" y="5391254"/>
            <a:ext cx="462300" cy="49300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00CE56E-1121-42D7-AF89-D8B0B9EFBBA8}"/>
              </a:ext>
            </a:extLst>
          </p:cNvPr>
          <p:cNvCxnSpPr>
            <a:cxnSpLocks/>
            <a:stCxn id="28" idx="0"/>
            <a:endCxn id="25" idx="5"/>
          </p:cNvCxnSpPr>
          <p:nvPr/>
        </p:nvCxnSpPr>
        <p:spPr>
          <a:xfrm flipH="1" flipV="1">
            <a:off x="3753960" y="5391254"/>
            <a:ext cx="395987" cy="44835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68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 animBg="1"/>
      <p:bldP spid="27" grpId="0" animBg="1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CED1B6C-1583-4E74-AD79-910763F87D47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Case 2: </a:t>
            </a:r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Post-order from given Pre-order and In-order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45B35-5D15-41E6-9555-7C1BD1544C75}"/>
              </a:ext>
            </a:extLst>
          </p:cNvPr>
          <p:cNvSpPr txBox="1"/>
          <p:nvPr/>
        </p:nvSpPr>
        <p:spPr>
          <a:xfrm>
            <a:off x="1182949" y="756367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: 1,2,4,8,9,10,11,5,3,6,7    [Root L R]</a:t>
            </a:r>
          </a:p>
          <a:p>
            <a:r>
              <a:rPr lang="en-US" sz="2400" dirty="0"/>
              <a:t>In-order    : 8,4,10,9,11,2,5,1,6,3,7    [L Root R]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603958-CAA2-47F3-98F0-47D53C54C168}"/>
              </a:ext>
            </a:extLst>
          </p:cNvPr>
          <p:cNvSpPr/>
          <p:nvPr/>
        </p:nvSpPr>
        <p:spPr>
          <a:xfrm>
            <a:off x="5966533" y="158736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9B1AC5-2832-442B-8BD4-02C40A81F921}"/>
              </a:ext>
            </a:extLst>
          </p:cNvPr>
          <p:cNvSpPr/>
          <p:nvPr/>
        </p:nvSpPr>
        <p:spPr>
          <a:xfrm>
            <a:off x="7277468" y="2689414"/>
            <a:ext cx="2022361" cy="849321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6,3,7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B1F500-6CAC-44C5-8302-6B539F05D052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557941" y="1880328"/>
            <a:ext cx="1408592" cy="8090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A60980-15B7-4E28-8645-D0273CA684AE}"/>
              </a:ext>
            </a:extLst>
          </p:cNvPr>
          <p:cNvCxnSpPr>
            <a:cxnSpLocks/>
            <a:stCxn id="8" idx="0"/>
            <a:endCxn id="6" idx="6"/>
          </p:cNvCxnSpPr>
          <p:nvPr/>
        </p:nvCxnSpPr>
        <p:spPr>
          <a:xfrm flipH="1" flipV="1">
            <a:off x="6579092" y="1880328"/>
            <a:ext cx="1709557" cy="8090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6821C1D-22D3-4A2F-A78C-9FBA513C114E}"/>
              </a:ext>
            </a:extLst>
          </p:cNvPr>
          <p:cNvSpPr/>
          <p:nvPr/>
        </p:nvSpPr>
        <p:spPr>
          <a:xfrm>
            <a:off x="4230209" y="268941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A029AC-46EF-44E4-89EC-411D9C93142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945035" y="2982378"/>
            <a:ext cx="1285174" cy="9070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CC77029-99A1-43FF-A32A-16E1C74E82B6}"/>
              </a:ext>
            </a:extLst>
          </p:cNvPr>
          <p:cNvSpPr/>
          <p:nvPr/>
        </p:nvSpPr>
        <p:spPr>
          <a:xfrm>
            <a:off x="5228205" y="389800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2EF788E-29CD-4498-BDCA-BB0AFA1DC24C}"/>
              </a:ext>
            </a:extLst>
          </p:cNvPr>
          <p:cNvCxnSpPr>
            <a:cxnSpLocks/>
            <a:stCxn id="15" idx="0"/>
            <a:endCxn id="12" idx="6"/>
          </p:cNvCxnSpPr>
          <p:nvPr/>
        </p:nvCxnSpPr>
        <p:spPr>
          <a:xfrm flipH="1" flipV="1">
            <a:off x="4842768" y="2982378"/>
            <a:ext cx="691717" cy="91563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E80675D-7B29-45AF-A670-4E71C73F1635}"/>
              </a:ext>
            </a:extLst>
          </p:cNvPr>
          <p:cNvSpPr txBox="1"/>
          <p:nvPr/>
        </p:nvSpPr>
        <p:spPr>
          <a:xfrm>
            <a:off x="9359952" y="2598003"/>
            <a:ext cx="23861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: </a:t>
            </a:r>
            <a:r>
              <a:rPr lang="en-US" sz="2400" dirty="0"/>
              <a:t>3,6,7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In-order    : </a:t>
            </a:r>
            <a:r>
              <a:rPr lang="en-US" sz="2400" dirty="0"/>
              <a:t>6,3,7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BF9CC3F-B70A-4A65-8153-F535D18F37E5}"/>
              </a:ext>
            </a:extLst>
          </p:cNvPr>
          <p:cNvSpPr/>
          <p:nvPr/>
        </p:nvSpPr>
        <p:spPr>
          <a:xfrm>
            <a:off x="2638755" y="389800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B320B4-72B3-4B02-AB46-CEAD03FCED48}"/>
              </a:ext>
            </a:extLst>
          </p:cNvPr>
          <p:cNvSpPr/>
          <p:nvPr/>
        </p:nvSpPr>
        <p:spPr>
          <a:xfrm>
            <a:off x="1663395" y="492763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2402C5-BA39-45CC-8ADD-E75E55FC1C3A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1997876" y="4398129"/>
            <a:ext cx="730586" cy="52950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8D5EE5E-7189-453A-8CC4-652F9D42D0BE}"/>
              </a:ext>
            </a:extLst>
          </p:cNvPr>
          <p:cNvSpPr/>
          <p:nvPr/>
        </p:nvSpPr>
        <p:spPr>
          <a:xfrm>
            <a:off x="3231108" y="489113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DE21853-E3AD-4F3E-9C7F-8D847F4C2BE1}"/>
              </a:ext>
            </a:extLst>
          </p:cNvPr>
          <p:cNvCxnSpPr>
            <a:cxnSpLocks/>
            <a:stCxn id="25" idx="0"/>
            <a:endCxn id="20" idx="5"/>
          </p:cNvCxnSpPr>
          <p:nvPr/>
        </p:nvCxnSpPr>
        <p:spPr>
          <a:xfrm flipH="1" flipV="1">
            <a:off x="3161607" y="4398129"/>
            <a:ext cx="375781" cy="49300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CAADF5F-0B8F-409C-B9FC-56CE4232E955}"/>
              </a:ext>
            </a:extLst>
          </p:cNvPr>
          <p:cNvSpPr/>
          <p:nvPr/>
        </p:nvSpPr>
        <p:spPr>
          <a:xfrm>
            <a:off x="2552235" y="588425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3E5E50-4816-4539-861C-2D01E657683E}"/>
              </a:ext>
            </a:extLst>
          </p:cNvPr>
          <p:cNvSpPr/>
          <p:nvPr/>
        </p:nvSpPr>
        <p:spPr>
          <a:xfrm>
            <a:off x="3843667" y="583960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CF6C6E5-E847-4E95-8D90-95AC5C398770}"/>
              </a:ext>
            </a:extLst>
          </p:cNvPr>
          <p:cNvCxnSpPr>
            <a:cxnSpLocks/>
            <a:stCxn id="25" idx="3"/>
            <a:endCxn id="27" idx="0"/>
          </p:cNvCxnSpPr>
          <p:nvPr/>
        </p:nvCxnSpPr>
        <p:spPr>
          <a:xfrm flipH="1">
            <a:off x="2858515" y="5391254"/>
            <a:ext cx="462300" cy="49300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00CE56E-1121-42D7-AF89-D8B0B9EFBBA8}"/>
              </a:ext>
            </a:extLst>
          </p:cNvPr>
          <p:cNvCxnSpPr>
            <a:cxnSpLocks/>
            <a:stCxn id="28" idx="0"/>
            <a:endCxn id="25" idx="5"/>
          </p:cNvCxnSpPr>
          <p:nvPr/>
        </p:nvCxnSpPr>
        <p:spPr>
          <a:xfrm flipH="1" flipV="1">
            <a:off x="3753960" y="5391254"/>
            <a:ext cx="395987" cy="44835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56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CED1B6C-1583-4E74-AD79-910763F87D47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Case 2: </a:t>
            </a:r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Post-order from given Pre-order and In-order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45B35-5D15-41E6-9555-7C1BD1544C75}"/>
              </a:ext>
            </a:extLst>
          </p:cNvPr>
          <p:cNvSpPr txBox="1"/>
          <p:nvPr/>
        </p:nvSpPr>
        <p:spPr>
          <a:xfrm>
            <a:off x="1182949" y="756367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: 1,2,4,8,9,10,11,5,3,6,7    [Root L R]</a:t>
            </a:r>
          </a:p>
          <a:p>
            <a:r>
              <a:rPr lang="en-US" sz="2400" dirty="0"/>
              <a:t>In-order    : 8,4,10,9,11,2,5,1,6,3,7    [L Root R]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603958-CAA2-47F3-98F0-47D53C54C168}"/>
              </a:ext>
            </a:extLst>
          </p:cNvPr>
          <p:cNvSpPr/>
          <p:nvPr/>
        </p:nvSpPr>
        <p:spPr>
          <a:xfrm>
            <a:off x="5966533" y="158736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B1F500-6CAC-44C5-8302-6B539F05D052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557941" y="1880328"/>
            <a:ext cx="1408592" cy="8090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6821C1D-22D3-4A2F-A78C-9FBA513C114E}"/>
              </a:ext>
            </a:extLst>
          </p:cNvPr>
          <p:cNvSpPr/>
          <p:nvPr/>
        </p:nvSpPr>
        <p:spPr>
          <a:xfrm>
            <a:off x="4230209" y="268941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A029AC-46EF-44E4-89EC-411D9C93142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945035" y="2982378"/>
            <a:ext cx="1285174" cy="9070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CC77029-99A1-43FF-A32A-16E1C74E82B6}"/>
              </a:ext>
            </a:extLst>
          </p:cNvPr>
          <p:cNvSpPr/>
          <p:nvPr/>
        </p:nvSpPr>
        <p:spPr>
          <a:xfrm>
            <a:off x="5228205" y="389800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2EF788E-29CD-4498-BDCA-BB0AFA1DC24C}"/>
              </a:ext>
            </a:extLst>
          </p:cNvPr>
          <p:cNvCxnSpPr>
            <a:cxnSpLocks/>
            <a:stCxn id="15" idx="0"/>
            <a:endCxn id="12" idx="6"/>
          </p:cNvCxnSpPr>
          <p:nvPr/>
        </p:nvCxnSpPr>
        <p:spPr>
          <a:xfrm flipH="1" flipV="1">
            <a:off x="4842768" y="2982378"/>
            <a:ext cx="691717" cy="91563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E80675D-7B29-45AF-A670-4E71C73F1635}"/>
              </a:ext>
            </a:extLst>
          </p:cNvPr>
          <p:cNvSpPr txBox="1"/>
          <p:nvPr/>
        </p:nvSpPr>
        <p:spPr>
          <a:xfrm>
            <a:off x="9359952" y="2598003"/>
            <a:ext cx="23861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: </a:t>
            </a:r>
            <a:r>
              <a:rPr lang="en-US" sz="2400" dirty="0"/>
              <a:t>3,6,7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In-order    : </a:t>
            </a:r>
            <a:r>
              <a:rPr lang="en-US" sz="2400" dirty="0"/>
              <a:t>6,3,7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BF9CC3F-B70A-4A65-8153-F535D18F37E5}"/>
              </a:ext>
            </a:extLst>
          </p:cNvPr>
          <p:cNvSpPr/>
          <p:nvPr/>
        </p:nvSpPr>
        <p:spPr>
          <a:xfrm>
            <a:off x="2638755" y="389800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B320B4-72B3-4B02-AB46-CEAD03FCED48}"/>
              </a:ext>
            </a:extLst>
          </p:cNvPr>
          <p:cNvSpPr/>
          <p:nvPr/>
        </p:nvSpPr>
        <p:spPr>
          <a:xfrm>
            <a:off x="1663395" y="492763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2402C5-BA39-45CC-8ADD-E75E55FC1C3A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1997876" y="4398129"/>
            <a:ext cx="730586" cy="52950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8D5EE5E-7189-453A-8CC4-652F9D42D0BE}"/>
              </a:ext>
            </a:extLst>
          </p:cNvPr>
          <p:cNvSpPr/>
          <p:nvPr/>
        </p:nvSpPr>
        <p:spPr>
          <a:xfrm>
            <a:off x="3231108" y="489113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DE21853-E3AD-4F3E-9C7F-8D847F4C2BE1}"/>
              </a:ext>
            </a:extLst>
          </p:cNvPr>
          <p:cNvCxnSpPr>
            <a:cxnSpLocks/>
            <a:stCxn id="25" idx="0"/>
            <a:endCxn id="20" idx="5"/>
          </p:cNvCxnSpPr>
          <p:nvPr/>
        </p:nvCxnSpPr>
        <p:spPr>
          <a:xfrm flipH="1" flipV="1">
            <a:off x="3161607" y="4398129"/>
            <a:ext cx="375781" cy="49300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CAADF5F-0B8F-409C-B9FC-56CE4232E955}"/>
              </a:ext>
            </a:extLst>
          </p:cNvPr>
          <p:cNvSpPr/>
          <p:nvPr/>
        </p:nvSpPr>
        <p:spPr>
          <a:xfrm>
            <a:off x="2552235" y="588425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3E5E50-4816-4539-861C-2D01E657683E}"/>
              </a:ext>
            </a:extLst>
          </p:cNvPr>
          <p:cNvSpPr/>
          <p:nvPr/>
        </p:nvSpPr>
        <p:spPr>
          <a:xfrm>
            <a:off x="3843667" y="583960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CF6C6E5-E847-4E95-8D90-95AC5C398770}"/>
              </a:ext>
            </a:extLst>
          </p:cNvPr>
          <p:cNvCxnSpPr>
            <a:cxnSpLocks/>
            <a:stCxn id="25" idx="3"/>
            <a:endCxn id="27" idx="0"/>
          </p:cNvCxnSpPr>
          <p:nvPr/>
        </p:nvCxnSpPr>
        <p:spPr>
          <a:xfrm flipH="1">
            <a:off x="2858515" y="5391254"/>
            <a:ext cx="462300" cy="49300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00CE56E-1121-42D7-AF89-D8B0B9EFBBA8}"/>
              </a:ext>
            </a:extLst>
          </p:cNvPr>
          <p:cNvCxnSpPr>
            <a:cxnSpLocks/>
            <a:stCxn id="28" idx="0"/>
            <a:endCxn id="25" idx="5"/>
          </p:cNvCxnSpPr>
          <p:nvPr/>
        </p:nvCxnSpPr>
        <p:spPr>
          <a:xfrm flipH="1" flipV="1">
            <a:off x="3753960" y="5391254"/>
            <a:ext cx="395987" cy="44835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E701B22-9199-4DA1-A80D-B3518C9228E1}"/>
              </a:ext>
            </a:extLst>
          </p:cNvPr>
          <p:cNvSpPr/>
          <p:nvPr/>
        </p:nvSpPr>
        <p:spPr>
          <a:xfrm>
            <a:off x="7140939" y="2449723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F3B399-CE63-474C-9AA3-507F9CF831BE}"/>
              </a:ext>
            </a:extLst>
          </p:cNvPr>
          <p:cNvCxnSpPr>
            <a:cxnSpLocks/>
            <a:stCxn id="23" idx="0"/>
            <a:endCxn id="6" idx="6"/>
          </p:cNvCxnSpPr>
          <p:nvPr/>
        </p:nvCxnSpPr>
        <p:spPr>
          <a:xfrm flipH="1" flipV="1">
            <a:off x="6579092" y="1880328"/>
            <a:ext cx="868127" cy="56939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E27672C-6C1E-4471-92FA-3070A988C6F3}"/>
              </a:ext>
            </a:extLst>
          </p:cNvPr>
          <p:cNvSpPr/>
          <p:nvPr/>
        </p:nvSpPr>
        <p:spPr>
          <a:xfrm>
            <a:off x="6400596" y="3446363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85157B6-5AE6-477A-9334-BE8E1D6FEA63}"/>
              </a:ext>
            </a:extLst>
          </p:cNvPr>
          <p:cNvSpPr/>
          <p:nvPr/>
        </p:nvSpPr>
        <p:spPr>
          <a:xfrm>
            <a:off x="8065499" y="3446363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C5FB69E-2DF2-49BD-8CAB-2124B9FFCDB0}"/>
              </a:ext>
            </a:extLst>
          </p:cNvPr>
          <p:cNvCxnSpPr>
            <a:cxnSpLocks/>
            <a:stCxn id="23" idx="3"/>
            <a:endCxn id="31" idx="0"/>
          </p:cNvCxnSpPr>
          <p:nvPr/>
        </p:nvCxnSpPr>
        <p:spPr>
          <a:xfrm flipH="1">
            <a:off x="6706876" y="2949843"/>
            <a:ext cx="523770" cy="4965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0A9BB32-CD3A-4682-BA92-D20453FB6CF9}"/>
              </a:ext>
            </a:extLst>
          </p:cNvPr>
          <p:cNvCxnSpPr>
            <a:cxnSpLocks/>
            <a:stCxn id="32" idx="0"/>
            <a:endCxn id="23" idx="5"/>
          </p:cNvCxnSpPr>
          <p:nvPr/>
        </p:nvCxnSpPr>
        <p:spPr>
          <a:xfrm flipH="1" flipV="1">
            <a:off x="7663791" y="2949843"/>
            <a:ext cx="707988" cy="4965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70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1" grpId="0" animBg="1"/>
      <p:bldP spid="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CED1B6C-1583-4E74-AD79-910763F87D47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Case 2: </a:t>
            </a:r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Post-order from given Pre-order and In-order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45B35-5D15-41E6-9555-7C1BD1544C75}"/>
              </a:ext>
            </a:extLst>
          </p:cNvPr>
          <p:cNvSpPr txBox="1"/>
          <p:nvPr/>
        </p:nvSpPr>
        <p:spPr>
          <a:xfrm>
            <a:off x="1182949" y="756367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: 1,2,4,8,9,10,11,5,3,6,7</a:t>
            </a:r>
          </a:p>
          <a:p>
            <a:r>
              <a:rPr lang="en-US" sz="2400" dirty="0"/>
              <a:t>In-order    : 8,4,10,9,11,2,5,1,6,3,7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603958-CAA2-47F3-98F0-47D53C54C168}"/>
              </a:ext>
            </a:extLst>
          </p:cNvPr>
          <p:cNvSpPr/>
          <p:nvPr/>
        </p:nvSpPr>
        <p:spPr>
          <a:xfrm>
            <a:off x="5966533" y="158736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C76869-5DDC-4047-90CC-E9D2ED3B62F8}"/>
              </a:ext>
            </a:extLst>
          </p:cNvPr>
          <p:cNvSpPr/>
          <p:nvPr/>
        </p:nvSpPr>
        <p:spPr>
          <a:xfrm>
            <a:off x="4798382" y="268967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9B1AC5-2832-442B-8BD4-02C40A81F921}"/>
              </a:ext>
            </a:extLst>
          </p:cNvPr>
          <p:cNvSpPr/>
          <p:nvPr/>
        </p:nvSpPr>
        <p:spPr>
          <a:xfrm>
            <a:off x="7029368" y="268941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40D12D-E9DE-4607-ACB4-F3CD11BC4A19}"/>
              </a:ext>
            </a:extLst>
          </p:cNvPr>
          <p:cNvSpPr/>
          <p:nvPr/>
        </p:nvSpPr>
        <p:spPr>
          <a:xfrm>
            <a:off x="4034159" y="387040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A7DBDB-5F3E-4E1E-B40F-9D04A0B8AFD4}"/>
              </a:ext>
            </a:extLst>
          </p:cNvPr>
          <p:cNvSpPr/>
          <p:nvPr/>
        </p:nvSpPr>
        <p:spPr>
          <a:xfrm>
            <a:off x="5660253" y="387040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28311E-C30E-4BCE-B196-7E6CD742255A}"/>
              </a:ext>
            </a:extLst>
          </p:cNvPr>
          <p:cNvSpPr/>
          <p:nvPr/>
        </p:nvSpPr>
        <p:spPr>
          <a:xfrm>
            <a:off x="3458950" y="512547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4C3D85-C3C2-4077-B96B-F391FF389F4C}"/>
              </a:ext>
            </a:extLst>
          </p:cNvPr>
          <p:cNvSpPr/>
          <p:nvPr/>
        </p:nvSpPr>
        <p:spPr>
          <a:xfrm>
            <a:off x="4579758" y="5125480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17492B-C468-467D-ADFA-78C76B6B89AF}"/>
              </a:ext>
            </a:extLst>
          </p:cNvPr>
          <p:cNvSpPr/>
          <p:nvPr/>
        </p:nvSpPr>
        <p:spPr>
          <a:xfrm>
            <a:off x="3971780" y="609165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09DC5A-B10F-4769-9FCC-79CB5A140EE9}"/>
              </a:ext>
            </a:extLst>
          </p:cNvPr>
          <p:cNvSpPr/>
          <p:nvPr/>
        </p:nvSpPr>
        <p:spPr>
          <a:xfrm>
            <a:off x="7583749" y="3809377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294956-131B-4A7F-818F-31B425DD563F}"/>
              </a:ext>
            </a:extLst>
          </p:cNvPr>
          <p:cNvSpPr/>
          <p:nvPr/>
        </p:nvSpPr>
        <p:spPr>
          <a:xfrm>
            <a:off x="6664910" y="3822187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B1F500-6CAC-44C5-8302-6B539F05D05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321234" y="2087484"/>
            <a:ext cx="735006" cy="68799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A60980-15B7-4E28-8645-D0273CA684AE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6489385" y="2087484"/>
            <a:ext cx="846263" cy="6019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4644E2-3722-42FA-B319-3D23E22F3CA3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340439" y="3224074"/>
            <a:ext cx="622920" cy="64633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D835D1-2F86-4CB4-BB20-B0875086DE39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5326929" y="3165262"/>
            <a:ext cx="639604" cy="7051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E7200F-3CE9-41FF-9E5B-CD869E26378E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3765230" y="4370525"/>
            <a:ext cx="358636" cy="75495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18DF08-F45A-4178-B131-D67E94A449B4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4537394" y="4395304"/>
            <a:ext cx="348644" cy="7301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548B48-4401-4014-9BD4-910A51E618BD}"/>
              </a:ext>
            </a:extLst>
          </p:cNvPr>
          <p:cNvCxnSpPr>
            <a:cxnSpLocks/>
          </p:cNvCxnSpPr>
          <p:nvPr/>
        </p:nvCxnSpPr>
        <p:spPr>
          <a:xfrm flipH="1">
            <a:off x="4309776" y="5663539"/>
            <a:ext cx="369713" cy="4337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DA8EAE-55CD-4550-AF12-497ECB978115}"/>
              </a:ext>
            </a:extLst>
          </p:cNvPr>
          <p:cNvCxnSpPr>
            <a:cxnSpLocks/>
            <a:stCxn id="14" idx="0"/>
            <a:endCxn id="8" idx="5"/>
          </p:cNvCxnSpPr>
          <p:nvPr/>
        </p:nvCxnSpPr>
        <p:spPr>
          <a:xfrm flipH="1" flipV="1">
            <a:off x="7552220" y="3189534"/>
            <a:ext cx="337809" cy="61984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18A46C-A02E-42A1-86C5-F90A2F0B1EDF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6971190" y="3236260"/>
            <a:ext cx="197894" cy="58592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61CC7A85-5A98-48BB-BABA-66AA4B67B591}"/>
              </a:ext>
            </a:extLst>
          </p:cNvPr>
          <p:cNvSpPr/>
          <p:nvPr/>
        </p:nvSpPr>
        <p:spPr>
          <a:xfrm>
            <a:off x="5104661" y="608759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50169E-5B51-4734-AFBB-7E0E3C02D192}"/>
              </a:ext>
            </a:extLst>
          </p:cNvPr>
          <p:cNvCxnSpPr>
            <a:cxnSpLocks/>
            <a:stCxn id="27" idx="0"/>
            <a:endCxn id="12" idx="5"/>
          </p:cNvCxnSpPr>
          <p:nvPr/>
        </p:nvCxnSpPr>
        <p:spPr>
          <a:xfrm flipH="1" flipV="1">
            <a:off x="5102610" y="5625600"/>
            <a:ext cx="308331" cy="4619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75ED3-EA55-41A5-A8AF-881A06199445}"/>
              </a:ext>
            </a:extLst>
          </p:cNvPr>
          <p:cNvSpPr txBox="1"/>
          <p:nvPr/>
        </p:nvSpPr>
        <p:spPr>
          <a:xfrm>
            <a:off x="8535889" y="3039406"/>
            <a:ext cx="3645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Post-order : [L R Root]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3818AA-46ED-43D0-91D2-424485C18DD5}"/>
              </a:ext>
            </a:extLst>
          </p:cNvPr>
          <p:cNvSpPr txBox="1"/>
          <p:nvPr/>
        </p:nvSpPr>
        <p:spPr>
          <a:xfrm>
            <a:off x="8612902" y="3480847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8,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B6AB3CA5-DE7E-4A67-9CF1-9960B90E38F0}"/>
              </a:ext>
            </a:extLst>
          </p:cNvPr>
          <p:cNvSpPr/>
          <p:nvPr/>
        </p:nvSpPr>
        <p:spPr>
          <a:xfrm>
            <a:off x="2873830" y="5211428"/>
            <a:ext cx="450129" cy="4140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959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7" grpId="0" animBg="1"/>
      <p:bldP spid="35" grpId="0"/>
      <p:bldP spid="48" grpId="0"/>
      <p:bldP spid="4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CED1B6C-1583-4E74-AD79-910763F87D47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Case 2: </a:t>
            </a:r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Post-order from given Pre-order and In-order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45B35-5D15-41E6-9555-7C1BD1544C75}"/>
              </a:ext>
            </a:extLst>
          </p:cNvPr>
          <p:cNvSpPr txBox="1"/>
          <p:nvPr/>
        </p:nvSpPr>
        <p:spPr>
          <a:xfrm>
            <a:off x="1182949" y="756367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: 1,2,4,8,9,10,11,5,3,6,7</a:t>
            </a:r>
          </a:p>
          <a:p>
            <a:r>
              <a:rPr lang="en-US" sz="2400" dirty="0"/>
              <a:t>In-order    : 8,4,10,9,11,2,5,1,6,3,7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603958-CAA2-47F3-98F0-47D53C54C168}"/>
              </a:ext>
            </a:extLst>
          </p:cNvPr>
          <p:cNvSpPr/>
          <p:nvPr/>
        </p:nvSpPr>
        <p:spPr>
          <a:xfrm>
            <a:off x="5966533" y="158736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C76869-5DDC-4047-90CC-E9D2ED3B62F8}"/>
              </a:ext>
            </a:extLst>
          </p:cNvPr>
          <p:cNvSpPr/>
          <p:nvPr/>
        </p:nvSpPr>
        <p:spPr>
          <a:xfrm>
            <a:off x="4798382" y="268967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9B1AC5-2832-442B-8BD4-02C40A81F921}"/>
              </a:ext>
            </a:extLst>
          </p:cNvPr>
          <p:cNvSpPr/>
          <p:nvPr/>
        </p:nvSpPr>
        <p:spPr>
          <a:xfrm>
            <a:off x="7029368" y="268941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40D12D-E9DE-4607-ACB4-F3CD11BC4A19}"/>
              </a:ext>
            </a:extLst>
          </p:cNvPr>
          <p:cNvSpPr/>
          <p:nvPr/>
        </p:nvSpPr>
        <p:spPr>
          <a:xfrm>
            <a:off x="4034159" y="387040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A7DBDB-5F3E-4E1E-B40F-9D04A0B8AFD4}"/>
              </a:ext>
            </a:extLst>
          </p:cNvPr>
          <p:cNvSpPr/>
          <p:nvPr/>
        </p:nvSpPr>
        <p:spPr>
          <a:xfrm>
            <a:off x="5660253" y="387040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28311E-C30E-4BCE-B196-7E6CD742255A}"/>
              </a:ext>
            </a:extLst>
          </p:cNvPr>
          <p:cNvSpPr/>
          <p:nvPr/>
        </p:nvSpPr>
        <p:spPr>
          <a:xfrm>
            <a:off x="3458950" y="512547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4C3D85-C3C2-4077-B96B-F391FF389F4C}"/>
              </a:ext>
            </a:extLst>
          </p:cNvPr>
          <p:cNvSpPr/>
          <p:nvPr/>
        </p:nvSpPr>
        <p:spPr>
          <a:xfrm>
            <a:off x="4579758" y="5125480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17492B-C468-467D-ADFA-78C76B6B89AF}"/>
              </a:ext>
            </a:extLst>
          </p:cNvPr>
          <p:cNvSpPr/>
          <p:nvPr/>
        </p:nvSpPr>
        <p:spPr>
          <a:xfrm>
            <a:off x="3971780" y="609165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09DC5A-B10F-4769-9FCC-79CB5A140EE9}"/>
              </a:ext>
            </a:extLst>
          </p:cNvPr>
          <p:cNvSpPr/>
          <p:nvPr/>
        </p:nvSpPr>
        <p:spPr>
          <a:xfrm>
            <a:off x="7583749" y="3809377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294956-131B-4A7F-818F-31B425DD563F}"/>
              </a:ext>
            </a:extLst>
          </p:cNvPr>
          <p:cNvSpPr/>
          <p:nvPr/>
        </p:nvSpPr>
        <p:spPr>
          <a:xfrm>
            <a:off x="6664910" y="3822187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B1F500-6CAC-44C5-8302-6B539F05D05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321234" y="2087484"/>
            <a:ext cx="735006" cy="68799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A60980-15B7-4E28-8645-D0273CA684AE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6489385" y="2087484"/>
            <a:ext cx="846263" cy="6019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4644E2-3722-42FA-B319-3D23E22F3CA3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340439" y="3224074"/>
            <a:ext cx="622920" cy="64633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D835D1-2F86-4CB4-BB20-B0875086DE39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5326929" y="3165262"/>
            <a:ext cx="639604" cy="7051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E7200F-3CE9-41FF-9E5B-CD869E26378E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3765230" y="4370525"/>
            <a:ext cx="358636" cy="75495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18DF08-F45A-4178-B131-D67E94A449B4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4537394" y="4395304"/>
            <a:ext cx="348644" cy="7301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548B48-4401-4014-9BD4-910A51E618BD}"/>
              </a:ext>
            </a:extLst>
          </p:cNvPr>
          <p:cNvCxnSpPr>
            <a:cxnSpLocks/>
          </p:cNvCxnSpPr>
          <p:nvPr/>
        </p:nvCxnSpPr>
        <p:spPr>
          <a:xfrm flipH="1">
            <a:off x="4309776" y="5663539"/>
            <a:ext cx="369713" cy="4337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DA8EAE-55CD-4550-AF12-497ECB978115}"/>
              </a:ext>
            </a:extLst>
          </p:cNvPr>
          <p:cNvCxnSpPr>
            <a:cxnSpLocks/>
            <a:stCxn id="14" idx="0"/>
            <a:endCxn id="8" idx="5"/>
          </p:cNvCxnSpPr>
          <p:nvPr/>
        </p:nvCxnSpPr>
        <p:spPr>
          <a:xfrm flipH="1" flipV="1">
            <a:off x="7552220" y="3189534"/>
            <a:ext cx="337809" cy="61984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18A46C-A02E-42A1-86C5-F90A2F0B1EDF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6971190" y="3236260"/>
            <a:ext cx="197894" cy="58592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61CC7A85-5A98-48BB-BABA-66AA4B67B591}"/>
              </a:ext>
            </a:extLst>
          </p:cNvPr>
          <p:cNvSpPr/>
          <p:nvPr/>
        </p:nvSpPr>
        <p:spPr>
          <a:xfrm>
            <a:off x="5104661" y="608759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50169E-5B51-4734-AFBB-7E0E3C02D192}"/>
              </a:ext>
            </a:extLst>
          </p:cNvPr>
          <p:cNvCxnSpPr>
            <a:cxnSpLocks/>
            <a:stCxn id="27" idx="0"/>
            <a:endCxn id="12" idx="5"/>
          </p:cNvCxnSpPr>
          <p:nvPr/>
        </p:nvCxnSpPr>
        <p:spPr>
          <a:xfrm flipH="1" flipV="1">
            <a:off x="5102610" y="5625600"/>
            <a:ext cx="308331" cy="4619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75ED3-EA55-41A5-A8AF-881A06199445}"/>
              </a:ext>
            </a:extLst>
          </p:cNvPr>
          <p:cNvSpPr txBox="1"/>
          <p:nvPr/>
        </p:nvSpPr>
        <p:spPr>
          <a:xfrm>
            <a:off x="8535889" y="3039406"/>
            <a:ext cx="3645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Post-order : [L R Root]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3818AA-46ED-43D0-91D2-424485C18DD5}"/>
              </a:ext>
            </a:extLst>
          </p:cNvPr>
          <p:cNvSpPr txBox="1"/>
          <p:nvPr/>
        </p:nvSpPr>
        <p:spPr>
          <a:xfrm>
            <a:off x="8612902" y="3480847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8,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B6AB3CA5-DE7E-4A67-9CF1-9960B90E38F0}"/>
              </a:ext>
            </a:extLst>
          </p:cNvPr>
          <p:cNvSpPr/>
          <p:nvPr/>
        </p:nvSpPr>
        <p:spPr>
          <a:xfrm>
            <a:off x="3352653" y="6097327"/>
            <a:ext cx="450129" cy="4140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4677BD-C5AC-481F-8BA6-5920FF89BF48}"/>
              </a:ext>
            </a:extLst>
          </p:cNvPr>
          <p:cNvSpPr txBox="1"/>
          <p:nvPr/>
        </p:nvSpPr>
        <p:spPr>
          <a:xfrm>
            <a:off x="8928598" y="3480847"/>
            <a:ext cx="5782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10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44260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CED1B6C-1583-4E74-AD79-910763F87D47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Case 2: </a:t>
            </a:r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Post-order from given Pre-order and In-order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45B35-5D15-41E6-9555-7C1BD1544C75}"/>
              </a:ext>
            </a:extLst>
          </p:cNvPr>
          <p:cNvSpPr txBox="1"/>
          <p:nvPr/>
        </p:nvSpPr>
        <p:spPr>
          <a:xfrm>
            <a:off x="1182949" y="756367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: 1,2,4,8,9,10,11,5,3,6,7</a:t>
            </a:r>
          </a:p>
          <a:p>
            <a:r>
              <a:rPr lang="en-US" sz="2400" dirty="0"/>
              <a:t>In-order    : 8,4,10,9,11,2,5,1,6,3,7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603958-CAA2-47F3-98F0-47D53C54C168}"/>
              </a:ext>
            </a:extLst>
          </p:cNvPr>
          <p:cNvSpPr/>
          <p:nvPr/>
        </p:nvSpPr>
        <p:spPr>
          <a:xfrm>
            <a:off x="5966533" y="158736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C76869-5DDC-4047-90CC-E9D2ED3B62F8}"/>
              </a:ext>
            </a:extLst>
          </p:cNvPr>
          <p:cNvSpPr/>
          <p:nvPr/>
        </p:nvSpPr>
        <p:spPr>
          <a:xfrm>
            <a:off x="4798382" y="268967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9B1AC5-2832-442B-8BD4-02C40A81F921}"/>
              </a:ext>
            </a:extLst>
          </p:cNvPr>
          <p:cNvSpPr/>
          <p:nvPr/>
        </p:nvSpPr>
        <p:spPr>
          <a:xfrm>
            <a:off x="7029368" y="268941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40D12D-E9DE-4607-ACB4-F3CD11BC4A19}"/>
              </a:ext>
            </a:extLst>
          </p:cNvPr>
          <p:cNvSpPr/>
          <p:nvPr/>
        </p:nvSpPr>
        <p:spPr>
          <a:xfrm>
            <a:off x="4034159" y="387040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A7DBDB-5F3E-4E1E-B40F-9D04A0B8AFD4}"/>
              </a:ext>
            </a:extLst>
          </p:cNvPr>
          <p:cNvSpPr/>
          <p:nvPr/>
        </p:nvSpPr>
        <p:spPr>
          <a:xfrm>
            <a:off x="5660253" y="387040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28311E-C30E-4BCE-B196-7E6CD742255A}"/>
              </a:ext>
            </a:extLst>
          </p:cNvPr>
          <p:cNvSpPr/>
          <p:nvPr/>
        </p:nvSpPr>
        <p:spPr>
          <a:xfrm>
            <a:off x="3458950" y="512547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4C3D85-C3C2-4077-B96B-F391FF389F4C}"/>
              </a:ext>
            </a:extLst>
          </p:cNvPr>
          <p:cNvSpPr/>
          <p:nvPr/>
        </p:nvSpPr>
        <p:spPr>
          <a:xfrm>
            <a:off x="4579758" y="5125480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17492B-C468-467D-ADFA-78C76B6B89AF}"/>
              </a:ext>
            </a:extLst>
          </p:cNvPr>
          <p:cNvSpPr/>
          <p:nvPr/>
        </p:nvSpPr>
        <p:spPr>
          <a:xfrm>
            <a:off x="3971780" y="609165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09DC5A-B10F-4769-9FCC-79CB5A140EE9}"/>
              </a:ext>
            </a:extLst>
          </p:cNvPr>
          <p:cNvSpPr/>
          <p:nvPr/>
        </p:nvSpPr>
        <p:spPr>
          <a:xfrm>
            <a:off x="7583749" y="3809377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294956-131B-4A7F-818F-31B425DD563F}"/>
              </a:ext>
            </a:extLst>
          </p:cNvPr>
          <p:cNvSpPr/>
          <p:nvPr/>
        </p:nvSpPr>
        <p:spPr>
          <a:xfrm>
            <a:off x="6664910" y="3822187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B1F500-6CAC-44C5-8302-6B539F05D05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321234" y="2087484"/>
            <a:ext cx="735006" cy="68799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A60980-15B7-4E28-8645-D0273CA684AE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6489385" y="2087484"/>
            <a:ext cx="846263" cy="6019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4644E2-3722-42FA-B319-3D23E22F3CA3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340439" y="3224074"/>
            <a:ext cx="622920" cy="64633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D835D1-2F86-4CB4-BB20-B0875086DE39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5326929" y="3165262"/>
            <a:ext cx="639604" cy="7051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E7200F-3CE9-41FF-9E5B-CD869E26378E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3765230" y="4370525"/>
            <a:ext cx="358636" cy="75495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18DF08-F45A-4178-B131-D67E94A449B4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4537394" y="4395304"/>
            <a:ext cx="348644" cy="7301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548B48-4401-4014-9BD4-910A51E618BD}"/>
              </a:ext>
            </a:extLst>
          </p:cNvPr>
          <p:cNvCxnSpPr>
            <a:cxnSpLocks/>
          </p:cNvCxnSpPr>
          <p:nvPr/>
        </p:nvCxnSpPr>
        <p:spPr>
          <a:xfrm flipH="1">
            <a:off x="4309776" y="5663539"/>
            <a:ext cx="369713" cy="4337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DA8EAE-55CD-4550-AF12-497ECB978115}"/>
              </a:ext>
            </a:extLst>
          </p:cNvPr>
          <p:cNvCxnSpPr>
            <a:cxnSpLocks/>
            <a:stCxn id="14" idx="0"/>
            <a:endCxn id="8" idx="5"/>
          </p:cNvCxnSpPr>
          <p:nvPr/>
        </p:nvCxnSpPr>
        <p:spPr>
          <a:xfrm flipH="1" flipV="1">
            <a:off x="7552220" y="3189534"/>
            <a:ext cx="337809" cy="61984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18A46C-A02E-42A1-86C5-F90A2F0B1EDF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6971190" y="3236260"/>
            <a:ext cx="197894" cy="58592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61CC7A85-5A98-48BB-BABA-66AA4B67B591}"/>
              </a:ext>
            </a:extLst>
          </p:cNvPr>
          <p:cNvSpPr/>
          <p:nvPr/>
        </p:nvSpPr>
        <p:spPr>
          <a:xfrm>
            <a:off x="5104661" y="608759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50169E-5B51-4734-AFBB-7E0E3C02D192}"/>
              </a:ext>
            </a:extLst>
          </p:cNvPr>
          <p:cNvCxnSpPr>
            <a:cxnSpLocks/>
            <a:stCxn id="27" idx="0"/>
            <a:endCxn id="12" idx="5"/>
          </p:cNvCxnSpPr>
          <p:nvPr/>
        </p:nvCxnSpPr>
        <p:spPr>
          <a:xfrm flipH="1" flipV="1">
            <a:off x="5102610" y="5625600"/>
            <a:ext cx="308331" cy="4619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75ED3-EA55-41A5-A8AF-881A06199445}"/>
              </a:ext>
            </a:extLst>
          </p:cNvPr>
          <p:cNvSpPr txBox="1"/>
          <p:nvPr/>
        </p:nvSpPr>
        <p:spPr>
          <a:xfrm>
            <a:off x="8535889" y="3039406"/>
            <a:ext cx="3645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Post-order : [L R Root]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3818AA-46ED-43D0-91D2-424485C18DD5}"/>
              </a:ext>
            </a:extLst>
          </p:cNvPr>
          <p:cNvSpPr txBox="1"/>
          <p:nvPr/>
        </p:nvSpPr>
        <p:spPr>
          <a:xfrm>
            <a:off x="8612902" y="3480847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8,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B6AB3CA5-DE7E-4A67-9CF1-9960B90E38F0}"/>
              </a:ext>
            </a:extLst>
          </p:cNvPr>
          <p:cNvSpPr/>
          <p:nvPr/>
        </p:nvSpPr>
        <p:spPr>
          <a:xfrm rot="10800000">
            <a:off x="5870935" y="6153444"/>
            <a:ext cx="450129" cy="4140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4677BD-C5AC-481F-8BA6-5920FF89BF48}"/>
              </a:ext>
            </a:extLst>
          </p:cNvPr>
          <p:cNvSpPr txBox="1"/>
          <p:nvPr/>
        </p:nvSpPr>
        <p:spPr>
          <a:xfrm>
            <a:off x="8928598" y="3480847"/>
            <a:ext cx="5782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10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26F6AB-D80A-4DA7-AD2C-38BFDE8AA96D}"/>
              </a:ext>
            </a:extLst>
          </p:cNvPr>
          <p:cNvSpPr txBox="1"/>
          <p:nvPr/>
        </p:nvSpPr>
        <p:spPr>
          <a:xfrm>
            <a:off x="9372555" y="3466654"/>
            <a:ext cx="5782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11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7385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CED1B6C-1583-4E74-AD79-910763F87D47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Case 2: </a:t>
            </a:r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Post-order from given Pre-order and In-order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45B35-5D15-41E6-9555-7C1BD1544C75}"/>
              </a:ext>
            </a:extLst>
          </p:cNvPr>
          <p:cNvSpPr txBox="1"/>
          <p:nvPr/>
        </p:nvSpPr>
        <p:spPr>
          <a:xfrm>
            <a:off x="1182949" y="756367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: 1,2,4,8,9,10,11,5,3,6,7</a:t>
            </a:r>
          </a:p>
          <a:p>
            <a:r>
              <a:rPr lang="en-US" sz="2400" dirty="0"/>
              <a:t>In-order    : 8,4,10,9,11,2,5,1,6,3,7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603958-CAA2-47F3-98F0-47D53C54C168}"/>
              </a:ext>
            </a:extLst>
          </p:cNvPr>
          <p:cNvSpPr/>
          <p:nvPr/>
        </p:nvSpPr>
        <p:spPr>
          <a:xfrm>
            <a:off x="5966533" y="158736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C76869-5DDC-4047-90CC-E9D2ED3B62F8}"/>
              </a:ext>
            </a:extLst>
          </p:cNvPr>
          <p:cNvSpPr/>
          <p:nvPr/>
        </p:nvSpPr>
        <p:spPr>
          <a:xfrm>
            <a:off x="4798382" y="268967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9B1AC5-2832-442B-8BD4-02C40A81F921}"/>
              </a:ext>
            </a:extLst>
          </p:cNvPr>
          <p:cNvSpPr/>
          <p:nvPr/>
        </p:nvSpPr>
        <p:spPr>
          <a:xfrm>
            <a:off x="7029368" y="268941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40D12D-E9DE-4607-ACB4-F3CD11BC4A19}"/>
              </a:ext>
            </a:extLst>
          </p:cNvPr>
          <p:cNvSpPr/>
          <p:nvPr/>
        </p:nvSpPr>
        <p:spPr>
          <a:xfrm>
            <a:off x="4034159" y="387040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A7DBDB-5F3E-4E1E-B40F-9D04A0B8AFD4}"/>
              </a:ext>
            </a:extLst>
          </p:cNvPr>
          <p:cNvSpPr/>
          <p:nvPr/>
        </p:nvSpPr>
        <p:spPr>
          <a:xfrm>
            <a:off x="5660253" y="387040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28311E-C30E-4BCE-B196-7E6CD742255A}"/>
              </a:ext>
            </a:extLst>
          </p:cNvPr>
          <p:cNvSpPr/>
          <p:nvPr/>
        </p:nvSpPr>
        <p:spPr>
          <a:xfrm>
            <a:off x="3458950" y="512547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4C3D85-C3C2-4077-B96B-F391FF389F4C}"/>
              </a:ext>
            </a:extLst>
          </p:cNvPr>
          <p:cNvSpPr/>
          <p:nvPr/>
        </p:nvSpPr>
        <p:spPr>
          <a:xfrm>
            <a:off x="4579758" y="5125480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17492B-C468-467D-ADFA-78C76B6B89AF}"/>
              </a:ext>
            </a:extLst>
          </p:cNvPr>
          <p:cNvSpPr/>
          <p:nvPr/>
        </p:nvSpPr>
        <p:spPr>
          <a:xfrm>
            <a:off x="3971780" y="609165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09DC5A-B10F-4769-9FCC-79CB5A140EE9}"/>
              </a:ext>
            </a:extLst>
          </p:cNvPr>
          <p:cNvSpPr/>
          <p:nvPr/>
        </p:nvSpPr>
        <p:spPr>
          <a:xfrm>
            <a:off x="7583749" y="3809377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294956-131B-4A7F-818F-31B425DD563F}"/>
              </a:ext>
            </a:extLst>
          </p:cNvPr>
          <p:cNvSpPr/>
          <p:nvPr/>
        </p:nvSpPr>
        <p:spPr>
          <a:xfrm>
            <a:off x="6664910" y="3822187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B1F500-6CAC-44C5-8302-6B539F05D05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321234" y="2087484"/>
            <a:ext cx="735006" cy="68799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A60980-15B7-4E28-8645-D0273CA684AE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6489385" y="2087484"/>
            <a:ext cx="846263" cy="6019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4644E2-3722-42FA-B319-3D23E22F3CA3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340439" y="3224074"/>
            <a:ext cx="622920" cy="64633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D835D1-2F86-4CB4-BB20-B0875086DE39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5326929" y="3165262"/>
            <a:ext cx="639604" cy="7051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E7200F-3CE9-41FF-9E5B-CD869E26378E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3765230" y="4370525"/>
            <a:ext cx="358636" cy="75495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18DF08-F45A-4178-B131-D67E94A449B4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4537394" y="4395304"/>
            <a:ext cx="348644" cy="7301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548B48-4401-4014-9BD4-910A51E618BD}"/>
              </a:ext>
            </a:extLst>
          </p:cNvPr>
          <p:cNvCxnSpPr>
            <a:cxnSpLocks/>
          </p:cNvCxnSpPr>
          <p:nvPr/>
        </p:nvCxnSpPr>
        <p:spPr>
          <a:xfrm flipH="1">
            <a:off x="4309776" y="5663539"/>
            <a:ext cx="369713" cy="4337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DA8EAE-55CD-4550-AF12-497ECB978115}"/>
              </a:ext>
            </a:extLst>
          </p:cNvPr>
          <p:cNvCxnSpPr>
            <a:cxnSpLocks/>
            <a:stCxn id="14" idx="0"/>
            <a:endCxn id="8" idx="5"/>
          </p:cNvCxnSpPr>
          <p:nvPr/>
        </p:nvCxnSpPr>
        <p:spPr>
          <a:xfrm flipH="1" flipV="1">
            <a:off x="7552220" y="3189534"/>
            <a:ext cx="337809" cy="61984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18A46C-A02E-42A1-86C5-F90A2F0B1EDF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6971190" y="3236260"/>
            <a:ext cx="197894" cy="58592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61CC7A85-5A98-48BB-BABA-66AA4B67B591}"/>
              </a:ext>
            </a:extLst>
          </p:cNvPr>
          <p:cNvSpPr/>
          <p:nvPr/>
        </p:nvSpPr>
        <p:spPr>
          <a:xfrm>
            <a:off x="5104661" y="608759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50169E-5B51-4734-AFBB-7E0E3C02D192}"/>
              </a:ext>
            </a:extLst>
          </p:cNvPr>
          <p:cNvCxnSpPr>
            <a:cxnSpLocks/>
            <a:stCxn id="27" idx="0"/>
            <a:endCxn id="12" idx="5"/>
          </p:cNvCxnSpPr>
          <p:nvPr/>
        </p:nvCxnSpPr>
        <p:spPr>
          <a:xfrm flipH="1" flipV="1">
            <a:off x="5102610" y="5625600"/>
            <a:ext cx="308331" cy="4619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75ED3-EA55-41A5-A8AF-881A06199445}"/>
              </a:ext>
            </a:extLst>
          </p:cNvPr>
          <p:cNvSpPr txBox="1"/>
          <p:nvPr/>
        </p:nvSpPr>
        <p:spPr>
          <a:xfrm>
            <a:off x="8535889" y="3039406"/>
            <a:ext cx="3645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Post-order : [L R Root]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3818AA-46ED-43D0-91D2-424485C18DD5}"/>
              </a:ext>
            </a:extLst>
          </p:cNvPr>
          <p:cNvSpPr txBox="1"/>
          <p:nvPr/>
        </p:nvSpPr>
        <p:spPr>
          <a:xfrm>
            <a:off x="8612902" y="3480847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8,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B6AB3CA5-DE7E-4A67-9CF1-9960B90E38F0}"/>
              </a:ext>
            </a:extLst>
          </p:cNvPr>
          <p:cNvSpPr/>
          <p:nvPr/>
        </p:nvSpPr>
        <p:spPr>
          <a:xfrm rot="10800000">
            <a:off x="5394287" y="5106486"/>
            <a:ext cx="450129" cy="4140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4677BD-C5AC-481F-8BA6-5920FF89BF48}"/>
              </a:ext>
            </a:extLst>
          </p:cNvPr>
          <p:cNvSpPr txBox="1"/>
          <p:nvPr/>
        </p:nvSpPr>
        <p:spPr>
          <a:xfrm>
            <a:off x="8928598" y="3480847"/>
            <a:ext cx="5782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10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26F6AB-D80A-4DA7-AD2C-38BFDE8AA96D}"/>
              </a:ext>
            </a:extLst>
          </p:cNvPr>
          <p:cNvSpPr txBox="1"/>
          <p:nvPr/>
        </p:nvSpPr>
        <p:spPr>
          <a:xfrm>
            <a:off x="9372555" y="3466654"/>
            <a:ext cx="5782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11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FF290E-B55B-4420-8153-7EE785886C9A}"/>
              </a:ext>
            </a:extLst>
          </p:cNvPr>
          <p:cNvSpPr txBox="1"/>
          <p:nvPr/>
        </p:nvSpPr>
        <p:spPr>
          <a:xfrm>
            <a:off x="9779521" y="3480847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9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82578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85BAC30-360F-48C1-81E6-76FE962204D4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Case 1: </a:t>
            </a:r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Pre-order from given Post-order and In-order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CC9E19-5720-4903-A96E-C9BDEB85AC3A}"/>
              </a:ext>
            </a:extLst>
          </p:cNvPr>
          <p:cNvSpPr txBox="1"/>
          <p:nvPr/>
        </p:nvSpPr>
        <p:spPr>
          <a:xfrm>
            <a:off x="1156316" y="756367"/>
            <a:ext cx="58730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Post-order : 9,1,2,12,7,5,3,11,4,8   [L R Root]  </a:t>
            </a:r>
          </a:p>
          <a:p>
            <a:r>
              <a:rPr lang="en-US" sz="2400" dirty="0"/>
              <a:t>In-order     : 9,5,1,7,2,12,8,4,3,11    [L Root R]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D0F106-28B1-4E84-9DBF-1F0C976975B2}"/>
              </a:ext>
            </a:extLst>
          </p:cNvPr>
          <p:cNvSpPr/>
          <p:nvPr/>
        </p:nvSpPr>
        <p:spPr>
          <a:xfrm>
            <a:off x="5966533" y="158736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5631EE-51A7-4EF9-844B-E53C3DA54510}"/>
              </a:ext>
            </a:extLst>
          </p:cNvPr>
          <p:cNvSpPr/>
          <p:nvPr/>
        </p:nvSpPr>
        <p:spPr>
          <a:xfrm>
            <a:off x="3379789" y="2567978"/>
            <a:ext cx="2988172" cy="101602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9,5,1,7,2,12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7C1205-3995-434D-BC40-8CD70C93A55E}"/>
              </a:ext>
            </a:extLst>
          </p:cNvPr>
          <p:cNvSpPr/>
          <p:nvPr/>
        </p:nvSpPr>
        <p:spPr>
          <a:xfrm>
            <a:off x="7252888" y="2651327"/>
            <a:ext cx="1667592" cy="849321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4,3,11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2577EA-2DF1-40E8-8C86-498C3EBED1E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4873875" y="1880328"/>
            <a:ext cx="1092658" cy="68765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BA7151-5745-426C-941E-B7C369E1A6B7}"/>
              </a:ext>
            </a:extLst>
          </p:cNvPr>
          <p:cNvCxnSpPr>
            <a:cxnSpLocks/>
            <a:stCxn id="10" idx="0"/>
            <a:endCxn id="6" idx="6"/>
          </p:cNvCxnSpPr>
          <p:nvPr/>
        </p:nvCxnSpPr>
        <p:spPr>
          <a:xfrm flipH="1" flipV="1">
            <a:off x="6579092" y="1880328"/>
            <a:ext cx="1507592" cy="77099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DA983DA-7D9D-4078-A75B-79E28A5058DF}"/>
              </a:ext>
            </a:extLst>
          </p:cNvPr>
          <p:cNvSpPr txBox="1"/>
          <p:nvPr/>
        </p:nvSpPr>
        <p:spPr>
          <a:xfrm>
            <a:off x="150921" y="2567978"/>
            <a:ext cx="33468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Post-order : 9,1,2,12,7,5</a:t>
            </a:r>
          </a:p>
          <a:p>
            <a:r>
              <a:rPr lang="en-US" sz="2400" dirty="0"/>
              <a:t>In-order :     9,5,1,7,2,12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9554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10" grpId="0" animBg="1"/>
      <p:bldP spid="6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CED1B6C-1583-4E74-AD79-910763F87D47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Case 2: </a:t>
            </a:r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Post-order from given Pre-order and In-order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45B35-5D15-41E6-9555-7C1BD1544C75}"/>
              </a:ext>
            </a:extLst>
          </p:cNvPr>
          <p:cNvSpPr txBox="1"/>
          <p:nvPr/>
        </p:nvSpPr>
        <p:spPr>
          <a:xfrm>
            <a:off x="1182949" y="756367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: 1,2,4,8,9,10,11,5,3,6,7</a:t>
            </a:r>
          </a:p>
          <a:p>
            <a:r>
              <a:rPr lang="en-US" sz="2400" dirty="0"/>
              <a:t>In-order    : 8,4,10,9,11,2,5,1,6,3,7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603958-CAA2-47F3-98F0-47D53C54C168}"/>
              </a:ext>
            </a:extLst>
          </p:cNvPr>
          <p:cNvSpPr/>
          <p:nvPr/>
        </p:nvSpPr>
        <p:spPr>
          <a:xfrm>
            <a:off x="5966533" y="158736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C76869-5DDC-4047-90CC-E9D2ED3B62F8}"/>
              </a:ext>
            </a:extLst>
          </p:cNvPr>
          <p:cNvSpPr/>
          <p:nvPr/>
        </p:nvSpPr>
        <p:spPr>
          <a:xfrm>
            <a:off x="4798382" y="268967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9B1AC5-2832-442B-8BD4-02C40A81F921}"/>
              </a:ext>
            </a:extLst>
          </p:cNvPr>
          <p:cNvSpPr/>
          <p:nvPr/>
        </p:nvSpPr>
        <p:spPr>
          <a:xfrm>
            <a:off x="7029368" y="268941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40D12D-E9DE-4607-ACB4-F3CD11BC4A19}"/>
              </a:ext>
            </a:extLst>
          </p:cNvPr>
          <p:cNvSpPr/>
          <p:nvPr/>
        </p:nvSpPr>
        <p:spPr>
          <a:xfrm>
            <a:off x="4034159" y="387040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A7DBDB-5F3E-4E1E-B40F-9D04A0B8AFD4}"/>
              </a:ext>
            </a:extLst>
          </p:cNvPr>
          <p:cNvSpPr/>
          <p:nvPr/>
        </p:nvSpPr>
        <p:spPr>
          <a:xfrm>
            <a:off x="5660253" y="387040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28311E-C30E-4BCE-B196-7E6CD742255A}"/>
              </a:ext>
            </a:extLst>
          </p:cNvPr>
          <p:cNvSpPr/>
          <p:nvPr/>
        </p:nvSpPr>
        <p:spPr>
          <a:xfrm>
            <a:off x="3458950" y="512547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4C3D85-C3C2-4077-B96B-F391FF389F4C}"/>
              </a:ext>
            </a:extLst>
          </p:cNvPr>
          <p:cNvSpPr/>
          <p:nvPr/>
        </p:nvSpPr>
        <p:spPr>
          <a:xfrm>
            <a:off x="4579758" y="5125480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17492B-C468-467D-ADFA-78C76B6B89AF}"/>
              </a:ext>
            </a:extLst>
          </p:cNvPr>
          <p:cNvSpPr/>
          <p:nvPr/>
        </p:nvSpPr>
        <p:spPr>
          <a:xfrm>
            <a:off x="3971780" y="609165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09DC5A-B10F-4769-9FCC-79CB5A140EE9}"/>
              </a:ext>
            </a:extLst>
          </p:cNvPr>
          <p:cNvSpPr/>
          <p:nvPr/>
        </p:nvSpPr>
        <p:spPr>
          <a:xfrm>
            <a:off x="7583749" y="3809377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294956-131B-4A7F-818F-31B425DD563F}"/>
              </a:ext>
            </a:extLst>
          </p:cNvPr>
          <p:cNvSpPr/>
          <p:nvPr/>
        </p:nvSpPr>
        <p:spPr>
          <a:xfrm>
            <a:off x="6664910" y="3822187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B1F500-6CAC-44C5-8302-6B539F05D05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321234" y="2087484"/>
            <a:ext cx="735006" cy="68799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A60980-15B7-4E28-8645-D0273CA684AE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6489385" y="2087484"/>
            <a:ext cx="846263" cy="6019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4644E2-3722-42FA-B319-3D23E22F3CA3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340439" y="3224074"/>
            <a:ext cx="622920" cy="64633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D835D1-2F86-4CB4-BB20-B0875086DE39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5326929" y="3165262"/>
            <a:ext cx="639604" cy="7051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E7200F-3CE9-41FF-9E5B-CD869E26378E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3765230" y="4370525"/>
            <a:ext cx="358636" cy="75495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18DF08-F45A-4178-B131-D67E94A449B4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4537394" y="4395304"/>
            <a:ext cx="348644" cy="7301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548B48-4401-4014-9BD4-910A51E618BD}"/>
              </a:ext>
            </a:extLst>
          </p:cNvPr>
          <p:cNvCxnSpPr>
            <a:cxnSpLocks/>
          </p:cNvCxnSpPr>
          <p:nvPr/>
        </p:nvCxnSpPr>
        <p:spPr>
          <a:xfrm flipH="1">
            <a:off x="4309776" y="5663539"/>
            <a:ext cx="369713" cy="4337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DA8EAE-55CD-4550-AF12-497ECB978115}"/>
              </a:ext>
            </a:extLst>
          </p:cNvPr>
          <p:cNvCxnSpPr>
            <a:cxnSpLocks/>
            <a:stCxn id="14" idx="0"/>
            <a:endCxn id="8" idx="5"/>
          </p:cNvCxnSpPr>
          <p:nvPr/>
        </p:nvCxnSpPr>
        <p:spPr>
          <a:xfrm flipH="1" flipV="1">
            <a:off x="7552220" y="3189534"/>
            <a:ext cx="337809" cy="61984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18A46C-A02E-42A1-86C5-F90A2F0B1EDF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6971190" y="3236260"/>
            <a:ext cx="197894" cy="58592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61CC7A85-5A98-48BB-BABA-66AA4B67B591}"/>
              </a:ext>
            </a:extLst>
          </p:cNvPr>
          <p:cNvSpPr/>
          <p:nvPr/>
        </p:nvSpPr>
        <p:spPr>
          <a:xfrm>
            <a:off x="5104661" y="608759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50169E-5B51-4734-AFBB-7E0E3C02D192}"/>
              </a:ext>
            </a:extLst>
          </p:cNvPr>
          <p:cNvCxnSpPr>
            <a:cxnSpLocks/>
            <a:stCxn id="27" idx="0"/>
            <a:endCxn id="12" idx="5"/>
          </p:cNvCxnSpPr>
          <p:nvPr/>
        </p:nvCxnSpPr>
        <p:spPr>
          <a:xfrm flipH="1" flipV="1">
            <a:off x="5102610" y="5625600"/>
            <a:ext cx="308331" cy="4619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75ED3-EA55-41A5-A8AF-881A06199445}"/>
              </a:ext>
            </a:extLst>
          </p:cNvPr>
          <p:cNvSpPr txBox="1"/>
          <p:nvPr/>
        </p:nvSpPr>
        <p:spPr>
          <a:xfrm>
            <a:off x="8535889" y="3039406"/>
            <a:ext cx="3645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Post-order : [L R Root]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3818AA-46ED-43D0-91D2-424485C18DD5}"/>
              </a:ext>
            </a:extLst>
          </p:cNvPr>
          <p:cNvSpPr txBox="1"/>
          <p:nvPr/>
        </p:nvSpPr>
        <p:spPr>
          <a:xfrm>
            <a:off x="8612902" y="3480847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8,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B6AB3CA5-DE7E-4A67-9CF1-9960B90E38F0}"/>
              </a:ext>
            </a:extLst>
          </p:cNvPr>
          <p:cNvSpPr/>
          <p:nvPr/>
        </p:nvSpPr>
        <p:spPr>
          <a:xfrm>
            <a:off x="3362051" y="3870404"/>
            <a:ext cx="450129" cy="4140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4677BD-C5AC-481F-8BA6-5920FF89BF48}"/>
              </a:ext>
            </a:extLst>
          </p:cNvPr>
          <p:cNvSpPr txBox="1"/>
          <p:nvPr/>
        </p:nvSpPr>
        <p:spPr>
          <a:xfrm>
            <a:off x="8928598" y="3480847"/>
            <a:ext cx="5782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10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26F6AB-D80A-4DA7-AD2C-38BFDE8AA96D}"/>
              </a:ext>
            </a:extLst>
          </p:cNvPr>
          <p:cNvSpPr txBox="1"/>
          <p:nvPr/>
        </p:nvSpPr>
        <p:spPr>
          <a:xfrm>
            <a:off x="9372555" y="3466654"/>
            <a:ext cx="5782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11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FF290E-B55B-4420-8153-7EE785886C9A}"/>
              </a:ext>
            </a:extLst>
          </p:cNvPr>
          <p:cNvSpPr txBox="1"/>
          <p:nvPr/>
        </p:nvSpPr>
        <p:spPr>
          <a:xfrm>
            <a:off x="9779521" y="3480847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9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03A17F-F4DD-41F7-8A00-67849F9971C6}"/>
              </a:ext>
            </a:extLst>
          </p:cNvPr>
          <p:cNvSpPr txBox="1"/>
          <p:nvPr/>
        </p:nvSpPr>
        <p:spPr>
          <a:xfrm>
            <a:off x="10052179" y="3485879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4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96883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3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CED1B6C-1583-4E74-AD79-910763F87D47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Case 2: </a:t>
            </a:r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Post-order from given Pre-order and In-order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45B35-5D15-41E6-9555-7C1BD1544C75}"/>
              </a:ext>
            </a:extLst>
          </p:cNvPr>
          <p:cNvSpPr txBox="1"/>
          <p:nvPr/>
        </p:nvSpPr>
        <p:spPr>
          <a:xfrm>
            <a:off x="1182949" y="756367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: 1,2,4,8,9,10,11,5,3,6,7</a:t>
            </a:r>
          </a:p>
          <a:p>
            <a:r>
              <a:rPr lang="en-US" sz="2400" dirty="0"/>
              <a:t>In-order    : 8,4,10,9,11,2,5,1,6,3,7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603958-CAA2-47F3-98F0-47D53C54C168}"/>
              </a:ext>
            </a:extLst>
          </p:cNvPr>
          <p:cNvSpPr/>
          <p:nvPr/>
        </p:nvSpPr>
        <p:spPr>
          <a:xfrm>
            <a:off x="5966533" y="158736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C76869-5DDC-4047-90CC-E9D2ED3B62F8}"/>
              </a:ext>
            </a:extLst>
          </p:cNvPr>
          <p:cNvSpPr/>
          <p:nvPr/>
        </p:nvSpPr>
        <p:spPr>
          <a:xfrm>
            <a:off x="4798382" y="268967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9B1AC5-2832-442B-8BD4-02C40A81F921}"/>
              </a:ext>
            </a:extLst>
          </p:cNvPr>
          <p:cNvSpPr/>
          <p:nvPr/>
        </p:nvSpPr>
        <p:spPr>
          <a:xfrm>
            <a:off x="7029368" y="268941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40D12D-E9DE-4607-ACB4-F3CD11BC4A19}"/>
              </a:ext>
            </a:extLst>
          </p:cNvPr>
          <p:cNvSpPr/>
          <p:nvPr/>
        </p:nvSpPr>
        <p:spPr>
          <a:xfrm>
            <a:off x="4034159" y="387040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A7DBDB-5F3E-4E1E-B40F-9D04A0B8AFD4}"/>
              </a:ext>
            </a:extLst>
          </p:cNvPr>
          <p:cNvSpPr/>
          <p:nvPr/>
        </p:nvSpPr>
        <p:spPr>
          <a:xfrm>
            <a:off x="5660253" y="387040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28311E-C30E-4BCE-B196-7E6CD742255A}"/>
              </a:ext>
            </a:extLst>
          </p:cNvPr>
          <p:cNvSpPr/>
          <p:nvPr/>
        </p:nvSpPr>
        <p:spPr>
          <a:xfrm>
            <a:off x="3458950" y="512547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4C3D85-C3C2-4077-B96B-F391FF389F4C}"/>
              </a:ext>
            </a:extLst>
          </p:cNvPr>
          <p:cNvSpPr/>
          <p:nvPr/>
        </p:nvSpPr>
        <p:spPr>
          <a:xfrm>
            <a:off x="4579758" y="5125480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17492B-C468-467D-ADFA-78C76B6B89AF}"/>
              </a:ext>
            </a:extLst>
          </p:cNvPr>
          <p:cNvSpPr/>
          <p:nvPr/>
        </p:nvSpPr>
        <p:spPr>
          <a:xfrm>
            <a:off x="3971780" y="609165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09DC5A-B10F-4769-9FCC-79CB5A140EE9}"/>
              </a:ext>
            </a:extLst>
          </p:cNvPr>
          <p:cNvSpPr/>
          <p:nvPr/>
        </p:nvSpPr>
        <p:spPr>
          <a:xfrm>
            <a:off x="7583749" y="3809377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294956-131B-4A7F-818F-31B425DD563F}"/>
              </a:ext>
            </a:extLst>
          </p:cNvPr>
          <p:cNvSpPr/>
          <p:nvPr/>
        </p:nvSpPr>
        <p:spPr>
          <a:xfrm>
            <a:off x="6664910" y="3822187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B1F500-6CAC-44C5-8302-6B539F05D05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321234" y="2087484"/>
            <a:ext cx="735006" cy="68799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A60980-15B7-4E28-8645-D0273CA684AE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6489385" y="2087484"/>
            <a:ext cx="846263" cy="6019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4644E2-3722-42FA-B319-3D23E22F3CA3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340439" y="3224074"/>
            <a:ext cx="622920" cy="64633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D835D1-2F86-4CB4-BB20-B0875086DE39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5326929" y="3165262"/>
            <a:ext cx="639604" cy="7051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E7200F-3CE9-41FF-9E5B-CD869E26378E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3765230" y="4370525"/>
            <a:ext cx="358636" cy="75495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18DF08-F45A-4178-B131-D67E94A449B4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4537394" y="4395304"/>
            <a:ext cx="348644" cy="7301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548B48-4401-4014-9BD4-910A51E618BD}"/>
              </a:ext>
            </a:extLst>
          </p:cNvPr>
          <p:cNvCxnSpPr>
            <a:cxnSpLocks/>
          </p:cNvCxnSpPr>
          <p:nvPr/>
        </p:nvCxnSpPr>
        <p:spPr>
          <a:xfrm flipH="1">
            <a:off x="4309776" y="5663539"/>
            <a:ext cx="369713" cy="4337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DA8EAE-55CD-4550-AF12-497ECB978115}"/>
              </a:ext>
            </a:extLst>
          </p:cNvPr>
          <p:cNvCxnSpPr>
            <a:cxnSpLocks/>
            <a:stCxn id="14" idx="0"/>
            <a:endCxn id="8" idx="5"/>
          </p:cNvCxnSpPr>
          <p:nvPr/>
        </p:nvCxnSpPr>
        <p:spPr>
          <a:xfrm flipH="1" flipV="1">
            <a:off x="7552220" y="3189534"/>
            <a:ext cx="337809" cy="61984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18A46C-A02E-42A1-86C5-F90A2F0B1EDF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6971190" y="3236260"/>
            <a:ext cx="197894" cy="58592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61CC7A85-5A98-48BB-BABA-66AA4B67B591}"/>
              </a:ext>
            </a:extLst>
          </p:cNvPr>
          <p:cNvSpPr/>
          <p:nvPr/>
        </p:nvSpPr>
        <p:spPr>
          <a:xfrm>
            <a:off x="5104661" y="608759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50169E-5B51-4734-AFBB-7E0E3C02D192}"/>
              </a:ext>
            </a:extLst>
          </p:cNvPr>
          <p:cNvCxnSpPr>
            <a:cxnSpLocks/>
            <a:stCxn id="27" idx="0"/>
            <a:endCxn id="12" idx="5"/>
          </p:cNvCxnSpPr>
          <p:nvPr/>
        </p:nvCxnSpPr>
        <p:spPr>
          <a:xfrm flipH="1" flipV="1">
            <a:off x="5102610" y="5625600"/>
            <a:ext cx="308331" cy="4619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75ED3-EA55-41A5-A8AF-881A06199445}"/>
              </a:ext>
            </a:extLst>
          </p:cNvPr>
          <p:cNvSpPr txBox="1"/>
          <p:nvPr/>
        </p:nvSpPr>
        <p:spPr>
          <a:xfrm>
            <a:off x="8535889" y="3039406"/>
            <a:ext cx="3645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Post-order : [L R Root]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3818AA-46ED-43D0-91D2-424485C18DD5}"/>
              </a:ext>
            </a:extLst>
          </p:cNvPr>
          <p:cNvSpPr txBox="1"/>
          <p:nvPr/>
        </p:nvSpPr>
        <p:spPr>
          <a:xfrm>
            <a:off x="8612902" y="3480847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8,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B6AB3CA5-DE7E-4A67-9CF1-9960B90E38F0}"/>
              </a:ext>
            </a:extLst>
          </p:cNvPr>
          <p:cNvSpPr/>
          <p:nvPr/>
        </p:nvSpPr>
        <p:spPr>
          <a:xfrm>
            <a:off x="5029792" y="3944749"/>
            <a:ext cx="450129" cy="4140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4677BD-C5AC-481F-8BA6-5920FF89BF48}"/>
              </a:ext>
            </a:extLst>
          </p:cNvPr>
          <p:cNvSpPr txBox="1"/>
          <p:nvPr/>
        </p:nvSpPr>
        <p:spPr>
          <a:xfrm>
            <a:off x="8928598" y="3480847"/>
            <a:ext cx="5782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10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26F6AB-D80A-4DA7-AD2C-38BFDE8AA96D}"/>
              </a:ext>
            </a:extLst>
          </p:cNvPr>
          <p:cNvSpPr txBox="1"/>
          <p:nvPr/>
        </p:nvSpPr>
        <p:spPr>
          <a:xfrm>
            <a:off x="9372555" y="3466654"/>
            <a:ext cx="5782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11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FF290E-B55B-4420-8153-7EE785886C9A}"/>
              </a:ext>
            </a:extLst>
          </p:cNvPr>
          <p:cNvSpPr txBox="1"/>
          <p:nvPr/>
        </p:nvSpPr>
        <p:spPr>
          <a:xfrm>
            <a:off x="9779521" y="3480847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9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03A17F-F4DD-41F7-8A00-67849F9971C6}"/>
              </a:ext>
            </a:extLst>
          </p:cNvPr>
          <p:cNvSpPr txBox="1"/>
          <p:nvPr/>
        </p:nvSpPr>
        <p:spPr>
          <a:xfrm>
            <a:off x="10052179" y="3485879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4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F26EDB-2027-4EE8-8565-2BC111A55738}"/>
              </a:ext>
            </a:extLst>
          </p:cNvPr>
          <p:cNvSpPr txBox="1"/>
          <p:nvPr/>
        </p:nvSpPr>
        <p:spPr>
          <a:xfrm>
            <a:off x="10340066" y="3499455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5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88982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3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CED1B6C-1583-4E74-AD79-910763F87D47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Case 2: </a:t>
            </a:r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Post-order from given Pre-order and In-order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45B35-5D15-41E6-9555-7C1BD1544C75}"/>
              </a:ext>
            </a:extLst>
          </p:cNvPr>
          <p:cNvSpPr txBox="1"/>
          <p:nvPr/>
        </p:nvSpPr>
        <p:spPr>
          <a:xfrm>
            <a:off x="1182949" y="756367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: 1,2,4,8,9,10,11,5,3,6,7</a:t>
            </a:r>
          </a:p>
          <a:p>
            <a:r>
              <a:rPr lang="en-US" sz="2400" dirty="0"/>
              <a:t>In-order    : 8,4,10,9,11,2,5,1,6,3,7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603958-CAA2-47F3-98F0-47D53C54C168}"/>
              </a:ext>
            </a:extLst>
          </p:cNvPr>
          <p:cNvSpPr/>
          <p:nvPr/>
        </p:nvSpPr>
        <p:spPr>
          <a:xfrm>
            <a:off x="5966533" y="158736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C76869-5DDC-4047-90CC-E9D2ED3B62F8}"/>
              </a:ext>
            </a:extLst>
          </p:cNvPr>
          <p:cNvSpPr/>
          <p:nvPr/>
        </p:nvSpPr>
        <p:spPr>
          <a:xfrm>
            <a:off x="4798382" y="268967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9B1AC5-2832-442B-8BD4-02C40A81F921}"/>
              </a:ext>
            </a:extLst>
          </p:cNvPr>
          <p:cNvSpPr/>
          <p:nvPr/>
        </p:nvSpPr>
        <p:spPr>
          <a:xfrm>
            <a:off x="7029368" y="268941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40D12D-E9DE-4607-ACB4-F3CD11BC4A19}"/>
              </a:ext>
            </a:extLst>
          </p:cNvPr>
          <p:cNvSpPr/>
          <p:nvPr/>
        </p:nvSpPr>
        <p:spPr>
          <a:xfrm>
            <a:off x="4034159" y="387040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A7DBDB-5F3E-4E1E-B40F-9D04A0B8AFD4}"/>
              </a:ext>
            </a:extLst>
          </p:cNvPr>
          <p:cNvSpPr/>
          <p:nvPr/>
        </p:nvSpPr>
        <p:spPr>
          <a:xfrm>
            <a:off x="5660253" y="387040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28311E-C30E-4BCE-B196-7E6CD742255A}"/>
              </a:ext>
            </a:extLst>
          </p:cNvPr>
          <p:cNvSpPr/>
          <p:nvPr/>
        </p:nvSpPr>
        <p:spPr>
          <a:xfrm>
            <a:off x="3458950" y="512547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4C3D85-C3C2-4077-B96B-F391FF389F4C}"/>
              </a:ext>
            </a:extLst>
          </p:cNvPr>
          <p:cNvSpPr/>
          <p:nvPr/>
        </p:nvSpPr>
        <p:spPr>
          <a:xfrm>
            <a:off x="4579758" y="5125480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17492B-C468-467D-ADFA-78C76B6B89AF}"/>
              </a:ext>
            </a:extLst>
          </p:cNvPr>
          <p:cNvSpPr/>
          <p:nvPr/>
        </p:nvSpPr>
        <p:spPr>
          <a:xfrm>
            <a:off x="3971780" y="609165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09DC5A-B10F-4769-9FCC-79CB5A140EE9}"/>
              </a:ext>
            </a:extLst>
          </p:cNvPr>
          <p:cNvSpPr/>
          <p:nvPr/>
        </p:nvSpPr>
        <p:spPr>
          <a:xfrm>
            <a:off x="7583749" y="3809377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294956-131B-4A7F-818F-31B425DD563F}"/>
              </a:ext>
            </a:extLst>
          </p:cNvPr>
          <p:cNvSpPr/>
          <p:nvPr/>
        </p:nvSpPr>
        <p:spPr>
          <a:xfrm>
            <a:off x="6664910" y="3822187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B1F500-6CAC-44C5-8302-6B539F05D05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321234" y="2087484"/>
            <a:ext cx="735006" cy="68799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A60980-15B7-4E28-8645-D0273CA684AE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6489385" y="2087484"/>
            <a:ext cx="846263" cy="6019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4644E2-3722-42FA-B319-3D23E22F3CA3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340439" y="3224074"/>
            <a:ext cx="622920" cy="64633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D835D1-2F86-4CB4-BB20-B0875086DE39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5326929" y="3165262"/>
            <a:ext cx="639604" cy="7051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E7200F-3CE9-41FF-9E5B-CD869E26378E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3765230" y="4370525"/>
            <a:ext cx="358636" cy="75495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18DF08-F45A-4178-B131-D67E94A449B4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4537394" y="4395304"/>
            <a:ext cx="348644" cy="7301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548B48-4401-4014-9BD4-910A51E618BD}"/>
              </a:ext>
            </a:extLst>
          </p:cNvPr>
          <p:cNvCxnSpPr>
            <a:cxnSpLocks/>
          </p:cNvCxnSpPr>
          <p:nvPr/>
        </p:nvCxnSpPr>
        <p:spPr>
          <a:xfrm flipH="1">
            <a:off x="4309776" y="5663539"/>
            <a:ext cx="369713" cy="4337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DA8EAE-55CD-4550-AF12-497ECB978115}"/>
              </a:ext>
            </a:extLst>
          </p:cNvPr>
          <p:cNvCxnSpPr>
            <a:cxnSpLocks/>
            <a:stCxn id="14" idx="0"/>
            <a:endCxn id="8" idx="5"/>
          </p:cNvCxnSpPr>
          <p:nvPr/>
        </p:nvCxnSpPr>
        <p:spPr>
          <a:xfrm flipH="1" flipV="1">
            <a:off x="7552220" y="3189534"/>
            <a:ext cx="337809" cy="61984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18A46C-A02E-42A1-86C5-F90A2F0B1EDF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6971190" y="3236260"/>
            <a:ext cx="197894" cy="58592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61CC7A85-5A98-48BB-BABA-66AA4B67B591}"/>
              </a:ext>
            </a:extLst>
          </p:cNvPr>
          <p:cNvSpPr/>
          <p:nvPr/>
        </p:nvSpPr>
        <p:spPr>
          <a:xfrm>
            <a:off x="5104661" y="608759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50169E-5B51-4734-AFBB-7E0E3C02D192}"/>
              </a:ext>
            </a:extLst>
          </p:cNvPr>
          <p:cNvCxnSpPr>
            <a:cxnSpLocks/>
            <a:stCxn id="27" idx="0"/>
            <a:endCxn id="12" idx="5"/>
          </p:cNvCxnSpPr>
          <p:nvPr/>
        </p:nvCxnSpPr>
        <p:spPr>
          <a:xfrm flipH="1" flipV="1">
            <a:off x="5102610" y="5625600"/>
            <a:ext cx="308331" cy="4619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75ED3-EA55-41A5-A8AF-881A06199445}"/>
              </a:ext>
            </a:extLst>
          </p:cNvPr>
          <p:cNvSpPr txBox="1"/>
          <p:nvPr/>
        </p:nvSpPr>
        <p:spPr>
          <a:xfrm>
            <a:off x="8535889" y="3039406"/>
            <a:ext cx="3645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Post-order : [L R Root]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3818AA-46ED-43D0-91D2-424485C18DD5}"/>
              </a:ext>
            </a:extLst>
          </p:cNvPr>
          <p:cNvSpPr txBox="1"/>
          <p:nvPr/>
        </p:nvSpPr>
        <p:spPr>
          <a:xfrm>
            <a:off x="8612902" y="3480847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8,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B6AB3CA5-DE7E-4A67-9CF1-9960B90E38F0}"/>
              </a:ext>
            </a:extLst>
          </p:cNvPr>
          <p:cNvSpPr/>
          <p:nvPr/>
        </p:nvSpPr>
        <p:spPr>
          <a:xfrm>
            <a:off x="4115373" y="2775506"/>
            <a:ext cx="450129" cy="4140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4677BD-C5AC-481F-8BA6-5920FF89BF48}"/>
              </a:ext>
            </a:extLst>
          </p:cNvPr>
          <p:cNvSpPr txBox="1"/>
          <p:nvPr/>
        </p:nvSpPr>
        <p:spPr>
          <a:xfrm>
            <a:off x="8928598" y="3480847"/>
            <a:ext cx="5782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10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26F6AB-D80A-4DA7-AD2C-38BFDE8AA96D}"/>
              </a:ext>
            </a:extLst>
          </p:cNvPr>
          <p:cNvSpPr txBox="1"/>
          <p:nvPr/>
        </p:nvSpPr>
        <p:spPr>
          <a:xfrm>
            <a:off x="9372555" y="3466654"/>
            <a:ext cx="5782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11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FF290E-B55B-4420-8153-7EE785886C9A}"/>
              </a:ext>
            </a:extLst>
          </p:cNvPr>
          <p:cNvSpPr txBox="1"/>
          <p:nvPr/>
        </p:nvSpPr>
        <p:spPr>
          <a:xfrm>
            <a:off x="9779521" y="3480847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9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03A17F-F4DD-41F7-8A00-67849F9971C6}"/>
              </a:ext>
            </a:extLst>
          </p:cNvPr>
          <p:cNvSpPr txBox="1"/>
          <p:nvPr/>
        </p:nvSpPr>
        <p:spPr>
          <a:xfrm>
            <a:off x="10052179" y="3485879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4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F26EDB-2027-4EE8-8565-2BC111A55738}"/>
              </a:ext>
            </a:extLst>
          </p:cNvPr>
          <p:cNvSpPr txBox="1"/>
          <p:nvPr/>
        </p:nvSpPr>
        <p:spPr>
          <a:xfrm>
            <a:off x="10340066" y="3499455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5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C5AD22-BACC-4FC8-A702-0E16BB89A9D8}"/>
              </a:ext>
            </a:extLst>
          </p:cNvPr>
          <p:cNvSpPr txBox="1"/>
          <p:nvPr/>
        </p:nvSpPr>
        <p:spPr>
          <a:xfrm>
            <a:off x="10630906" y="3490959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03412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CED1B6C-1583-4E74-AD79-910763F87D47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Case 2: </a:t>
            </a:r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Post-order from given Pre-order and In-order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45B35-5D15-41E6-9555-7C1BD1544C75}"/>
              </a:ext>
            </a:extLst>
          </p:cNvPr>
          <p:cNvSpPr txBox="1"/>
          <p:nvPr/>
        </p:nvSpPr>
        <p:spPr>
          <a:xfrm>
            <a:off x="1182949" y="756367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: 1,2,4,8,9,10,11,5,3,6,7</a:t>
            </a:r>
          </a:p>
          <a:p>
            <a:r>
              <a:rPr lang="en-US" sz="2400" dirty="0"/>
              <a:t>In-order    : 8,4,10,9,11,2,5,1,6,3,7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603958-CAA2-47F3-98F0-47D53C54C168}"/>
              </a:ext>
            </a:extLst>
          </p:cNvPr>
          <p:cNvSpPr/>
          <p:nvPr/>
        </p:nvSpPr>
        <p:spPr>
          <a:xfrm>
            <a:off x="5966533" y="158736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C76869-5DDC-4047-90CC-E9D2ED3B62F8}"/>
              </a:ext>
            </a:extLst>
          </p:cNvPr>
          <p:cNvSpPr/>
          <p:nvPr/>
        </p:nvSpPr>
        <p:spPr>
          <a:xfrm>
            <a:off x="4798382" y="268967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9B1AC5-2832-442B-8BD4-02C40A81F921}"/>
              </a:ext>
            </a:extLst>
          </p:cNvPr>
          <p:cNvSpPr/>
          <p:nvPr/>
        </p:nvSpPr>
        <p:spPr>
          <a:xfrm>
            <a:off x="7029368" y="268941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40D12D-E9DE-4607-ACB4-F3CD11BC4A19}"/>
              </a:ext>
            </a:extLst>
          </p:cNvPr>
          <p:cNvSpPr/>
          <p:nvPr/>
        </p:nvSpPr>
        <p:spPr>
          <a:xfrm>
            <a:off x="4034159" y="387040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A7DBDB-5F3E-4E1E-B40F-9D04A0B8AFD4}"/>
              </a:ext>
            </a:extLst>
          </p:cNvPr>
          <p:cNvSpPr/>
          <p:nvPr/>
        </p:nvSpPr>
        <p:spPr>
          <a:xfrm>
            <a:off x="5660253" y="387040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28311E-C30E-4BCE-B196-7E6CD742255A}"/>
              </a:ext>
            </a:extLst>
          </p:cNvPr>
          <p:cNvSpPr/>
          <p:nvPr/>
        </p:nvSpPr>
        <p:spPr>
          <a:xfrm>
            <a:off x="3458950" y="512547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4C3D85-C3C2-4077-B96B-F391FF389F4C}"/>
              </a:ext>
            </a:extLst>
          </p:cNvPr>
          <p:cNvSpPr/>
          <p:nvPr/>
        </p:nvSpPr>
        <p:spPr>
          <a:xfrm>
            <a:off x="4579758" y="5125480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17492B-C468-467D-ADFA-78C76B6B89AF}"/>
              </a:ext>
            </a:extLst>
          </p:cNvPr>
          <p:cNvSpPr/>
          <p:nvPr/>
        </p:nvSpPr>
        <p:spPr>
          <a:xfrm>
            <a:off x="3971780" y="609165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09DC5A-B10F-4769-9FCC-79CB5A140EE9}"/>
              </a:ext>
            </a:extLst>
          </p:cNvPr>
          <p:cNvSpPr/>
          <p:nvPr/>
        </p:nvSpPr>
        <p:spPr>
          <a:xfrm>
            <a:off x="7583749" y="3809377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294956-131B-4A7F-818F-31B425DD563F}"/>
              </a:ext>
            </a:extLst>
          </p:cNvPr>
          <p:cNvSpPr/>
          <p:nvPr/>
        </p:nvSpPr>
        <p:spPr>
          <a:xfrm>
            <a:off x="6664910" y="3822187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B1F500-6CAC-44C5-8302-6B539F05D05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321234" y="2087484"/>
            <a:ext cx="735006" cy="68799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A60980-15B7-4E28-8645-D0273CA684AE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6489385" y="2087484"/>
            <a:ext cx="846263" cy="6019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4644E2-3722-42FA-B319-3D23E22F3CA3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340439" y="3224074"/>
            <a:ext cx="622920" cy="64633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D835D1-2F86-4CB4-BB20-B0875086DE39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5326929" y="3165262"/>
            <a:ext cx="639604" cy="7051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E7200F-3CE9-41FF-9E5B-CD869E26378E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3765230" y="4370525"/>
            <a:ext cx="358636" cy="75495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18DF08-F45A-4178-B131-D67E94A449B4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4537394" y="4395304"/>
            <a:ext cx="348644" cy="7301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548B48-4401-4014-9BD4-910A51E618BD}"/>
              </a:ext>
            </a:extLst>
          </p:cNvPr>
          <p:cNvCxnSpPr>
            <a:cxnSpLocks/>
          </p:cNvCxnSpPr>
          <p:nvPr/>
        </p:nvCxnSpPr>
        <p:spPr>
          <a:xfrm flipH="1">
            <a:off x="4309776" y="5663539"/>
            <a:ext cx="369713" cy="4337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DA8EAE-55CD-4550-AF12-497ECB978115}"/>
              </a:ext>
            </a:extLst>
          </p:cNvPr>
          <p:cNvCxnSpPr>
            <a:cxnSpLocks/>
            <a:stCxn id="14" idx="0"/>
            <a:endCxn id="8" idx="5"/>
          </p:cNvCxnSpPr>
          <p:nvPr/>
        </p:nvCxnSpPr>
        <p:spPr>
          <a:xfrm flipH="1" flipV="1">
            <a:off x="7552220" y="3189534"/>
            <a:ext cx="337809" cy="61984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18A46C-A02E-42A1-86C5-F90A2F0B1EDF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6971190" y="3236260"/>
            <a:ext cx="197894" cy="58592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61CC7A85-5A98-48BB-BABA-66AA4B67B591}"/>
              </a:ext>
            </a:extLst>
          </p:cNvPr>
          <p:cNvSpPr/>
          <p:nvPr/>
        </p:nvSpPr>
        <p:spPr>
          <a:xfrm>
            <a:off x="5104661" y="608759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50169E-5B51-4734-AFBB-7E0E3C02D192}"/>
              </a:ext>
            </a:extLst>
          </p:cNvPr>
          <p:cNvCxnSpPr>
            <a:cxnSpLocks/>
            <a:stCxn id="27" idx="0"/>
            <a:endCxn id="12" idx="5"/>
          </p:cNvCxnSpPr>
          <p:nvPr/>
        </p:nvCxnSpPr>
        <p:spPr>
          <a:xfrm flipH="1" flipV="1">
            <a:off x="5102610" y="5625600"/>
            <a:ext cx="308331" cy="4619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75ED3-EA55-41A5-A8AF-881A06199445}"/>
              </a:ext>
            </a:extLst>
          </p:cNvPr>
          <p:cNvSpPr txBox="1"/>
          <p:nvPr/>
        </p:nvSpPr>
        <p:spPr>
          <a:xfrm>
            <a:off x="8535889" y="3039406"/>
            <a:ext cx="3645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Post-order : [L R Root]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3818AA-46ED-43D0-91D2-424485C18DD5}"/>
              </a:ext>
            </a:extLst>
          </p:cNvPr>
          <p:cNvSpPr txBox="1"/>
          <p:nvPr/>
        </p:nvSpPr>
        <p:spPr>
          <a:xfrm>
            <a:off x="8612902" y="3480847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8,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B6AB3CA5-DE7E-4A67-9CF1-9960B90E38F0}"/>
              </a:ext>
            </a:extLst>
          </p:cNvPr>
          <p:cNvSpPr/>
          <p:nvPr/>
        </p:nvSpPr>
        <p:spPr>
          <a:xfrm rot="19304546">
            <a:off x="6352659" y="4481427"/>
            <a:ext cx="450129" cy="4140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4677BD-C5AC-481F-8BA6-5920FF89BF48}"/>
              </a:ext>
            </a:extLst>
          </p:cNvPr>
          <p:cNvSpPr txBox="1"/>
          <p:nvPr/>
        </p:nvSpPr>
        <p:spPr>
          <a:xfrm>
            <a:off x="8928598" y="3480847"/>
            <a:ext cx="5782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10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26F6AB-D80A-4DA7-AD2C-38BFDE8AA96D}"/>
              </a:ext>
            </a:extLst>
          </p:cNvPr>
          <p:cNvSpPr txBox="1"/>
          <p:nvPr/>
        </p:nvSpPr>
        <p:spPr>
          <a:xfrm>
            <a:off x="9372555" y="3466654"/>
            <a:ext cx="5782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11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FF290E-B55B-4420-8153-7EE785886C9A}"/>
              </a:ext>
            </a:extLst>
          </p:cNvPr>
          <p:cNvSpPr txBox="1"/>
          <p:nvPr/>
        </p:nvSpPr>
        <p:spPr>
          <a:xfrm>
            <a:off x="9779521" y="3480847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9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03A17F-F4DD-41F7-8A00-67849F9971C6}"/>
              </a:ext>
            </a:extLst>
          </p:cNvPr>
          <p:cNvSpPr txBox="1"/>
          <p:nvPr/>
        </p:nvSpPr>
        <p:spPr>
          <a:xfrm>
            <a:off x="10052179" y="3485879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4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F26EDB-2027-4EE8-8565-2BC111A55738}"/>
              </a:ext>
            </a:extLst>
          </p:cNvPr>
          <p:cNvSpPr txBox="1"/>
          <p:nvPr/>
        </p:nvSpPr>
        <p:spPr>
          <a:xfrm>
            <a:off x="10340066" y="3499455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5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C5AD22-BACC-4FC8-A702-0E16BB89A9D8}"/>
              </a:ext>
            </a:extLst>
          </p:cNvPr>
          <p:cNvSpPr txBox="1"/>
          <p:nvPr/>
        </p:nvSpPr>
        <p:spPr>
          <a:xfrm>
            <a:off x="10630906" y="3490959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BA15F6-9C5B-4D06-A041-7459F81A5527}"/>
              </a:ext>
            </a:extLst>
          </p:cNvPr>
          <p:cNvSpPr txBox="1"/>
          <p:nvPr/>
        </p:nvSpPr>
        <p:spPr>
          <a:xfrm>
            <a:off x="10900111" y="3490959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6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81563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CED1B6C-1583-4E74-AD79-910763F87D47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Case 2: </a:t>
            </a:r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Post-order from given Pre-order and In-order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45B35-5D15-41E6-9555-7C1BD1544C75}"/>
              </a:ext>
            </a:extLst>
          </p:cNvPr>
          <p:cNvSpPr txBox="1"/>
          <p:nvPr/>
        </p:nvSpPr>
        <p:spPr>
          <a:xfrm>
            <a:off x="1182949" y="756367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: 1,2,4,8,9,10,11,5,3,6,7</a:t>
            </a:r>
          </a:p>
          <a:p>
            <a:r>
              <a:rPr lang="en-US" sz="2400" dirty="0"/>
              <a:t>In-order    : 8,4,10,9,11,2,5,1,6,3,7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603958-CAA2-47F3-98F0-47D53C54C168}"/>
              </a:ext>
            </a:extLst>
          </p:cNvPr>
          <p:cNvSpPr/>
          <p:nvPr/>
        </p:nvSpPr>
        <p:spPr>
          <a:xfrm>
            <a:off x="5966533" y="158736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C76869-5DDC-4047-90CC-E9D2ED3B62F8}"/>
              </a:ext>
            </a:extLst>
          </p:cNvPr>
          <p:cNvSpPr/>
          <p:nvPr/>
        </p:nvSpPr>
        <p:spPr>
          <a:xfrm>
            <a:off x="4798382" y="268967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9B1AC5-2832-442B-8BD4-02C40A81F921}"/>
              </a:ext>
            </a:extLst>
          </p:cNvPr>
          <p:cNvSpPr/>
          <p:nvPr/>
        </p:nvSpPr>
        <p:spPr>
          <a:xfrm>
            <a:off x="7029368" y="268941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40D12D-E9DE-4607-ACB4-F3CD11BC4A19}"/>
              </a:ext>
            </a:extLst>
          </p:cNvPr>
          <p:cNvSpPr/>
          <p:nvPr/>
        </p:nvSpPr>
        <p:spPr>
          <a:xfrm>
            <a:off x="4034159" y="387040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A7DBDB-5F3E-4E1E-B40F-9D04A0B8AFD4}"/>
              </a:ext>
            </a:extLst>
          </p:cNvPr>
          <p:cNvSpPr/>
          <p:nvPr/>
        </p:nvSpPr>
        <p:spPr>
          <a:xfrm>
            <a:off x="5660253" y="387040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28311E-C30E-4BCE-B196-7E6CD742255A}"/>
              </a:ext>
            </a:extLst>
          </p:cNvPr>
          <p:cNvSpPr/>
          <p:nvPr/>
        </p:nvSpPr>
        <p:spPr>
          <a:xfrm>
            <a:off x="3458950" y="512547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4C3D85-C3C2-4077-B96B-F391FF389F4C}"/>
              </a:ext>
            </a:extLst>
          </p:cNvPr>
          <p:cNvSpPr/>
          <p:nvPr/>
        </p:nvSpPr>
        <p:spPr>
          <a:xfrm>
            <a:off x="4579758" y="5125480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17492B-C468-467D-ADFA-78C76B6B89AF}"/>
              </a:ext>
            </a:extLst>
          </p:cNvPr>
          <p:cNvSpPr/>
          <p:nvPr/>
        </p:nvSpPr>
        <p:spPr>
          <a:xfrm>
            <a:off x="3971780" y="609165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09DC5A-B10F-4769-9FCC-79CB5A140EE9}"/>
              </a:ext>
            </a:extLst>
          </p:cNvPr>
          <p:cNvSpPr/>
          <p:nvPr/>
        </p:nvSpPr>
        <p:spPr>
          <a:xfrm>
            <a:off x="7583749" y="3809377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294956-131B-4A7F-818F-31B425DD563F}"/>
              </a:ext>
            </a:extLst>
          </p:cNvPr>
          <p:cNvSpPr/>
          <p:nvPr/>
        </p:nvSpPr>
        <p:spPr>
          <a:xfrm>
            <a:off x="6664910" y="3822187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B1F500-6CAC-44C5-8302-6B539F05D05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321234" y="2087484"/>
            <a:ext cx="735006" cy="68799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A60980-15B7-4E28-8645-D0273CA684AE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6489385" y="2087484"/>
            <a:ext cx="846263" cy="6019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4644E2-3722-42FA-B319-3D23E22F3CA3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340439" y="3224074"/>
            <a:ext cx="622920" cy="64633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D835D1-2F86-4CB4-BB20-B0875086DE39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5326929" y="3165262"/>
            <a:ext cx="639604" cy="7051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E7200F-3CE9-41FF-9E5B-CD869E26378E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3765230" y="4370525"/>
            <a:ext cx="358636" cy="75495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18DF08-F45A-4178-B131-D67E94A449B4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4537394" y="4395304"/>
            <a:ext cx="348644" cy="7301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548B48-4401-4014-9BD4-910A51E618BD}"/>
              </a:ext>
            </a:extLst>
          </p:cNvPr>
          <p:cNvCxnSpPr>
            <a:cxnSpLocks/>
          </p:cNvCxnSpPr>
          <p:nvPr/>
        </p:nvCxnSpPr>
        <p:spPr>
          <a:xfrm flipH="1">
            <a:off x="4309776" y="5663539"/>
            <a:ext cx="369713" cy="4337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DA8EAE-55CD-4550-AF12-497ECB978115}"/>
              </a:ext>
            </a:extLst>
          </p:cNvPr>
          <p:cNvCxnSpPr>
            <a:cxnSpLocks/>
            <a:stCxn id="14" idx="0"/>
            <a:endCxn id="8" idx="5"/>
          </p:cNvCxnSpPr>
          <p:nvPr/>
        </p:nvCxnSpPr>
        <p:spPr>
          <a:xfrm flipH="1" flipV="1">
            <a:off x="7552220" y="3189534"/>
            <a:ext cx="337809" cy="61984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18A46C-A02E-42A1-86C5-F90A2F0B1EDF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6971190" y="3236260"/>
            <a:ext cx="197894" cy="58592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61CC7A85-5A98-48BB-BABA-66AA4B67B591}"/>
              </a:ext>
            </a:extLst>
          </p:cNvPr>
          <p:cNvSpPr/>
          <p:nvPr/>
        </p:nvSpPr>
        <p:spPr>
          <a:xfrm>
            <a:off x="5104661" y="608759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50169E-5B51-4734-AFBB-7E0E3C02D192}"/>
              </a:ext>
            </a:extLst>
          </p:cNvPr>
          <p:cNvCxnSpPr>
            <a:cxnSpLocks/>
            <a:stCxn id="27" idx="0"/>
            <a:endCxn id="12" idx="5"/>
          </p:cNvCxnSpPr>
          <p:nvPr/>
        </p:nvCxnSpPr>
        <p:spPr>
          <a:xfrm flipH="1" flipV="1">
            <a:off x="5102610" y="5625600"/>
            <a:ext cx="308331" cy="4619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75ED3-EA55-41A5-A8AF-881A06199445}"/>
              </a:ext>
            </a:extLst>
          </p:cNvPr>
          <p:cNvSpPr txBox="1"/>
          <p:nvPr/>
        </p:nvSpPr>
        <p:spPr>
          <a:xfrm>
            <a:off x="8535889" y="3039406"/>
            <a:ext cx="3645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Post-order : [L R Root]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3818AA-46ED-43D0-91D2-424485C18DD5}"/>
              </a:ext>
            </a:extLst>
          </p:cNvPr>
          <p:cNvSpPr txBox="1"/>
          <p:nvPr/>
        </p:nvSpPr>
        <p:spPr>
          <a:xfrm>
            <a:off x="8612902" y="3480847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8,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B6AB3CA5-DE7E-4A67-9CF1-9960B90E38F0}"/>
              </a:ext>
            </a:extLst>
          </p:cNvPr>
          <p:cNvSpPr/>
          <p:nvPr/>
        </p:nvSpPr>
        <p:spPr>
          <a:xfrm rot="19304546">
            <a:off x="7205545" y="4502243"/>
            <a:ext cx="450129" cy="4140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4677BD-C5AC-481F-8BA6-5920FF89BF48}"/>
              </a:ext>
            </a:extLst>
          </p:cNvPr>
          <p:cNvSpPr txBox="1"/>
          <p:nvPr/>
        </p:nvSpPr>
        <p:spPr>
          <a:xfrm>
            <a:off x="8928598" y="3480847"/>
            <a:ext cx="5782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10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26F6AB-D80A-4DA7-AD2C-38BFDE8AA96D}"/>
              </a:ext>
            </a:extLst>
          </p:cNvPr>
          <p:cNvSpPr txBox="1"/>
          <p:nvPr/>
        </p:nvSpPr>
        <p:spPr>
          <a:xfrm>
            <a:off x="9372555" y="3466654"/>
            <a:ext cx="5782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11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FF290E-B55B-4420-8153-7EE785886C9A}"/>
              </a:ext>
            </a:extLst>
          </p:cNvPr>
          <p:cNvSpPr txBox="1"/>
          <p:nvPr/>
        </p:nvSpPr>
        <p:spPr>
          <a:xfrm>
            <a:off x="9779521" y="3480847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9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03A17F-F4DD-41F7-8A00-67849F9971C6}"/>
              </a:ext>
            </a:extLst>
          </p:cNvPr>
          <p:cNvSpPr txBox="1"/>
          <p:nvPr/>
        </p:nvSpPr>
        <p:spPr>
          <a:xfrm>
            <a:off x="10052179" y="3485879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4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F26EDB-2027-4EE8-8565-2BC111A55738}"/>
              </a:ext>
            </a:extLst>
          </p:cNvPr>
          <p:cNvSpPr txBox="1"/>
          <p:nvPr/>
        </p:nvSpPr>
        <p:spPr>
          <a:xfrm>
            <a:off x="10340066" y="3499455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5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C5AD22-BACC-4FC8-A702-0E16BB89A9D8}"/>
              </a:ext>
            </a:extLst>
          </p:cNvPr>
          <p:cNvSpPr txBox="1"/>
          <p:nvPr/>
        </p:nvSpPr>
        <p:spPr>
          <a:xfrm>
            <a:off x="10630906" y="3490959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BA15F6-9C5B-4D06-A041-7459F81A5527}"/>
              </a:ext>
            </a:extLst>
          </p:cNvPr>
          <p:cNvSpPr txBox="1"/>
          <p:nvPr/>
        </p:nvSpPr>
        <p:spPr>
          <a:xfrm>
            <a:off x="10900111" y="3490959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6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035EF8-CCC6-4BEB-B4D1-FB441D2C6F91}"/>
              </a:ext>
            </a:extLst>
          </p:cNvPr>
          <p:cNvSpPr txBox="1"/>
          <p:nvPr/>
        </p:nvSpPr>
        <p:spPr>
          <a:xfrm>
            <a:off x="11175407" y="3499454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7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46866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3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CED1B6C-1583-4E74-AD79-910763F87D47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Case 2: </a:t>
            </a:r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Post-order from given Pre-order and In-order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45B35-5D15-41E6-9555-7C1BD1544C75}"/>
              </a:ext>
            </a:extLst>
          </p:cNvPr>
          <p:cNvSpPr txBox="1"/>
          <p:nvPr/>
        </p:nvSpPr>
        <p:spPr>
          <a:xfrm>
            <a:off x="1182949" y="756367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: 1,2,4,8,9,10,11,5,3,6,7</a:t>
            </a:r>
          </a:p>
          <a:p>
            <a:r>
              <a:rPr lang="en-US" sz="2400" dirty="0"/>
              <a:t>In-order    : 8,4,10,9,11,2,5,1,6,3,7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603958-CAA2-47F3-98F0-47D53C54C168}"/>
              </a:ext>
            </a:extLst>
          </p:cNvPr>
          <p:cNvSpPr/>
          <p:nvPr/>
        </p:nvSpPr>
        <p:spPr>
          <a:xfrm>
            <a:off x="5966533" y="158736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C76869-5DDC-4047-90CC-E9D2ED3B62F8}"/>
              </a:ext>
            </a:extLst>
          </p:cNvPr>
          <p:cNvSpPr/>
          <p:nvPr/>
        </p:nvSpPr>
        <p:spPr>
          <a:xfrm>
            <a:off x="4798382" y="268967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9B1AC5-2832-442B-8BD4-02C40A81F921}"/>
              </a:ext>
            </a:extLst>
          </p:cNvPr>
          <p:cNvSpPr/>
          <p:nvPr/>
        </p:nvSpPr>
        <p:spPr>
          <a:xfrm>
            <a:off x="7029368" y="268941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40D12D-E9DE-4607-ACB4-F3CD11BC4A19}"/>
              </a:ext>
            </a:extLst>
          </p:cNvPr>
          <p:cNvSpPr/>
          <p:nvPr/>
        </p:nvSpPr>
        <p:spPr>
          <a:xfrm>
            <a:off x="4034159" y="387040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A7DBDB-5F3E-4E1E-B40F-9D04A0B8AFD4}"/>
              </a:ext>
            </a:extLst>
          </p:cNvPr>
          <p:cNvSpPr/>
          <p:nvPr/>
        </p:nvSpPr>
        <p:spPr>
          <a:xfrm>
            <a:off x="5660253" y="387040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28311E-C30E-4BCE-B196-7E6CD742255A}"/>
              </a:ext>
            </a:extLst>
          </p:cNvPr>
          <p:cNvSpPr/>
          <p:nvPr/>
        </p:nvSpPr>
        <p:spPr>
          <a:xfrm>
            <a:off x="3458950" y="512547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4C3D85-C3C2-4077-B96B-F391FF389F4C}"/>
              </a:ext>
            </a:extLst>
          </p:cNvPr>
          <p:cNvSpPr/>
          <p:nvPr/>
        </p:nvSpPr>
        <p:spPr>
          <a:xfrm>
            <a:off x="4579758" y="5125480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17492B-C468-467D-ADFA-78C76B6B89AF}"/>
              </a:ext>
            </a:extLst>
          </p:cNvPr>
          <p:cNvSpPr/>
          <p:nvPr/>
        </p:nvSpPr>
        <p:spPr>
          <a:xfrm>
            <a:off x="3971780" y="609165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09DC5A-B10F-4769-9FCC-79CB5A140EE9}"/>
              </a:ext>
            </a:extLst>
          </p:cNvPr>
          <p:cNvSpPr/>
          <p:nvPr/>
        </p:nvSpPr>
        <p:spPr>
          <a:xfrm>
            <a:off x="7583749" y="3809377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294956-131B-4A7F-818F-31B425DD563F}"/>
              </a:ext>
            </a:extLst>
          </p:cNvPr>
          <p:cNvSpPr/>
          <p:nvPr/>
        </p:nvSpPr>
        <p:spPr>
          <a:xfrm>
            <a:off x="6664910" y="3822187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B1F500-6CAC-44C5-8302-6B539F05D05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321234" y="2087484"/>
            <a:ext cx="735006" cy="68799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A60980-15B7-4E28-8645-D0273CA684AE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6489385" y="2087484"/>
            <a:ext cx="846263" cy="6019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4644E2-3722-42FA-B319-3D23E22F3CA3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340439" y="3224074"/>
            <a:ext cx="622920" cy="64633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D835D1-2F86-4CB4-BB20-B0875086DE39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5326929" y="3165262"/>
            <a:ext cx="639604" cy="7051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E7200F-3CE9-41FF-9E5B-CD869E26378E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3765230" y="4370525"/>
            <a:ext cx="358636" cy="75495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18DF08-F45A-4178-B131-D67E94A449B4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4537394" y="4395304"/>
            <a:ext cx="348644" cy="7301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548B48-4401-4014-9BD4-910A51E618BD}"/>
              </a:ext>
            </a:extLst>
          </p:cNvPr>
          <p:cNvCxnSpPr>
            <a:cxnSpLocks/>
          </p:cNvCxnSpPr>
          <p:nvPr/>
        </p:nvCxnSpPr>
        <p:spPr>
          <a:xfrm flipH="1">
            <a:off x="4309776" y="5663539"/>
            <a:ext cx="369713" cy="4337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DA8EAE-55CD-4550-AF12-497ECB978115}"/>
              </a:ext>
            </a:extLst>
          </p:cNvPr>
          <p:cNvCxnSpPr>
            <a:cxnSpLocks/>
            <a:stCxn id="14" idx="0"/>
            <a:endCxn id="8" idx="5"/>
          </p:cNvCxnSpPr>
          <p:nvPr/>
        </p:nvCxnSpPr>
        <p:spPr>
          <a:xfrm flipH="1" flipV="1">
            <a:off x="7552220" y="3189534"/>
            <a:ext cx="337809" cy="61984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18A46C-A02E-42A1-86C5-F90A2F0B1EDF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6971190" y="3236260"/>
            <a:ext cx="197894" cy="58592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61CC7A85-5A98-48BB-BABA-66AA4B67B591}"/>
              </a:ext>
            </a:extLst>
          </p:cNvPr>
          <p:cNvSpPr/>
          <p:nvPr/>
        </p:nvSpPr>
        <p:spPr>
          <a:xfrm>
            <a:off x="5104661" y="608759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50169E-5B51-4734-AFBB-7E0E3C02D192}"/>
              </a:ext>
            </a:extLst>
          </p:cNvPr>
          <p:cNvCxnSpPr>
            <a:cxnSpLocks/>
            <a:stCxn id="27" idx="0"/>
            <a:endCxn id="12" idx="5"/>
          </p:cNvCxnSpPr>
          <p:nvPr/>
        </p:nvCxnSpPr>
        <p:spPr>
          <a:xfrm flipH="1" flipV="1">
            <a:off x="5102610" y="5625600"/>
            <a:ext cx="308331" cy="4619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75ED3-EA55-41A5-A8AF-881A06199445}"/>
              </a:ext>
            </a:extLst>
          </p:cNvPr>
          <p:cNvSpPr txBox="1"/>
          <p:nvPr/>
        </p:nvSpPr>
        <p:spPr>
          <a:xfrm>
            <a:off x="8535889" y="3039406"/>
            <a:ext cx="3645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Post-order : [L R Root]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3818AA-46ED-43D0-91D2-424485C18DD5}"/>
              </a:ext>
            </a:extLst>
          </p:cNvPr>
          <p:cNvSpPr txBox="1"/>
          <p:nvPr/>
        </p:nvSpPr>
        <p:spPr>
          <a:xfrm>
            <a:off x="8612902" y="3480847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8,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B6AB3CA5-DE7E-4A67-9CF1-9960B90E38F0}"/>
              </a:ext>
            </a:extLst>
          </p:cNvPr>
          <p:cNvSpPr/>
          <p:nvPr/>
        </p:nvSpPr>
        <p:spPr>
          <a:xfrm>
            <a:off x="6401558" y="2735379"/>
            <a:ext cx="450129" cy="4140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4677BD-C5AC-481F-8BA6-5920FF89BF48}"/>
              </a:ext>
            </a:extLst>
          </p:cNvPr>
          <p:cNvSpPr txBox="1"/>
          <p:nvPr/>
        </p:nvSpPr>
        <p:spPr>
          <a:xfrm>
            <a:off x="8928598" y="3480847"/>
            <a:ext cx="5782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10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26F6AB-D80A-4DA7-AD2C-38BFDE8AA96D}"/>
              </a:ext>
            </a:extLst>
          </p:cNvPr>
          <p:cNvSpPr txBox="1"/>
          <p:nvPr/>
        </p:nvSpPr>
        <p:spPr>
          <a:xfrm>
            <a:off x="9372555" y="3466654"/>
            <a:ext cx="5782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11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FF290E-B55B-4420-8153-7EE785886C9A}"/>
              </a:ext>
            </a:extLst>
          </p:cNvPr>
          <p:cNvSpPr txBox="1"/>
          <p:nvPr/>
        </p:nvSpPr>
        <p:spPr>
          <a:xfrm>
            <a:off x="9779521" y="3480847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9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03A17F-F4DD-41F7-8A00-67849F9971C6}"/>
              </a:ext>
            </a:extLst>
          </p:cNvPr>
          <p:cNvSpPr txBox="1"/>
          <p:nvPr/>
        </p:nvSpPr>
        <p:spPr>
          <a:xfrm>
            <a:off x="10052179" y="3485879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4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F26EDB-2027-4EE8-8565-2BC111A55738}"/>
              </a:ext>
            </a:extLst>
          </p:cNvPr>
          <p:cNvSpPr txBox="1"/>
          <p:nvPr/>
        </p:nvSpPr>
        <p:spPr>
          <a:xfrm>
            <a:off x="10340066" y="3499455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5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C5AD22-BACC-4FC8-A702-0E16BB89A9D8}"/>
              </a:ext>
            </a:extLst>
          </p:cNvPr>
          <p:cNvSpPr txBox="1"/>
          <p:nvPr/>
        </p:nvSpPr>
        <p:spPr>
          <a:xfrm>
            <a:off x="10630906" y="3490959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BA15F6-9C5B-4D06-A041-7459F81A5527}"/>
              </a:ext>
            </a:extLst>
          </p:cNvPr>
          <p:cNvSpPr txBox="1"/>
          <p:nvPr/>
        </p:nvSpPr>
        <p:spPr>
          <a:xfrm>
            <a:off x="10900111" y="3490959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6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035EF8-CCC6-4BEB-B4D1-FB441D2C6F91}"/>
              </a:ext>
            </a:extLst>
          </p:cNvPr>
          <p:cNvSpPr txBox="1"/>
          <p:nvPr/>
        </p:nvSpPr>
        <p:spPr>
          <a:xfrm>
            <a:off x="11175407" y="3499454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7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AA2979-5E90-4147-A8D7-C68107CC437F}"/>
              </a:ext>
            </a:extLst>
          </p:cNvPr>
          <p:cNvSpPr txBox="1"/>
          <p:nvPr/>
        </p:nvSpPr>
        <p:spPr>
          <a:xfrm>
            <a:off x="11446835" y="3480847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3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95404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3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CED1B6C-1583-4E74-AD79-910763F87D47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Case 2: </a:t>
            </a:r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Post-order from given Pre-order and In-order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45B35-5D15-41E6-9555-7C1BD1544C75}"/>
              </a:ext>
            </a:extLst>
          </p:cNvPr>
          <p:cNvSpPr txBox="1"/>
          <p:nvPr/>
        </p:nvSpPr>
        <p:spPr>
          <a:xfrm>
            <a:off x="1182949" y="756367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: 1,2,4,8,9,10,11,5,3,6,7</a:t>
            </a:r>
          </a:p>
          <a:p>
            <a:r>
              <a:rPr lang="en-US" sz="2400" dirty="0"/>
              <a:t>In-order    : 8,4,10,9,11,2,5,1,6,3,7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603958-CAA2-47F3-98F0-47D53C54C168}"/>
              </a:ext>
            </a:extLst>
          </p:cNvPr>
          <p:cNvSpPr/>
          <p:nvPr/>
        </p:nvSpPr>
        <p:spPr>
          <a:xfrm>
            <a:off x="5966533" y="158736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C76869-5DDC-4047-90CC-E9D2ED3B62F8}"/>
              </a:ext>
            </a:extLst>
          </p:cNvPr>
          <p:cNvSpPr/>
          <p:nvPr/>
        </p:nvSpPr>
        <p:spPr>
          <a:xfrm>
            <a:off x="4798382" y="268967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9B1AC5-2832-442B-8BD4-02C40A81F921}"/>
              </a:ext>
            </a:extLst>
          </p:cNvPr>
          <p:cNvSpPr/>
          <p:nvPr/>
        </p:nvSpPr>
        <p:spPr>
          <a:xfrm>
            <a:off x="7029368" y="268941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40D12D-E9DE-4607-ACB4-F3CD11BC4A19}"/>
              </a:ext>
            </a:extLst>
          </p:cNvPr>
          <p:cNvSpPr/>
          <p:nvPr/>
        </p:nvSpPr>
        <p:spPr>
          <a:xfrm>
            <a:off x="4034159" y="387040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A7DBDB-5F3E-4E1E-B40F-9D04A0B8AFD4}"/>
              </a:ext>
            </a:extLst>
          </p:cNvPr>
          <p:cNvSpPr/>
          <p:nvPr/>
        </p:nvSpPr>
        <p:spPr>
          <a:xfrm>
            <a:off x="5660253" y="387040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28311E-C30E-4BCE-B196-7E6CD742255A}"/>
              </a:ext>
            </a:extLst>
          </p:cNvPr>
          <p:cNvSpPr/>
          <p:nvPr/>
        </p:nvSpPr>
        <p:spPr>
          <a:xfrm>
            <a:off x="3458950" y="512547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4C3D85-C3C2-4077-B96B-F391FF389F4C}"/>
              </a:ext>
            </a:extLst>
          </p:cNvPr>
          <p:cNvSpPr/>
          <p:nvPr/>
        </p:nvSpPr>
        <p:spPr>
          <a:xfrm>
            <a:off x="4579758" y="5125480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17492B-C468-467D-ADFA-78C76B6B89AF}"/>
              </a:ext>
            </a:extLst>
          </p:cNvPr>
          <p:cNvSpPr/>
          <p:nvPr/>
        </p:nvSpPr>
        <p:spPr>
          <a:xfrm>
            <a:off x="3971780" y="609165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09DC5A-B10F-4769-9FCC-79CB5A140EE9}"/>
              </a:ext>
            </a:extLst>
          </p:cNvPr>
          <p:cNvSpPr/>
          <p:nvPr/>
        </p:nvSpPr>
        <p:spPr>
          <a:xfrm>
            <a:off x="7583749" y="3809377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294956-131B-4A7F-818F-31B425DD563F}"/>
              </a:ext>
            </a:extLst>
          </p:cNvPr>
          <p:cNvSpPr/>
          <p:nvPr/>
        </p:nvSpPr>
        <p:spPr>
          <a:xfrm>
            <a:off x="6664910" y="3822187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B1F500-6CAC-44C5-8302-6B539F05D05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321234" y="2087484"/>
            <a:ext cx="735006" cy="68799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A60980-15B7-4E28-8645-D0273CA684AE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6489385" y="2087484"/>
            <a:ext cx="846263" cy="6019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4644E2-3722-42FA-B319-3D23E22F3CA3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340439" y="3224074"/>
            <a:ext cx="622920" cy="64633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D835D1-2F86-4CB4-BB20-B0875086DE39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5326929" y="3165262"/>
            <a:ext cx="639604" cy="7051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E7200F-3CE9-41FF-9E5B-CD869E26378E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3765230" y="4370525"/>
            <a:ext cx="358636" cy="75495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18DF08-F45A-4178-B131-D67E94A449B4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4537394" y="4395304"/>
            <a:ext cx="348644" cy="7301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548B48-4401-4014-9BD4-910A51E618BD}"/>
              </a:ext>
            </a:extLst>
          </p:cNvPr>
          <p:cNvCxnSpPr>
            <a:cxnSpLocks/>
          </p:cNvCxnSpPr>
          <p:nvPr/>
        </p:nvCxnSpPr>
        <p:spPr>
          <a:xfrm flipH="1">
            <a:off x="4309776" y="5663539"/>
            <a:ext cx="369713" cy="4337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DA8EAE-55CD-4550-AF12-497ECB978115}"/>
              </a:ext>
            </a:extLst>
          </p:cNvPr>
          <p:cNvCxnSpPr>
            <a:cxnSpLocks/>
            <a:stCxn id="14" idx="0"/>
            <a:endCxn id="8" idx="5"/>
          </p:cNvCxnSpPr>
          <p:nvPr/>
        </p:nvCxnSpPr>
        <p:spPr>
          <a:xfrm flipH="1" flipV="1">
            <a:off x="7552220" y="3189534"/>
            <a:ext cx="337809" cy="61984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18A46C-A02E-42A1-86C5-F90A2F0B1EDF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6971190" y="3236260"/>
            <a:ext cx="197894" cy="58592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61CC7A85-5A98-48BB-BABA-66AA4B67B591}"/>
              </a:ext>
            </a:extLst>
          </p:cNvPr>
          <p:cNvSpPr/>
          <p:nvPr/>
        </p:nvSpPr>
        <p:spPr>
          <a:xfrm>
            <a:off x="5104661" y="608759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50169E-5B51-4734-AFBB-7E0E3C02D192}"/>
              </a:ext>
            </a:extLst>
          </p:cNvPr>
          <p:cNvCxnSpPr>
            <a:cxnSpLocks/>
            <a:stCxn id="27" idx="0"/>
            <a:endCxn id="12" idx="5"/>
          </p:cNvCxnSpPr>
          <p:nvPr/>
        </p:nvCxnSpPr>
        <p:spPr>
          <a:xfrm flipH="1" flipV="1">
            <a:off x="5102610" y="5625600"/>
            <a:ext cx="308331" cy="4619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75ED3-EA55-41A5-A8AF-881A06199445}"/>
              </a:ext>
            </a:extLst>
          </p:cNvPr>
          <p:cNvSpPr txBox="1"/>
          <p:nvPr/>
        </p:nvSpPr>
        <p:spPr>
          <a:xfrm>
            <a:off x="8535889" y="3039406"/>
            <a:ext cx="3645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Post-order : [L R Root]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3818AA-46ED-43D0-91D2-424485C18DD5}"/>
              </a:ext>
            </a:extLst>
          </p:cNvPr>
          <p:cNvSpPr txBox="1"/>
          <p:nvPr/>
        </p:nvSpPr>
        <p:spPr>
          <a:xfrm>
            <a:off x="8612902" y="3480847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8,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B6AB3CA5-DE7E-4A67-9CF1-9960B90E38F0}"/>
              </a:ext>
            </a:extLst>
          </p:cNvPr>
          <p:cNvSpPr/>
          <p:nvPr/>
        </p:nvSpPr>
        <p:spPr>
          <a:xfrm>
            <a:off x="5321234" y="1689392"/>
            <a:ext cx="450129" cy="4140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4677BD-C5AC-481F-8BA6-5920FF89BF48}"/>
              </a:ext>
            </a:extLst>
          </p:cNvPr>
          <p:cNvSpPr txBox="1"/>
          <p:nvPr/>
        </p:nvSpPr>
        <p:spPr>
          <a:xfrm>
            <a:off x="8928598" y="3480847"/>
            <a:ext cx="5782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10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26F6AB-D80A-4DA7-AD2C-38BFDE8AA96D}"/>
              </a:ext>
            </a:extLst>
          </p:cNvPr>
          <p:cNvSpPr txBox="1"/>
          <p:nvPr/>
        </p:nvSpPr>
        <p:spPr>
          <a:xfrm>
            <a:off x="9372555" y="3466654"/>
            <a:ext cx="5782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11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FF290E-B55B-4420-8153-7EE785886C9A}"/>
              </a:ext>
            </a:extLst>
          </p:cNvPr>
          <p:cNvSpPr txBox="1"/>
          <p:nvPr/>
        </p:nvSpPr>
        <p:spPr>
          <a:xfrm>
            <a:off x="9779521" y="3480847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9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03A17F-F4DD-41F7-8A00-67849F9971C6}"/>
              </a:ext>
            </a:extLst>
          </p:cNvPr>
          <p:cNvSpPr txBox="1"/>
          <p:nvPr/>
        </p:nvSpPr>
        <p:spPr>
          <a:xfrm>
            <a:off x="10052179" y="3485879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4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F26EDB-2027-4EE8-8565-2BC111A55738}"/>
              </a:ext>
            </a:extLst>
          </p:cNvPr>
          <p:cNvSpPr txBox="1"/>
          <p:nvPr/>
        </p:nvSpPr>
        <p:spPr>
          <a:xfrm>
            <a:off x="10340066" y="3499455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5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C5AD22-BACC-4FC8-A702-0E16BB89A9D8}"/>
              </a:ext>
            </a:extLst>
          </p:cNvPr>
          <p:cNvSpPr txBox="1"/>
          <p:nvPr/>
        </p:nvSpPr>
        <p:spPr>
          <a:xfrm>
            <a:off x="10630906" y="3490959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BA15F6-9C5B-4D06-A041-7459F81A5527}"/>
              </a:ext>
            </a:extLst>
          </p:cNvPr>
          <p:cNvSpPr txBox="1"/>
          <p:nvPr/>
        </p:nvSpPr>
        <p:spPr>
          <a:xfrm>
            <a:off x="10900111" y="3490959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6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035EF8-CCC6-4BEB-B4D1-FB441D2C6F91}"/>
              </a:ext>
            </a:extLst>
          </p:cNvPr>
          <p:cNvSpPr txBox="1"/>
          <p:nvPr/>
        </p:nvSpPr>
        <p:spPr>
          <a:xfrm>
            <a:off x="11175407" y="3499454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7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AA2979-5E90-4147-A8D7-C68107CC437F}"/>
              </a:ext>
            </a:extLst>
          </p:cNvPr>
          <p:cNvSpPr txBox="1"/>
          <p:nvPr/>
        </p:nvSpPr>
        <p:spPr>
          <a:xfrm>
            <a:off x="11446835" y="3480847"/>
            <a:ext cx="47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3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1DFCA1-677A-43F3-AC30-2FEAA26D588A}"/>
              </a:ext>
            </a:extLst>
          </p:cNvPr>
          <p:cNvSpPr txBox="1"/>
          <p:nvPr/>
        </p:nvSpPr>
        <p:spPr>
          <a:xfrm>
            <a:off x="11734222" y="3480847"/>
            <a:ext cx="378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1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3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7A95C33-9F3A-42E5-9D3B-8C2E0CD28943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Case 3: </a:t>
            </a:r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In-order from given Pre-order and Post-order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D9370C6-6CA5-448C-902B-84C4EBFE9F74}"/>
              </a:ext>
            </a:extLst>
          </p:cNvPr>
          <p:cNvSpPr txBox="1">
            <a:spLocks/>
          </p:cNvSpPr>
          <p:nvPr/>
        </p:nvSpPr>
        <p:spPr>
          <a:xfrm>
            <a:off x="2017092" y="694637"/>
            <a:ext cx="7804916" cy="124562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If only Pre-order and Post-order are given then we can not construct unique Binary Tree.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However, We can construct unique Full Binary Tree.</a:t>
            </a:r>
          </a:p>
          <a:p>
            <a:pPr marL="571500" indent="-571500">
              <a:buFont typeface="+mj-lt"/>
              <a:buAutoNum type="romanUcPeriod"/>
            </a:pPr>
            <a:endParaRPr lang="en-US" sz="2400" dirty="0">
              <a:solidFill>
                <a:schemeClr val="tx1"/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E0A45-7513-4775-931F-EE9FB5EAB5E6}"/>
              </a:ext>
            </a:extLst>
          </p:cNvPr>
          <p:cNvSpPr txBox="1"/>
          <p:nvPr/>
        </p:nvSpPr>
        <p:spPr>
          <a:xfrm>
            <a:off x="1049045" y="1875522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  : F,B,A,D,C,E,G,I,H   [Root L R]</a:t>
            </a:r>
          </a:p>
          <a:p>
            <a:r>
              <a:rPr lang="en-US" sz="2400" dirty="0"/>
              <a:t>Post-order : A,C,E,D,B,H,I,G,F   [L R Root]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62F72C-AA10-4828-8B52-F06C6209431A}"/>
              </a:ext>
            </a:extLst>
          </p:cNvPr>
          <p:cNvSpPr/>
          <p:nvPr/>
        </p:nvSpPr>
        <p:spPr>
          <a:xfrm>
            <a:off x="4420606" y="285711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08D1C8-900A-408D-8BEF-9776DF9F4081}"/>
              </a:ext>
            </a:extLst>
          </p:cNvPr>
          <p:cNvSpPr/>
          <p:nvPr/>
        </p:nvSpPr>
        <p:spPr>
          <a:xfrm>
            <a:off x="2119506" y="3798526"/>
            <a:ext cx="2230986" cy="907211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B,A,D,C,E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C6F9EE-A334-49D1-B647-4D8F8305751C}"/>
              </a:ext>
            </a:extLst>
          </p:cNvPr>
          <p:cNvSpPr/>
          <p:nvPr/>
        </p:nvSpPr>
        <p:spPr>
          <a:xfrm>
            <a:off x="5574881" y="3891829"/>
            <a:ext cx="2055279" cy="74656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H,I,G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3180EC-8BF6-45E9-AF88-FF68906BD8C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3234999" y="3150083"/>
            <a:ext cx="1185607" cy="64844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1528A4-EF71-4571-ABAE-3057358753BF}"/>
              </a:ext>
            </a:extLst>
          </p:cNvPr>
          <p:cNvCxnSpPr>
            <a:cxnSpLocks/>
            <a:stCxn id="10" idx="0"/>
            <a:endCxn id="8" idx="6"/>
          </p:cNvCxnSpPr>
          <p:nvPr/>
        </p:nvCxnSpPr>
        <p:spPr>
          <a:xfrm flipH="1" flipV="1">
            <a:off x="5033165" y="3150083"/>
            <a:ext cx="1569356" cy="74174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A9FB191-C290-410B-87C9-C6B0B4174974}"/>
              </a:ext>
            </a:extLst>
          </p:cNvPr>
          <p:cNvSpPr txBox="1"/>
          <p:nvPr/>
        </p:nvSpPr>
        <p:spPr>
          <a:xfrm>
            <a:off x="225861" y="2967529"/>
            <a:ext cx="30091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  : B,A,D,C,E   </a:t>
            </a:r>
          </a:p>
          <a:p>
            <a:r>
              <a:rPr lang="en-US" sz="2400" dirty="0"/>
              <a:t>Post-order : A,C,E,D,B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63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5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7A95C33-9F3A-42E5-9D3B-8C2E0CD28943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Case 3: </a:t>
            </a:r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In-order from given Pre-order and Post-order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D9370C6-6CA5-448C-902B-84C4EBFE9F74}"/>
              </a:ext>
            </a:extLst>
          </p:cNvPr>
          <p:cNvSpPr txBox="1">
            <a:spLocks/>
          </p:cNvSpPr>
          <p:nvPr/>
        </p:nvSpPr>
        <p:spPr>
          <a:xfrm>
            <a:off x="2017092" y="694637"/>
            <a:ext cx="7804916" cy="124562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If only Pre-order and Post-order are given then we can not construct unique Binary Tree.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However, We can construct unique Full Binary Tree.</a:t>
            </a:r>
          </a:p>
          <a:p>
            <a:pPr marL="571500" indent="-571500">
              <a:buFont typeface="+mj-lt"/>
              <a:buAutoNum type="romanUcPeriod"/>
            </a:pPr>
            <a:endParaRPr lang="en-US" sz="2400" dirty="0">
              <a:solidFill>
                <a:schemeClr val="tx1"/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E0A45-7513-4775-931F-EE9FB5EAB5E6}"/>
              </a:ext>
            </a:extLst>
          </p:cNvPr>
          <p:cNvSpPr txBox="1"/>
          <p:nvPr/>
        </p:nvSpPr>
        <p:spPr>
          <a:xfrm>
            <a:off x="1049045" y="1875522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  : F,B,A,D,C,E,G,I,H   [Root L R]</a:t>
            </a:r>
          </a:p>
          <a:p>
            <a:r>
              <a:rPr lang="en-US" sz="2400" dirty="0"/>
              <a:t>Post-order : A,C,E,D,B,H,I,G,F   [L R Root]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62F72C-AA10-4828-8B52-F06C6209431A}"/>
              </a:ext>
            </a:extLst>
          </p:cNvPr>
          <p:cNvSpPr/>
          <p:nvPr/>
        </p:nvSpPr>
        <p:spPr>
          <a:xfrm>
            <a:off x="4420606" y="285711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C6F9EE-A334-49D1-B647-4D8F8305751C}"/>
              </a:ext>
            </a:extLst>
          </p:cNvPr>
          <p:cNvSpPr/>
          <p:nvPr/>
        </p:nvSpPr>
        <p:spPr>
          <a:xfrm>
            <a:off x="5574881" y="3891829"/>
            <a:ext cx="2055279" cy="74656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H,I,G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3180EC-8BF6-45E9-AF88-FF68906BD8CD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234999" y="3150083"/>
            <a:ext cx="1185607" cy="64844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1528A4-EF71-4571-ABAE-3057358753BF}"/>
              </a:ext>
            </a:extLst>
          </p:cNvPr>
          <p:cNvCxnSpPr>
            <a:cxnSpLocks/>
            <a:stCxn id="10" idx="0"/>
            <a:endCxn id="8" idx="6"/>
          </p:cNvCxnSpPr>
          <p:nvPr/>
        </p:nvCxnSpPr>
        <p:spPr>
          <a:xfrm flipH="1" flipV="1">
            <a:off x="5033165" y="3150083"/>
            <a:ext cx="1569356" cy="74174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A9FB191-C290-410B-87C9-C6B0B4174974}"/>
              </a:ext>
            </a:extLst>
          </p:cNvPr>
          <p:cNvSpPr txBox="1"/>
          <p:nvPr/>
        </p:nvSpPr>
        <p:spPr>
          <a:xfrm>
            <a:off x="225861" y="2967529"/>
            <a:ext cx="30091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  : B,A,D,C,E   </a:t>
            </a:r>
          </a:p>
          <a:p>
            <a:r>
              <a:rPr lang="en-US" sz="2400" dirty="0"/>
              <a:t>Post-order : A,C,E,D,B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7EEB9C-0F49-4E94-B476-CC5101265547}"/>
              </a:ext>
            </a:extLst>
          </p:cNvPr>
          <p:cNvSpPr/>
          <p:nvPr/>
        </p:nvSpPr>
        <p:spPr>
          <a:xfrm>
            <a:off x="2835646" y="379933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89920A-AA84-46D1-BD63-91855EFF7DA3}"/>
              </a:ext>
            </a:extLst>
          </p:cNvPr>
          <p:cNvSpPr/>
          <p:nvPr/>
        </p:nvSpPr>
        <p:spPr>
          <a:xfrm>
            <a:off x="1809486" y="472170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C113DC-1F5C-4A70-86B4-4E5D8BCDB28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2115766" y="4092299"/>
            <a:ext cx="719880" cy="62940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689849A-CE8F-44A0-9221-43C9C865F485}"/>
              </a:ext>
            </a:extLst>
          </p:cNvPr>
          <p:cNvSpPr/>
          <p:nvPr/>
        </p:nvSpPr>
        <p:spPr>
          <a:xfrm>
            <a:off x="3592704" y="472170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3C9B0B-A4C4-4161-973C-218EF5B8F146}"/>
              </a:ext>
            </a:extLst>
          </p:cNvPr>
          <p:cNvCxnSpPr>
            <a:cxnSpLocks/>
            <a:stCxn id="16" idx="0"/>
            <a:endCxn id="11" idx="6"/>
          </p:cNvCxnSpPr>
          <p:nvPr/>
        </p:nvCxnSpPr>
        <p:spPr>
          <a:xfrm flipH="1" flipV="1">
            <a:off x="3448205" y="4092299"/>
            <a:ext cx="450779" cy="62940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4A0440B-1A46-4680-8BD8-8799E3CEA6CE}"/>
              </a:ext>
            </a:extLst>
          </p:cNvPr>
          <p:cNvSpPr/>
          <p:nvPr/>
        </p:nvSpPr>
        <p:spPr>
          <a:xfrm>
            <a:off x="2646725" y="566877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FF9440-783C-4AE1-A581-E6C236264453}"/>
              </a:ext>
            </a:extLst>
          </p:cNvPr>
          <p:cNvSpPr/>
          <p:nvPr/>
        </p:nvSpPr>
        <p:spPr>
          <a:xfrm>
            <a:off x="4424571" y="566877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63E949-BBE0-4C23-BCE0-D4CFEDE64EC0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 flipH="1">
            <a:off x="2953005" y="5014669"/>
            <a:ext cx="639699" cy="65410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3990F36-0845-4765-8EB7-323FC890C161}"/>
              </a:ext>
            </a:extLst>
          </p:cNvPr>
          <p:cNvCxnSpPr>
            <a:cxnSpLocks/>
            <a:stCxn id="21" idx="0"/>
            <a:endCxn id="16" idx="6"/>
          </p:cNvCxnSpPr>
          <p:nvPr/>
        </p:nvCxnSpPr>
        <p:spPr>
          <a:xfrm flipH="1" flipV="1">
            <a:off x="4205263" y="5014669"/>
            <a:ext cx="525588" cy="65410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08AFD4-CBA4-484E-A5B6-A133463E2074}"/>
              </a:ext>
            </a:extLst>
          </p:cNvPr>
          <p:cNvSpPr txBox="1"/>
          <p:nvPr/>
        </p:nvSpPr>
        <p:spPr>
          <a:xfrm>
            <a:off x="7988101" y="3676799"/>
            <a:ext cx="30091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  : G,I,H</a:t>
            </a:r>
          </a:p>
          <a:p>
            <a:r>
              <a:rPr lang="en-US" sz="2400" dirty="0"/>
              <a:t>Post-order : H,I,G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02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11" grpId="0" animBg="1"/>
      <p:bldP spid="12" grpId="0" animBg="1"/>
      <p:bldP spid="16" grpId="0" animBg="1"/>
      <p:bldP spid="20" grpId="0" animBg="1"/>
      <p:bldP spid="21" grpId="0" animBg="1"/>
      <p:bldP spid="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7A95C33-9F3A-42E5-9D3B-8C2E0CD28943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Case 3: </a:t>
            </a:r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In-order from given Pre-order and Post-order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D9370C6-6CA5-448C-902B-84C4EBFE9F74}"/>
              </a:ext>
            </a:extLst>
          </p:cNvPr>
          <p:cNvSpPr txBox="1">
            <a:spLocks/>
          </p:cNvSpPr>
          <p:nvPr/>
        </p:nvSpPr>
        <p:spPr>
          <a:xfrm>
            <a:off x="2017092" y="694637"/>
            <a:ext cx="7804916" cy="124562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If only Pre-order and Post-order are given then we can not construct unique Binary Tree.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However, We can construct unique Full Binary Tree.</a:t>
            </a:r>
          </a:p>
          <a:p>
            <a:pPr marL="571500" indent="-571500">
              <a:buFont typeface="+mj-lt"/>
              <a:buAutoNum type="romanUcPeriod"/>
            </a:pPr>
            <a:endParaRPr lang="en-US" sz="2400" dirty="0">
              <a:solidFill>
                <a:schemeClr val="tx1"/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E0A45-7513-4775-931F-EE9FB5EAB5E6}"/>
              </a:ext>
            </a:extLst>
          </p:cNvPr>
          <p:cNvSpPr txBox="1"/>
          <p:nvPr/>
        </p:nvSpPr>
        <p:spPr>
          <a:xfrm>
            <a:off x="1049045" y="1875522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  : F,B,A,D,C,E,G,I,H   [Root L R]</a:t>
            </a:r>
          </a:p>
          <a:p>
            <a:r>
              <a:rPr lang="en-US" sz="2400" dirty="0"/>
              <a:t>Post-order : A,C,E,D,B,H,I,G,F   [L R Root]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62F72C-AA10-4828-8B52-F06C6209431A}"/>
              </a:ext>
            </a:extLst>
          </p:cNvPr>
          <p:cNvSpPr/>
          <p:nvPr/>
        </p:nvSpPr>
        <p:spPr>
          <a:xfrm>
            <a:off x="4420606" y="285711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3180EC-8BF6-45E9-AF88-FF68906BD8CD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234999" y="3150083"/>
            <a:ext cx="1185607" cy="64844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1528A4-EF71-4571-ABAE-3057358753BF}"/>
              </a:ext>
            </a:extLst>
          </p:cNvPr>
          <p:cNvCxnSpPr>
            <a:cxnSpLocks/>
            <a:endCxn id="8" idx="6"/>
          </p:cNvCxnSpPr>
          <p:nvPr/>
        </p:nvCxnSpPr>
        <p:spPr>
          <a:xfrm flipH="1" flipV="1">
            <a:off x="5033165" y="3150083"/>
            <a:ext cx="1569356" cy="74174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F7EEB9C-0F49-4E94-B476-CC5101265547}"/>
              </a:ext>
            </a:extLst>
          </p:cNvPr>
          <p:cNvSpPr/>
          <p:nvPr/>
        </p:nvSpPr>
        <p:spPr>
          <a:xfrm>
            <a:off x="2835646" y="379933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89920A-AA84-46D1-BD63-91855EFF7DA3}"/>
              </a:ext>
            </a:extLst>
          </p:cNvPr>
          <p:cNvSpPr/>
          <p:nvPr/>
        </p:nvSpPr>
        <p:spPr>
          <a:xfrm>
            <a:off x="1809486" y="472170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C113DC-1F5C-4A70-86B4-4E5D8BCDB28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2115766" y="4092299"/>
            <a:ext cx="719880" cy="62940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689849A-CE8F-44A0-9221-43C9C865F485}"/>
              </a:ext>
            </a:extLst>
          </p:cNvPr>
          <p:cNvSpPr/>
          <p:nvPr/>
        </p:nvSpPr>
        <p:spPr>
          <a:xfrm>
            <a:off x="3592704" y="472170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3C9B0B-A4C4-4161-973C-218EF5B8F146}"/>
              </a:ext>
            </a:extLst>
          </p:cNvPr>
          <p:cNvCxnSpPr>
            <a:cxnSpLocks/>
            <a:stCxn id="16" idx="0"/>
            <a:endCxn id="11" idx="6"/>
          </p:cNvCxnSpPr>
          <p:nvPr/>
        </p:nvCxnSpPr>
        <p:spPr>
          <a:xfrm flipH="1" flipV="1">
            <a:off x="3448205" y="4092299"/>
            <a:ext cx="450779" cy="62940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4A0440B-1A46-4680-8BD8-8799E3CEA6CE}"/>
              </a:ext>
            </a:extLst>
          </p:cNvPr>
          <p:cNvSpPr/>
          <p:nvPr/>
        </p:nvSpPr>
        <p:spPr>
          <a:xfrm>
            <a:off x="2646725" y="566877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FF9440-783C-4AE1-A581-E6C236264453}"/>
              </a:ext>
            </a:extLst>
          </p:cNvPr>
          <p:cNvSpPr/>
          <p:nvPr/>
        </p:nvSpPr>
        <p:spPr>
          <a:xfrm>
            <a:off x="4424571" y="566877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63E949-BBE0-4C23-BCE0-D4CFEDE64EC0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 flipH="1">
            <a:off x="2953005" y="5014669"/>
            <a:ext cx="639699" cy="65410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3990F36-0845-4765-8EB7-323FC890C161}"/>
              </a:ext>
            </a:extLst>
          </p:cNvPr>
          <p:cNvCxnSpPr>
            <a:cxnSpLocks/>
            <a:stCxn id="21" idx="0"/>
            <a:endCxn id="16" idx="6"/>
          </p:cNvCxnSpPr>
          <p:nvPr/>
        </p:nvCxnSpPr>
        <p:spPr>
          <a:xfrm flipH="1" flipV="1">
            <a:off x="4205263" y="5014669"/>
            <a:ext cx="525588" cy="65410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08AFD4-CBA4-484E-A5B6-A133463E2074}"/>
              </a:ext>
            </a:extLst>
          </p:cNvPr>
          <p:cNvSpPr txBox="1"/>
          <p:nvPr/>
        </p:nvSpPr>
        <p:spPr>
          <a:xfrm>
            <a:off x="7988101" y="3676799"/>
            <a:ext cx="30091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  : G,I,H</a:t>
            </a:r>
          </a:p>
          <a:p>
            <a:r>
              <a:rPr lang="en-US" sz="2400" dirty="0"/>
              <a:t>Post-order : H,I,G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5EF0F3A-BCB9-4E3F-BF41-D2EB3FA38FFE}"/>
              </a:ext>
            </a:extLst>
          </p:cNvPr>
          <p:cNvSpPr/>
          <p:nvPr/>
        </p:nvSpPr>
        <p:spPr>
          <a:xfrm>
            <a:off x="6296241" y="390141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C37C49C-E3AF-470E-BC0C-307615BEA87E}"/>
              </a:ext>
            </a:extLst>
          </p:cNvPr>
          <p:cNvSpPr/>
          <p:nvPr/>
        </p:nvSpPr>
        <p:spPr>
          <a:xfrm>
            <a:off x="5789720" y="4768237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84D3ED-A233-40A2-B4B8-3A4B2906CB6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6096000" y="4194375"/>
            <a:ext cx="200241" cy="5738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FDCE909-F431-4FE1-A683-D78C92B7D31E}"/>
              </a:ext>
            </a:extLst>
          </p:cNvPr>
          <p:cNvSpPr/>
          <p:nvPr/>
        </p:nvSpPr>
        <p:spPr>
          <a:xfrm>
            <a:off x="5196433" y="5652003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7339050-3CC6-4E28-9678-56F737E799E6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flipH="1">
            <a:off x="5502713" y="5061201"/>
            <a:ext cx="287007" cy="59080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18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85BAC30-360F-48C1-81E6-76FE962204D4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Case 1: </a:t>
            </a:r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Pre-order from given Post-order and In-order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CC9E19-5720-4903-A96E-C9BDEB85AC3A}"/>
              </a:ext>
            </a:extLst>
          </p:cNvPr>
          <p:cNvSpPr txBox="1"/>
          <p:nvPr/>
        </p:nvSpPr>
        <p:spPr>
          <a:xfrm>
            <a:off x="1156316" y="756367"/>
            <a:ext cx="58730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Post-order : 9,1,2,12,7,5,3,11,4,8   [L R Root]  </a:t>
            </a:r>
          </a:p>
          <a:p>
            <a:r>
              <a:rPr lang="en-US" sz="2400" dirty="0"/>
              <a:t>In-order     : 9,5,1,7,2,12,8,4,3,11    [L Root R]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D0F106-28B1-4E84-9DBF-1F0C976975B2}"/>
              </a:ext>
            </a:extLst>
          </p:cNvPr>
          <p:cNvSpPr/>
          <p:nvPr/>
        </p:nvSpPr>
        <p:spPr>
          <a:xfrm>
            <a:off x="5966533" y="158736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7C1205-3995-434D-BC40-8CD70C93A55E}"/>
              </a:ext>
            </a:extLst>
          </p:cNvPr>
          <p:cNvSpPr/>
          <p:nvPr/>
        </p:nvSpPr>
        <p:spPr>
          <a:xfrm>
            <a:off x="7252888" y="2651327"/>
            <a:ext cx="1667592" cy="849321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4,3,11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2577EA-2DF1-40E8-8C86-498C3EBED1E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873875" y="1880328"/>
            <a:ext cx="1092658" cy="68765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BA7151-5745-426C-941E-B7C369E1A6B7}"/>
              </a:ext>
            </a:extLst>
          </p:cNvPr>
          <p:cNvCxnSpPr>
            <a:cxnSpLocks/>
            <a:stCxn id="10" idx="0"/>
            <a:endCxn id="6" idx="6"/>
          </p:cNvCxnSpPr>
          <p:nvPr/>
        </p:nvCxnSpPr>
        <p:spPr>
          <a:xfrm flipH="1" flipV="1">
            <a:off x="6579092" y="1880328"/>
            <a:ext cx="1507592" cy="77099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DA983DA-7D9D-4078-A75B-79E28A5058DF}"/>
              </a:ext>
            </a:extLst>
          </p:cNvPr>
          <p:cNvSpPr txBox="1"/>
          <p:nvPr/>
        </p:nvSpPr>
        <p:spPr>
          <a:xfrm>
            <a:off x="150921" y="2567978"/>
            <a:ext cx="33468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Post-order : 9,1,2,12,7,5</a:t>
            </a:r>
          </a:p>
          <a:p>
            <a:r>
              <a:rPr lang="en-US" sz="2400" dirty="0"/>
              <a:t>In-order :     9,5,1,7,2,12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0194827-8CBF-428E-A679-DF8146FA48E7}"/>
              </a:ext>
            </a:extLst>
          </p:cNvPr>
          <p:cNvSpPr/>
          <p:nvPr/>
        </p:nvSpPr>
        <p:spPr>
          <a:xfrm>
            <a:off x="4456506" y="2567978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CA2321-56D4-45F7-A3BD-9A3F6216E602}"/>
              </a:ext>
            </a:extLst>
          </p:cNvPr>
          <p:cNvCxnSpPr>
            <a:cxnSpLocks/>
          </p:cNvCxnSpPr>
          <p:nvPr/>
        </p:nvCxnSpPr>
        <p:spPr>
          <a:xfrm flipH="1">
            <a:off x="3706486" y="3075987"/>
            <a:ext cx="816997" cy="55113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FF017AE-34A4-466E-A54C-8B74479497C1}"/>
              </a:ext>
            </a:extLst>
          </p:cNvPr>
          <p:cNvSpPr/>
          <p:nvPr/>
        </p:nvSpPr>
        <p:spPr>
          <a:xfrm>
            <a:off x="3305250" y="3627120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1D0A0C-EEB3-470A-BBA5-A142954489FA}"/>
              </a:ext>
            </a:extLst>
          </p:cNvPr>
          <p:cNvSpPr/>
          <p:nvPr/>
        </p:nvSpPr>
        <p:spPr>
          <a:xfrm>
            <a:off x="4873874" y="3548592"/>
            <a:ext cx="1994286" cy="849321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1,7,2,12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AF7ABE-DA59-4ECB-8E8D-6FC4F0A49AC1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5071501" y="2923910"/>
            <a:ext cx="799516" cy="62468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3F8566D-6C89-4AF8-B65E-99F7C132A7C4}"/>
              </a:ext>
            </a:extLst>
          </p:cNvPr>
          <p:cNvSpPr txBox="1"/>
          <p:nvPr/>
        </p:nvSpPr>
        <p:spPr>
          <a:xfrm>
            <a:off x="7029368" y="3856148"/>
            <a:ext cx="33468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Post-order : 1,2,12,7</a:t>
            </a:r>
          </a:p>
          <a:p>
            <a:r>
              <a:rPr lang="en-US" sz="2400" dirty="0"/>
              <a:t>In-order :     1,7,2,12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705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11" grpId="0" animBg="1"/>
      <p:bldP spid="13" grpId="0" animBg="1"/>
      <p:bldP spid="14" grpId="0" animBg="1"/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7A95C33-9F3A-42E5-9D3B-8C2E0CD28943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Case 3: </a:t>
            </a:r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In-order from given Pre-order and Post-order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D9370C6-6CA5-448C-902B-84C4EBFE9F74}"/>
              </a:ext>
            </a:extLst>
          </p:cNvPr>
          <p:cNvSpPr txBox="1">
            <a:spLocks/>
          </p:cNvSpPr>
          <p:nvPr/>
        </p:nvSpPr>
        <p:spPr>
          <a:xfrm>
            <a:off x="2017092" y="694637"/>
            <a:ext cx="7804916" cy="124562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If only Pre-order and Post-order are given then we can not construct unique Binary Tree.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However, We can construct unique Full Binary Tree.</a:t>
            </a:r>
          </a:p>
          <a:p>
            <a:pPr marL="571500" indent="-571500">
              <a:buFont typeface="+mj-lt"/>
              <a:buAutoNum type="romanUcPeriod"/>
            </a:pPr>
            <a:endParaRPr lang="en-US" sz="2400" dirty="0">
              <a:solidFill>
                <a:schemeClr val="tx1"/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E0A45-7513-4775-931F-EE9FB5EAB5E6}"/>
              </a:ext>
            </a:extLst>
          </p:cNvPr>
          <p:cNvSpPr txBox="1"/>
          <p:nvPr/>
        </p:nvSpPr>
        <p:spPr>
          <a:xfrm>
            <a:off x="1049045" y="1875522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  : F,B,A,D,C,E,G,I,H</a:t>
            </a:r>
          </a:p>
          <a:p>
            <a:r>
              <a:rPr lang="en-US" sz="2400" dirty="0"/>
              <a:t>Post-order : A,C,E,D,B,H,I,G,F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62F72C-AA10-4828-8B52-F06C6209431A}"/>
              </a:ext>
            </a:extLst>
          </p:cNvPr>
          <p:cNvSpPr/>
          <p:nvPr/>
        </p:nvSpPr>
        <p:spPr>
          <a:xfrm>
            <a:off x="4420606" y="285711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08D1C8-900A-408D-8BEF-9776DF9F4081}"/>
              </a:ext>
            </a:extLst>
          </p:cNvPr>
          <p:cNvSpPr/>
          <p:nvPr/>
        </p:nvSpPr>
        <p:spPr>
          <a:xfrm>
            <a:off x="3252455" y="395942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C6F9EE-A334-49D1-B647-4D8F8305751C}"/>
              </a:ext>
            </a:extLst>
          </p:cNvPr>
          <p:cNvSpPr/>
          <p:nvPr/>
        </p:nvSpPr>
        <p:spPr>
          <a:xfrm>
            <a:off x="5483441" y="395916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B750B6-B551-4BD7-8479-E7858FD0EAD8}"/>
              </a:ext>
            </a:extLst>
          </p:cNvPr>
          <p:cNvSpPr/>
          <p:nvPr/>
        </p:nvSpPr>
        <p:spPr>
          <a:xfrm>
            <a:off x="2488232" y="5140160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BDA7B2-E133-44CB-B4CB-44B3D66DF90F}"/>
              </a:ext>
            </a:extLst>
          </p:cNvPr>
          <p:cNvSpPr/>
          <p:nvPr/>
        </p:nvSpPr>
        <p:spPr>
          <a:xfrm>
            <a:off x="3752597" y="5140160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0326DA3-1476-4C93-A654-048DF7B8ACFA}"/>
              </a:ext>
            </a:extLst>
          </p:cNvPr>
          <p:cNvSpPr/>
          <p:nvPr/>
        </p:nvSpPr>
        <p:spPr>
          <a:xfrm>
            <a:off x="3016543" y="618036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D686C5-429B-481B-8588-6ADD57E3C002}"/>
              </a:ext>
            </a:extLst>
          </p:cNvPr>
          <p:cNvSpPr/>
          <p:nvPr/>
        </p:nvSpPr>
        <p:spPr>
          <a:xfrm>
            <a:off x="3894379" y="6180360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FC0EB9-AE37-4476-82E8-59F61E755506}"/>
              </a:ext>
            </a:extLst>
          </p:cNvPr>
          <p:cNvSpPr/>
          <p:nvPr/>
        </p:nvSpPr>
        <p:spPr>
          <a:xfrm>
            <a:off x="5098295" y="5103873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84DB1F-B790-4D39-A280-CBFE93372934}"/>
              </a:ext>
            </a:extLst>
          </p:cNvPr>
          <p:cNvSpPr/>
          <p:nvPr/>
        </p:nvSpPr>
        <p:spPr>
          <a:xfrm>
            <a:off x="4650233" y="6180360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3180EC-8BF6-45E9-AF88-FF68906BD8CD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3775307" y="3357239"/>
            <a:ext cx="735006" cy="68799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1528A4-EF71-4571-ABAE-3057358753BF}"/>
              </a:ext>
            </a:extLst>
          </p:cNvPr>
          <p:cNvCxnSpPr>
            <a:cxnSpLocks/>
            <a:stCxn id="10" idx="0"/>
            <a:endCxn id="8" idx="5"/>
          </p:cNvCxnSpPr>
          <p:nvPr/>
        </p:nvCxnSpPr>
        <p:spPr>
          <a:xfrm flipH="1" flipV="1">
            <a:off x="4943458" y="3357239"/>
            <a:ext cx="846263" cy="6019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2573E3-F581-4BC1-A2C3-9BE70243ED5F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2794512" y="4493829"/>
            <a:ext cx="622920" cy="64633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B9EE140-2F34-4CED-B0FD-B554DA356145}"/>
              </a:ext>
            </a:extLst>
          </p:cNvPr>
          <p:cNvCxnSpPr>
            <a:cxnSpLocks/>
            <a:stCxn id="12" idx="0"/>
            <a:endCxn id="9" idx="5"/>
          </p:cNvCxnSpPr>
          <p:nvPr/>
        </p:nvCxnSpPr>
        <p:spPr>
          <a:xfrm flipH="1" flipV="1">
            <a:off x="3775307" y="4459549"/>
            <a:ext cx="283570" cy="68061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8D25FE-71C0-4414-B9D7-BABFB0E0C62B}"/>
              </a:ext>
            </a:extLst>
          </p:cNvPr>
          <p:cNvCxnSpPr>
            <a:cxnSpLocks/>
            <a:stCxn id="12" idx="3"/>
            <a:endCxn id="13" idx="0"/>
          </p:cNvCxnSpPr>
          <p:nvPr/>
        </p:nvCxnSpPr>
        <p:spPr>
          <a:xfrm flipH="1">
            <a:off x="3322823" y="5640280"/>
            <a:ext cx="519481" cy="54008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C2F0AC-4C4F-4F9F-B395-CDB6EBFF08AA}"/>
              </a:ext>
            </a:extLst>
          </p:cNvPr>
          <p:cNvCxnSpPr>
            <a:cxnSpLocks/>
            <a:stCxn id="14" idx="0"/>
            <a:endCxn id="12" idx="4"/>
          </p:cNvCxnSpPr>
          <p:nvPr/>
        </p:nvCxnSpPr>
        <p:spPr>
          <a:xfrm flipH="1" flipV="1">
            <a:off x="4058877" y="5726087"/>
            <a:ext cx="141782" cy="45427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7092F3-CA72-4AA7-96F7-E86FC744B0CC}"/>
              </a:ext>
            </a:extLst>
          </p:cNvPr>
          <p:cNvCxnSpPr>
            <a:cxnSpLocks/>
          </p:cNvCxnSpPr>
          <p:nvPr/>
        </p:nvCxnSpPr>
        <p:spPr>
          <a:xfrm flipV="1">
            <a:off x="5443765" y="4504743"/>
            <a:ext cx="267089" cy="5991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9186C0-5D54-45EC-B810-EC6450CDCBB8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 flipH="1">
            <a:off x="4956513" y="5603993"/>
            <a:ext cx="231489" cy="57636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A474CDF-7940-4707-8973-5E27B094F2F0}"/>
              </a:ext>
            </a:extLst>
          </p:cNvPr>
          <p:cNvSpPr/>
          <p:nvPr/>
        </p:nvSpPr>
        <p:spPr>
          <a:xfrm>
            <a:off x="9109467" y="277157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6E475C-992E-439D-8FE4-C464FDFD3FCE}"/>
              </a:ext>
            </a:extLst>
          </p:cNvPr>
          <p:cNvSpPr/>
          <p:nvPr/>
        </p:nvSpPr>
        <p:spPr>
          <a:xfrm>
            <a:off x="7941316" y="387388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2A84219-B7FC-49A2-9F0C-2161B99FCF7A}"/>
              </a:ext>
            </a:extLst>
          </p:cNvPr>
          <p:cNvSpPr/>
          <p:nvPr/>
        </p:nvSpPr>
        <p:spPr>
          <a:xfrm>
            <a:off x="10172302" y="387362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9BE40CC-FF0E-4842-A11B-F1E813028E56}"/>
              </a:ext>
            </a:extLst>
          </p:cNvPr>
          <p:cNvSpPr/>
          <p:nvPr/>
        </p:nvSpPr>
        <p:spPr>
          <a:xfrm>
            <a:off x="7177093" y="5054613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6BED3C6-39A1-4845-8156-0016F61E7975}"/>
              </a:ext>
            </a:extLst>
          </p:cNvPr>
          <p:cNvSpPr/>
          <p:nvPr/>
        </p:nvSpPr>
        <p:spPr>
          <a:xfrm>
            <a:off x="8441458" y="5054613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204068D-5E6C-4A89-AAD5-43CACF5A45B9}"/>
              </a:ext>
            </a:extLst>
          </p:cNvPr>
          <p:cNvSpPr/>
          <p:nvPr/>
        </p:nvSpPr>
        <p:spPr>
          <a:xfrm>
            <a:off x="7705404" y="609481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2253C9B-289A-4F21-B75B-FFE503F056FE}"/>
              </a:ext>
            </a:extLst>
          </p:cNvPr>
          <p:cNvSpPr/>
          <p:nvPr/>
        </p:nvSpPr>
        <p:spPr>
          <a:xfrm>
            <a:off x="8583240" y="6094813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FA51AD-ED98-47F7-B617-1242AF1EE5F6}"/>
              </a:ext>
            </a:extLst>
          </p:cNvPr>
          <p:cNvSpPr/>
          <p:nvPr/>
        </p:nvSpPr>
        <p:spPr>
          <a:xfrm>
            <a:off x="10836675" y="495203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77DC603-67E6-4F0D-A5C2-C748FE2DBF2F}"/>
              </a:ext>
            </a:extLst>
          </p:cNvPr>
          <p:cNvSpPr/>
          <p:nvPr/>
        </p:nvSpPr>
        <p:spPr>
          <a:xfrm>
            <a:off x="10306495" y="5953223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E911E6A-A7B1-4A79-AD33-7BD057B43246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8464168" y="3271692"/>
            <a:ext cx="735006" cy="68799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49DD897-0B8D-40F1-BA06-B0E9E7215631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9632319" y="3271692"/>
            <a:ext cx="846263" cy="6019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8F8A5C6-88EF-4ABF-AA7D-56814F74F390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7483373" y="4408282"/>
            <a:ext cx="622920" cy="64633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A40BBA8-1FB2-4658-B82A-B483C9D67BB7}"/>
              </a:ext>
            </a:extLst>
          </p:cNvPr>
          <p:cNvCxnSpPr>
            <a:cxnSpLocks/>
            <a:stCxn id="46" idx="0"/>
            <a:endCxn id="43" idx="5"/>
          </p:cNvCxnSpPr>
          <p:nvPr/>
        </p:nvCxnSpPr>
        <p:spPr>
          <a:xfrm flipH="1" flipV="1">
            <a:off x="8464168" y="4374002"/>
            <a:ext cx="283570" cy="68061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C7BF135-D295-447F-9403-98A41451CB9A}"/>
              </a:ext>
            </a:extLst>
          </p:cNvPr>
          <p:cNvCxnSpPr>
            <a:cxnSpLocks/>
            <a:stCxn id="46" idx="3"/>
            <a:endCxn id="47" idx="0"/>
          </p:cNvCxnSpPr>
          <p:nvPr/>
        </p:nvCxnSpPr>
        <p:spPr>
          <a:xfrm flipH="1">
            <a:off x="8011684" y="5554733"/>
            <a:ext cx="519481" cy="54008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DA5A6B2-90FC-48DD-B8D5-531D42A4DA38}"/>
              </a:ext>
            </a:extLst>
          </p:cNvPr>
          <p:cNvCxnSpPr>
            <a:cxnSpLocks/>
            <a:stCxn id="48" idx="0"/>
            <a:endCxn id="46" idx="4"/>
          </p:cNvCxnSpPr>
          <p:nvPr/>
        </p:nvCxnSpPr>
        <p:spPr>
          <a:xfrm flipH="1" flipV="1">
            <a:off x="8747738" y="5640540"/>
            <a:ext cx="141782" cy="45427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334FC7A-0321-4AE6-B329-4944CBB826B5}"/>
              </a:ext>
            </a:extLst>
          </p:cNvPr>
          <p:cNvCxnSpPr>
            <a:cxnSpLocks/>
            <a:stCxn id="44" idx="5"/>
            <a:endCxn id="49" idx="0"/>
          </p:cNvCxnSpPr>
          <p:nvPr/>
        </p:nvCxnSpPr>
        <p:spPr>
          <a:xfrm>
            <a:off x="10695154" y="4373742"/>
            <a:ext cx="447801" cy="57829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1147830-ADF0-4353-AAE3-CEF73B9EE52D}"/>
              </a:ext>
            </a:extLst>
          </p:cNvPr>
          <p:cNvCxnSpPr>
            <a:cxnSpLocks/>
            <a:stCxn id="49" idx="3"/>
            <a:endCxn id="50" idx="0"/>
          </p:cNvCxnSpPr>
          <p:nvPr/>
        </p:nvCxnSpPr>
        <p:spPr>
          <a:xfrm flipH="1">
            <a:off x="10612775" y="5452159"/>
            <a:ext cx="313607" cy="5010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">
            <a:extLst>
              <a:ext uri="{FF2B5EF4-FFF2-40B4-BE49-F238E27FC236}">
                <a16:creationId xmlns:a16="http://schemas.microsoft.com/office/drawing/2014/main" id="{FD5FAABF-7751-4A1A-8930-59C7C7E69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4DFD35"/>
              </a:clrFrom>
              <a:clrTo>
                <a:srgbClr val="4DFD3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6" y="4699166"/>
            <a:ext cx="2166938" cy="192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AutoShape 7">
            <a:extLst>
              <a:ext uri="{FF2B5EF4-FFF2-40B4-BE49-F238E27FC236}">
                <a16:creationId xmlns:a16="http://schemas.microsoft.com/office/drawing/2014/main" id="{58C9D222-3DE0-4026-9FFF-C1EBBB6D3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205" y="2888021"/>
            <a:ext cx="1524000" cy="1447800"/>
          </a:xfrm>
          <a:prstGeom prst="wedgeRectCallout">
            <a:avLst>
              <a:gd name="adj1" fmla="val 7708"/>
              <a:gd name="adj2" fmla="val 7160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Both trees are having same Pre-order and Post-order.</a:t>
            </a:r>
          </a:p>
        </p:txBody>
      </p:sp>
    </p:spTree>
    <p:extLst>
      <p:ext uri="{BB962C8B-B14F-4D97-AF65-F5344CB8AC3E}">
        <p14:creationId xmlns:p14="http://schemas.microsoft.com/office/powerpoint/2010/main" val="7801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6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D429F7F-5EA0-4CD6-B6BF-A9CDE7017D3A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In-order from given Pre-order and Post-order. (Given that tree is FBT).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99189-2BDD-40D2-B309-E8220E766A57}"/>
              </a:ext>
            </a:extLst>
          </p:cNvPr>
          <p:cNvSpPr txBox="1"/>
          <p:nvPr/>
        </p:nvSpPr>
        <p:spPr>
          <a:xfrm>
            <a:off x="1049045" y="1112042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  : F,B,A,D,C,E,G,I,H,</a:t>
            </a:r>
            <a:r>
              <a:rPr lang="en-US" sz="2400" dirty="0"/>
              <a:t>K,J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/>
              <a:t>Post-order : A,C,E,D,B,H,K,I,J,G,F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C418A5-1F66-48C4-A013-3403AA1FB837}"/>
              </a:ext>
            </a:extLst>
          </p:cNvPr>
          <p:cNvSpPr/>
          <p:nvPr/>
        </p:nvSpPr>
        <p:spPr>
          <a:xfrm>
            <a:off x="5583581" y="231558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AF29CE-D01C-44C4-8288-A527030DC46B}"/>
              </a:ext>
            </a:extLst>
          </p:cNvPr>
          <p:cNvSpPr/>
          <p:nvPr/>
        </p:nvSpPr>
        <p:spPr>
          <a:xfrm>
            <a:off x="4415430" y="341789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47052B-9CFF-41C5-9D9C-2A668FB6EA97}"/>
              </a:ext>
            </a:extLst>
          </p:cNvPr>
          <p:cNvSpPr/>
          <p:nvPr/>
        </p:nvSpPr>
        <p:spPr>
          <a:xfrm>
            <a:off x="6646416" y="341763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91B1AF-C7AF-4890-962E-931DC3B4CC60}"/>
              </a:ext>
            </a:extLst>
          </p:cNvPr>
          <p:cNvSpPr/>
          <p:nvPr/>
        </p:nvSpPr>
        <p:spPr>
          <a:xfrm>
            <a:off x="3651207" y="459862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AE7D2-1092-415B-B9B9-C45A1C8BE026}"/>
              </a:ext>
            </a:extLst>
          </p:cNvPr>
          <p:cNvSpPr/>
          <p:nvPr/>
        </p:nvSpPr>
        <p:spPr>
          <a:xfrm>
            <a:off x="4915572" y="459862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140177-462B-4902-B39D-37BFDFA0DCD4}"/>
              </a:ext>
            </a:extLst>
          </p:cNvPr>
          <p:cNvSpPr/>
          <p:nvPr/>
        </p:nvSpPr>
        <p:spPr>
          <a:xfrm>
            <a:off x="4179518" y="5638823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AA5655-214E-4FA0-A61E-F073534EBC1F}"/>
              </a:ext>
            </a:extLst>
          </p:cNvPr>
          <p:cNvSpPr/>
          <p:nvPr/>
        </p:nvSpPr>
        <p:spPr>
          <a:xfrm>
            <a:off x="5057354" y="563882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098CC7-7B88-4370-B310-D54919B7D9A3}"/>
              </a:ext>
            </a:extLst>
          </p:cNvPr>
          <p:cNvSpPr/>
          <p:nvPr/>
        </p:nvSpPr>
        <p:spPr>
          <a:xfrm>
            <a:off x="6261270" y="456233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EDCC89-6C20-45B5-BFE1-66D4EF3B897F}"/>
              </a:ext>
            </a:extLst>
          </p:cNvPr>
          <p:cNvSpPr/>
          <p:nvPr/>
        </p:nvSpPr>
        <p:spPr>
          <a:xfrm>
            <a:off x="5813208" y="563882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1530B9-01EC-495C-A6E2-6DBF3C46955B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4938282" y="2815701"/>
            <a:ext cx="735006" cy="68799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F44999-A8B7-4856-9B30-B854CEB084CA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6106433" y="2815701"/>
            <a:ext cx="846263" cy="6019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11618A-C211-4539-BD24-6E47E9A8807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957487" y="3952291"/>
            <a:ext cx="622920" cy="64633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741A553-3E0B-4409-AAFD-7C89053135F9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4938282" y="3918011"/>
            <a:ext cx="283570" cy="68061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13A82F-010D-4693-9E29-9600B962753C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4485798" y="5098742"/>
            <a:ext cx="519481" cy="54008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9EEFF4-D359-40BA-AF18-C9E7DBE0F8EB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>
          <a:xfrm flipH="1" flipV="1">
            <a:off x="5221852" y="5184549"/>
            <a:ext cx="141782" cy="45427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4630D4-BDB4-4FFF-8713-AF4654850645}"/>
              </a:ext>
            </a:extLst>
          </p:cNvPr>
          <p:cNvCxnSpPr>
            <a:cxnSpLocks/>
          </p:cNvCxnSpPr>
          <p:nvPr/>
        </p:nvCxnSpPr>
        <p:spPr>
          <a:xfrm flipV="1">
            <a:off x="6606740" y="3963205"/>
            <a:ext cx="267089" cy="5991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31E736-79EA-4537-88F5-63A930751472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 flipH="1">
            <a:off x="6119488" y="5062455"/>
            <a:ext cx="231489" cy="57636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7BC6E26-40C8-4B1E-A73F-1DE8EA9CF7A3}"/>
              </a:ext>
            </a:extLst>
          </p:cNvPr>
          <p:cNvSpPr/>
          <p:nvPr/>
        </p:nvSpPr>
        <p:spPr>
          <a:xfrm>
            <a:off x="6800551" y="562317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8A8B9C-ACBF-4D23-93AA-99E79CD4C935}"/>
              </a:ext>
            </a:extLst>
          </p:cNvPr>
          <p:cNvCxnSpPr>
            <a:cxnSpLocks/>
            <a:stCxn id="24" idx="0"/>
            <a:endCxn id="13" idx="5"/>
          </p:cNvCxnSpPr>
          <p:nvPr/>
        </p:nvCxnSpPr>
        <p:spPr>
          <a:xfrm flipH="1" flipV="1">
            <a:off x="6784122" y="5062455"/>
            <a:ext cx="322709" cy="56071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35D35C6-9C59-4D68-B484-6FA0DD3C5E11}"/>
              </a:ext>
            </a:extLst>
          </p:cNvPr>
          <p:cNvSpPr/>
          <p:nvPr/>
        </p:nvSpPr>
        <p:spPr>
          <a:xfrm>
            <a:off x="7219299" y="456233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J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D3C0C2-47C9-423C-9B82-E87997BC3BCE}"/>
              </a:ext>
            </a:extLst>
          </p:cNvPr>
          <p:cNvCxnSpPr>
            <a:cxnSpLocks/>
            <a:stCxn id="29" idx="0"/>
            <a:endCxn id="8" idx="5"/>
          </p:cNvCxnSpPr>
          <p:nvPr/>
        </p:nvCxnSpPr>
        <p:spPr>
          <a:xfrm flipH="1" flipV="1">
            <a:off x="7169268" y="3917751"/>
            <a:ext cx="356311" cy="64458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6893ED1-9E47-4A74-9AF9-C7363B7117BA}"/>
              </a:ext>
            </a:extLst>
          </p:cNvPr>
          <p:cNvSpPr txBox="1"/>
          <p:nvPr/>
        </p:nvSpPr>
        <p:spPr>
          <a:xfrm>
            <a:off x="8535889" y="3039406"/>
            <a:ext cx="3645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In-order [L Root R]: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D5EA10-D4A1-4655-827F-929A513AAFC6}"/>
              </a:ext>
            </a:extLst>
          </p:cNvPr>
          <p:cNvSpPr txBox="1"/>
          <p:nvPr/>
        </p:nvSpPr>
        <p:spPr>
          <a:xfrm>
            <a:off x="8457023" y="3501071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A,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8BEA27B9-948B-499E-8D3B-A5C4F6BDCB76}"/>
              </a:ext>
            </a:extLst>
          </p:cNvPr>
          <p:cNvSpPr/>
          <p:nvPr/>
        </p:nvSpPr>
        <p:spPr>
          <a:xfrm>
            <a:off x="3059573" y="4650803"/>
            <a:ext cx="450129" cy="414028"/>
          </a:xfrm>
          <a:prstGeom prst="rightArrow">
            <a:avLst>
              <a:gd name="adj1" fmla="val 50000"/>
              <a:gd name="adj2" fmla="val 6227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83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4" grpId="0" animBg="1"/>
      <p:bldP spid="29" grpId="0" animBg="1"/>
      <p:bldP spid="33" grpId="0"/>
      <p:bldP spid="27" grpId="0"/>
      <p:bldP spid="4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D429F7F-5EA0-4CD6-B6BF-A9CDE7017D3A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In-order from given Pre-order and Post-order. (Given that tree is FBT).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99189-2BDD-40D2-B309-E8220E766A57}"/>
              </a:ext>
            </a:extLst>
          </p:cNvPr>
          <p:cNvSpPr txBox="1"/>
          <p:nvPr/>
        </p:nvSpPr>
        <p:spPr>
          <a:xfrm>
            <a:off x="1049045" y="1112042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  : F,B,A,D,C,E,G,I,H,</a:t>
            </a:r>
            <a:r>
              <a:rPr lang="en-US" sz="2400" dirty="0"/>
              <a:t>K,J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/>
              <a:t>Post-order : A,C,E,D,B,H,K,I,J,G,F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C418A5-1F66-48C4-A013-3403AA1FB837}"/>
              </a:ext>
            </a:extLst>
          </p:cNvPr>
          <p:cNvSpPr/>
          <p:nvPr/>
        </p:nvSpPr>
        <p:spPr>
          <a:xfrm>
            <a:off x="5583581" y="231558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AF29CE-D01C-44C4-8288-A527030DC46B}"/>
              </a:ext>
            </a:extLst>
          </p:cNvPr>
          <p:cNvSpPr/>
          <p:nvPr/>
        </p:nvSpPr>
        <p:spPr>
          <a:xfrm>
            <a:off x="4415430" y="341789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47052B-9CFF-41C5-9D9C-2A668FB6EA97}"/>
              </a:ext>
            </a:extLst>
          </p:cNvPr>
          <p:cNvSpPr/>
          <p:nvPr/>
        </p:nvSpPr>
        <p:spPr>
          <a:xfrm>
            <a:off x="6646416" y="341763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91B1AF-C7AF-4890-962E-931DC3B4CC60}"/>
              </a:ext>
            </a:extLst>
          </p:cNvPr>
          <p:cNvSpPr/>
          <p:nvPr/>
        </p:nvSpPr>
        <p:spPr>
          <a:xfrm>
            <a:off x="3651207" y="459862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AE7D2-1092-415B-B9B9-C45A1C8BE026}"/>
              </a:ext>
            </a:extLst>
          </p:cNvPr>
          <p:cNvSpPr/>
          <p:nvPr/>
        </p:nvSpPr>
        <p:spPr>
          <a:xfrm>
            <a:off x="4915572" y="459862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140177-462B-4902-B39D-37BFDFA0DCD4}"/>
              </a:ext>
            </a:extLst>
          </p:cNvPr>
          <p:cNvSpPr/>
          <p:nvPr/>
        </p:nvSpPr>
        <p:spPr>
          <a:xfrm>
            <a:off x="4179518" y="5638823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AA5655-214E-4FA0-A61E-F073534EBC1F}"/>
              </a:ext>
            </a:extLst>
          </p:cNvPr>
          <p:cNvSpPr/>
          <p:nvPr/>
        </p:nvSpPr>
        <p:spPr>
          <a:xfrm>
            <a:off x="5057354" y="563882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098CC7-7B88-4370-B310-D54919B7D9A3}"/>
              </a:ext>
            </a:extLst>
          </p:cNvPr>
          <p:cNvSpPr/>
          <p:nvPr/>
        </p:nvSpPr>
        <p:spPr>
          <a:xfrm>
            <a:off x="6261270" y="456233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EDCC89-6C20-45B5-BFE1-66D4EF3B897F}"/>
              </a:ext>
            </a:extLst>
          </p:cNvPr>
          <p:cNvSpPr/>
          <p:nvPr/>
        </p:nvSpPr>
        <p:spPr>
          <a:xfrm>
            <a:off x="5813208" y="563882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1530B9-01EC-495C-A6E2-6DBF3C46955B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4938282" y="2815701"/>
            <a:ext cx="735006" cy="68799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F44999-A8B7-4856-9B30-B854CEB084CA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6106433" y="2815701"/>
            <a:ext cx="846263" cy="6019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11618A-C211-4539-BD24-6E47E9A8807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957487" y="3952291"/>
            <a:ext cx="622920" cy="64633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741A553-3E0B-4409-AAFD-7C89053135F9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4938282" y="3918011"/>
            <a:ext cx="283570" cy="68061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13A82F-010D-4693-9E29-9600B962753C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4485798" y="5098742"/>
            <a:ext cx="519481" cy="54008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9EEFF4-D359-40BA-AF18-C9E7DBE0F8EB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>
          <a:xfrm flipH="1" flipV="1">
            <a:off x="5221852" y="5184549"/>
            <a:ext cx="141782" cy="45427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4630D4-BDB4-4FFF-8713-AF4654850645}"/>
              </a:ext>
            </a:extLst>
          </p:cNvPr>
          <p:cNvCxnSpPr>
            <a:cxnSpLocks/>
          </p:cNvCxnSpPr>
          <p:nvPr/>
        </p:nvCxnSpPr>
        <p:spPr>
          <a:xfrm flipV="1">
            <a:off x="6606740" y="3963205"/>
            <a:ext cx="267089" cy="5991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31E736-79EA-4537-88F5-63A930751472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 flipH="1">
            <a:off x="6119488" y="5062455"/>
            <a:ext cx="231489" cy="57636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7BC6E26-40C8-4B1E-A73F-1DE8EA9CF7A3}"/>
              </a:ext>
            </a:extLst>
          </p:cNvPr>
          <p:cNvSpPr/>
          <p:nvPr/>
        </p:nvSpPr>
        <p:spPr>
          <a:xfrm>
            <a:off x="6800551" y="562317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8A8B9C-ACBF-4D23-93AA-99E79CD4C935}"/>
              </a:ext>
            </a:extLst>
          </p:cNvPr>
          <p:cNvCxnSpPr>
            <a:cxnSpLocks/>
            <a:stCxn id="24" idx="0"/>
            <a:endCxn id="13" idx="5"/>
          </p:cNvCxnSpPr>
          <p:nvPr/>
        </p:nvCxnSpPr>
        <p:spPr>
          <a:xfrm flipH="1" flipV="1">
            <a:off x="6784122" y="5062455"/>
            <a:ext cx="322709" cy="56071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35D35C6-9C59-4D68-B484-6FA0DD3C5E11}"/>
              </a:ext>
            </a:extLst>
          </p:cNvPr>
          <p:cNvSpPr/>
          <p:nvPr/>
        </p:nvSpPr>
        <p:spPr>
          <a:xfrm>
            <a:off x="7219299" y="456233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J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D3C0C2-47C9-423C-9B82-E87997BC3BCE}"/>
              </a:ext>
            </a:extLst>
          </p:cNvPr>
          <p:cNvCxnSpPr>
            <a:cxnSpLocks/>
            <a:stCxn id="29" idx="0"/>
            <a:endCxn id="8" idx="5"/>
          </p:cNvCxnSpPr>
          <p:nvPr/>
        </p:nvCxnSpPr>
        <p:spPr>
          <a:xfrm flipH="1" flipV="1">
            <a:off x="7169268" y="3917751"/>
            <a:ext cx="356311" cy="64458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6893ED1-9E47-4A74-9AF9-C7363B7117BA}"/>
              </a:ext>
            </a:extLst>
          </p:cNvPr>
          <p:cNvSpPr txBox="1"/>
          <p:nvPr/>
        </p:nvSpPr>
        <p:spPr>
          <a:xfrm>
            <a:off x="8535889" y="3039406"/>
            <a:ext cx="3645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In-order [L Root R]: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D5EA10-D4A1-4655-827F-929A513AAFC6}"/>
              </a:ext>
            </a:extLst>
          </p:cNvPr>
          <p:cNvSpPr txBox="1"/>
          <p:nvPr/>
        </p:nvSpPr>
        <p:spPr>
          <a:xfrm>
            <a:off x="8457023" y="3501071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A,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8BEA27B9-948B-499E-8D3B-A5C4F6BDCB76}"/>
              </a:ext>
            </a:extLst>
          </p:cNvPr>
          <p:cNvSpPr/>
          <p:nvPr/>
        </p:nvSpPr>
        <p:spPr>
          <a:xfrm>
            <a:off x="3740234" y="3469385"/>
            <a:ext cx="450129" cy="414028"/>
          </a:xfrm>
          <a:prstGeom prst="rightArrow">
            <a:avLst>
              <a:gd name="adj1" fmla="val 50000"/>
              <a:gd name="adj2" fmla="val 6227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E4054F-90E1-4DAE-B384-FE2D6142C83D}"/>
              </a:ext>
            </a:extLst>
          </p:cNvPr>
          <p:cNvSpPr txBox="1"/>
          <p:nvPr/>
        </p:nvSpPr>
        <p:spPr>
          <a:xfrm>
            <a:off x="8787937" y="3501071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40648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D429F7F-5EA0-4CD6-B6BF-A9CDE7017D3A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In-order from given Pre-order and Post-order. (Given that tree is FBT).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99189-2BDD-40D2-B309-E8220E766A57}"/>
              </a:ext>
            </a:extLst>
          </p:cNvPr>
          <p:cNvSpPr txBox="1"/>
          <p:nvPr/>
        </p:nvSpPr>
        <p:spPr>
          <a:xfrm>
            <a:off x="1049045" y="1112042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  : F,B,A,D,C,E,G,I,H,</a:t>
            </a:r>
            <a:r>
              <a:rPr lang="en-US" sz="2400" dirty="0"/>
              <a:t>K,J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/>
              <a:t>Post-order : A,C,E,D,B,H,K,I,J,G,F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C418A5-1F66-48C4-A013-3403AA1FB837}"/>
              </a:ext>
            </a:extLst>
          </p:cNvPr>
          <p:cNvSpPr/>
          <p:nvPr/>
        </p:nvSpPr>
        <p:spPr>
          <a:xfrm>
            <a:off x="5583581" y="231558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AF29CE-D01C-44C4-8288-A527030DC46B}"/>
              </a:ext>
            </a:extLst>
          </p:cNvPr>
          <p:cNvSpPr/>
          <p:nvPr/>
        </p:nvSpPr>
        <p:spPr>
          <a:xfrm>
            <a:off x="4415430" y="341789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47052B-9CFF-41C5-9D9C-2A668FB6EA97}"/>
              </a:ext>
            </a:extLst>
          </p:cNvPr>
          <p:cNvSpPr/>
          <p:nvPr/>
        </p:nvSpPr>
        <p:spPr>
          <a:xfrm>
            <a:off x="6646416" y="341763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91B1AF-C7AF-4890-962E-931DC3B4CC60}"/>
              </a:ext>
            </a:extLst>
          </p:cNvPr>
          <p:cNvSpPr/>
          <p:nvPr/>
        </p:nvSpPr>
        <p:spPr>
          <a:xfrm>
            <a:off x="3651207" y="459862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AE7D2-1092-415B-B9B9-C45A1C8BE026}"/>
              </a:ext>
            </a:extLst>
          </p:cNvPr>
          <p:cNvSpPr/>
          <p:nvPr/>
        </p:nvSpPr>
        <p:spPr>
          <a:xfrm>
            <a:off x="4915572" y="459862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140177-462B-4902-B39D-37BFDFA0DCD4}"/>
              </a:ext>
            </a:extLst>
          </p:cNvPr>
          <p:cNvSpPr/>
          <p:nvPr/>
        </p:nvSpPr>
        <p:spPr>
          <a:xfrm>
            <a:off x="4179518" y="5638823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AA5655-214E-4FA0-A61E-F073534EBC1F}"/>
              </a:ext>
            </a:extLst>
          </p:cNvPr>
          <p:cNvSpPr/>
          <p:nvPr/>
        </p:nvSpPr>
        <p:spPr>
          <a:xfrm>
            <a:off x="5057354" y="563882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098CC7-7B88-4370-B310-D54919B7D9A3}"/>
              </a:ext>
            </a:extLst>
          </p:cNvPr>
          <p:cNvSpPr/>
          <p:nvPr/>
        </p:nvSpPr>
        <p:spPr>
          <a:xfrm>
            <a:off x="6261270" y="456233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EDCC89-6C20-45B5-BFE1-66D4EF3B897F}"/>
              </a:ext>
            </a:extLst>
          </p:cNvPr>
          <p:cNvSpPr/>
          <p:nvPr/>
        </p:nvSpPr>
        <p:spPr>
          <a:xfrm>
            <a:off x="5813208" y="563882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1530B9-01EC-495C-A6E2-6DBF3C46955B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4938282" y="2815701"/>
            <a:ext cx="735006" cy="68799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F44999-A8B7-4856-9B30-B854CEB084CA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6106433" y="2815701"/>
            <a:ext cx="846263" cy="6019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11618A-C211-4539-BD24-6E47E9A8807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957487" y="3952291"/>
            <a:ext cx="622920" cy="64633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741A553-3E0B-4409-AAFD-7C89053135F9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4938282" y="3918011"/>
            <a:ext cx="283570" cy="68061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13A82F-010D-4693-9E29-9600B962753C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4485798" y="5098742"/>
            <a:ext cx="519481" cy="54008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9EEFF4-D359-40BA-AF18-C9E7DBE0F8EB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>
          <a:xfrm flipH="1" flipV="1">
            <a:off x="5221852" y="5184549"/>
            <a:ext cx="141782" cy="45427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4630D4-BDB4-4FFF-8713-AF4654850645}"/>
              </a:ext>
            </a:extLst>
          </p:cNvPr>
          <p:cNvCxnSpPr>
            <a:cxnSpLocks/>
          </p:cNvCxnSpPr>
          <p:nvPr/>
        </p:nvCxnSpPr>
        <p:spPr>
          <a:xfrm flipV="1">
            <a:off x="6606740" y="3963205"/>
            <a:ext cx="267089" cy="5991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31E736-79EA-4537-88F5-63A930751472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 flipH="1">
            <a:off x="6119488" y="5062455"/>
            <a:ext cx="231489" cy="57636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7BC6E26-40C8-4B1E-A73F-1DE8EA9CF7A3}"/>
              </a:ext>
            </a:extLst>
          </p:cNvPr>
          <p:cNvSpPr/>
          <p:nvPr/>
        </p:nvSpPr>
        <p:spPr>
          <a:xfrm>
            <a:off x="6800551" y="562317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8A8B9C-ACBF-4D23-93AA-99E79CD4C935}"/>
              </a:ext>
            </a:extLst>
          </p:cNvPr>
          <p:cNvCxnSpPr>
            <a:cxnSpLocks/>
            <a:stCxn id="24" idx="0"/>
            <a:endCxn id="13" idx="5"/>
          </p:cNvCxnSpPr>
          <p:nvPr/>
        </p:nvCxnSpPr>
        <p:spPr>
          <a:xfrm flipH="1" flipV="1">
            <a:off x="6784122" y="5062455"/>
            <a:ext cx="322709" cy="56071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35D35C6-9C59-4D68-B484-6FA0DD3C5E11}"/>
              </a:ext>
            </a:extLst>
          </p:cNvPr>
          <p:cNvSpPr/>
          <p:nvPr/>
        </p:nvSpPr>
        <p:spPr>
          <a:xfrm>
            <a:off x="7219299" y="456233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J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D3C0C2-47C9-423C-9B82-E87997BC3BCE}"/>
              </a:ext>
            </a:extLst>
          </p:cNvPr>
          <p:cNvCxnSpPr>
            <a:cxnSpLocks/>
            <a:stCxn id="29" idx="0"/>
            <a:endCxn id="8" idx="5"/>
          </p:cNvCxnSpPr>
          <p:nvPr/>
        </p:nvCxnSpPr>
        <p:spPr>
          <a:xfrm flipH="1" flipV="1">
            <a:off x="7169268" y="3917751"/>
            <a:ext cx="356311" cy="64458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6893ED1-9E47-4A74-9AF9-C7363B7117BA}"/>
              </a:ext>
            </a:extLst>
          </p:cNvPr>
          <p:cNvSpPr txBox="1"/>
          <p:nvPr/>
        </p:nvSpPr>
        <p:spPr>
          <a:xfrm>
            <a:off x="8535889" y="3039406"/>
            <a:ext cx="3645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In-order [L Root R]: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D5EA10-D4A1-4655-827F-929A513AAFC6}"/>
              </a:ext>
            </a:extLst>
          </p:cNvPr>
          <p:cNvSpPr txBox="1"/>
          <p:nvPr/>
        </p:nvSpPr>
        <p:spPr>
          <a:xfrm>
            <a:off x="8457023" y="3501071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A,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8BEA27B9-948B-499E-8D3B-A5C4F6BDCB76}"/>
              </a:ext>
            </a:extLst>
          </p:cNvPr>
          <p:cNvSpPr/>
          <p:nvPr/>
        </p:nvSpPr>
        <p:spPr>
          <a:xfrm>
            <a:off x="3541997" y="5709121"/>
            <a:ext cx="450129" cy="414028"/>
          </a:xfrm>
          <a:prstGeom prst="rightArrow">
            <a:avLst>
              <a:gd name="adj1" fmla="val 50000"/>
              <a:gd name="adj2" fmla="val 6227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E4054F-90E1-4DAE-B384-FE2D6142C83D}"/>
              </a:ext>
            </a:extLst>
          </p:cNvPr>
          <p:cNvSpPr txBox="1"/>
          <p:nvPr/>
        </p:nvSpPr>
        <p:spPr>
          <a:xfrm>
            <a:off x="8787937" y="3501071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B430BC-672B-48BB-A2C8-A026E639E596}"/>
              </a:ext>
            </a:extLst>
          </p:cNvPr>
          <p:cNvSpPr txBox="1"/>
          <p:nvPr/>
        </p:nvSpPr>
        <p:spPr>
          <a:xfrm>
            <a:off x="9108772" y="3490626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48621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D429F7F-5EA0-4CD6-B6BF-A9CDE7017D3A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In-order from given Pre-order and Post-order. (Given that tree is FBT).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99189-2BDD-40D2-B309-E8220E766A57}"/>
              </a:ext>
            </a:extLst>
          </p:cNvPr>
          <p:cNvSpPr txBox="1"/>
          <p:nvPr/>
        </p:nvSpPr>
        <p:spPr>
          <a:xfrm>
            <a:off x="1049045" y="1112042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  : F,B,A,D,C,E,G,I,H,</a:t>
            </a:r>
            <a:r>
              <a:rPr lang="en-US" sz="2400" dirty="0"/>
              <a:t>K,J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/>
              <a:t>Post-order : A,C,E,D,B,H,K,I,J,G,F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C418A5-1F66-48C4-A013-3403AA1FB837}"/>
              </a:ext>
            </a:extLst>
          </p:cNvPr>
          <p:cNvSpPr/>
          <p:nvPr/>
        </p:nvSpPr>
        <p:spPr>
          <a:xfrm>
            <a:off x="5583581" y="231558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AF29CE-D01C-44C4-8288-A527030DC46B}"/>
              </a:ext>
            </a:extLst>
          </p:cNvPr>
          <p:cNvSpPr/>
          <p:nvPr/>
        </p:nvSpPr>
        <p:spPr>
          <a:xfrm>
            <a:off x="4415430" y="341789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47052B-9CFF-41C5-9D9C-2A668FB6EA97}"/>
              </a:ext>
            </a:extLst>
          </p:cNvPr>
          <p:cNvSpPr/>
          <p:nvPr/>
        </p:nvSpPr>
        <p:spPr>
          <a:xfrm>
            <a:off x="6646416" y="341763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91B1AF-C7AF-4890-962E-931DC3B4CC60}"/>
              </a:ext>
            </a:extLst>
          </p:cNvPr>
          <p:cNvSpPr/>
          <p:nvPr/>
        </p:nvSpPr>
        <p:spPr>
          <a:xfrm>
            <a:off x="3651207" y="459862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AE7D2-1092-415B-B9B9-C45A1C8BE026}"/>
              </a:ext>
            </a:extLst>
          </p:cNvPr>
          <p:cNvSpPr/>
          <p:nvPr/>
        </p:nvSpPr>
        <p:spPr>
          <a:xfrm>
            <a:off x="4915572" y="459862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140177-462B-4902-B39D-37BFDFA0DCD4}"/>
              </a:ext>
            </a:extLst>
          </p:cNvPr>
          <p:cNvSpPr/>
          <p:nvPr/>
        </p:nvSpPr>
        <p:spPr>
          <a:xfrm>
            <a:off x="4179518" y="5638823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AA5655-214E-4FA0-A61E-F073534EBC1F}"/>
              </a:ext>
            </a:extLst>
          </p:cNvPr>
          <p:cNvSpPr/>
          <p:nvPr/>
        </p:nvSpPr>
        <p:spPr>
          <a:xfrm>
            <a:off x="5057354" y="563882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098CC7-7B88-4370-B310-D54919B7D9A3}"/>
              </a:ext>
            </a:extLst>
          </p:cNvPr>
          <p:cNvSpPr/>
          <p:nvPr/>
        </p:nvSpPr>
        <p:spPr>
          <a:xfrm>
            <a:off x="6261270" y="456233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EDCC89-6C20-45B5-BFE1-66D4EF3B897F}"/>
              </a:ext>
            </a:extLst>
          </p:cNvPr>
          <p:cNvSpPr/>
          <p:nvPr/>
        </p:nvSpPr>
        <p:spPr>
          <a:xfrm>
            <a:off x="5813208" y="563882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1530B9-01EC-495C-A6E2-6DBF3C46955B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4938282" y="2815701"/>
            <a:ext cx="735006" cy="68799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F44999-A8B7-4856-9B30-B854CEB084CA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6106433" y="2815701"/>
            <a:ext cx="846263" cy="6019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11618A-C211-4539-BD24-6E47E9A8807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957487" y="3952291"/>
            <a:ext cx="622920" cy="64633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741A553-3E0B-4409-AAFD-7C89053135F9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4938282" y="3918011"/>
            <a:ext cx="283570" cy="68061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13A82F-010D-4693-9E29-9600B962753C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4485798" y="5098742"/>
            <a:ext cx="519481" cy="54008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9EEFF4-D359-40BA-AF18-C9E7DBE0F8EB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>
          <a:xfrm flipH="1" flipV="1">
            <a:off x="5221852" y="5184549"/>
            <a:ext cx="141782" cy="45427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4630D4-BDB4-4FFF-8713-AF4654850645}"/>
              </a:ext>
            </a:extLst>
          </p:cNvPr>
          <p:cNvCxnSpPr>
            <a:cxnSpLocks/>
          </p:cNvCxnSpPr>
          <p:nvPr/>
        </p:nvCxnSpPr>
        <p:spPr>
          <a:xfrm flipV="1">
            <a:off x="6606740" y="3963205"/>
            <a:ext cx="267089" cy="5991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31E736-79EA-4537-88F5-63A930751472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 flipH="1">
            <a:off x="6119488" y="5062455"/>
            <a:ext cx="231489" cy="57636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7BC6E26-40C8-4B1E-A73F-1DE8EA9CF7A3}"/>
              </a:ext>
            </a:extLst>
          </p:cNvPr>
          <p:cNvSpPr/>
          <p:nvPr/>
        </p:nvSpPr>
        <p:spPr>
          <a:xfrm>
            <a:off x="6800551" y="562317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8A8B9C-ACBF-4D23-93AA-99E79CD4C935}"/>
              </a:ext>
            </a:extLst>
          </p:cNvPr>
          <p:cNvCxnSpPr>
            <a:cxnSpLocks/>
            <a:stCxn id="24" idx="0"/>
            <a:endCxn id="13" idx="5"/>
          </p:cNvCxnSpPr>
          <p:nvPr/>
        </p:nvCxnSpPr>
        <p:spPr>
          <a:xfrm flipH="1" flipV="1">
            <a:off x="6784122" y="5062455"/>
            <a:ext cx="322709" cy="56071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35D35C6-9C59-4D68-B484-6FA0DD3C5E11}"/>
              </a:ext>
            </a:extLst>
          </p:cNvPr>
          <p:cNvSpPr/>
          <p:nvPr/>
        </p:nvSpPr>
        <p:spPr>
          <a:xfrm>
            <a:off x="7219299" y="456233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J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D3C0C2-47C9-423C-9B82-E87997BC3BCE}"/>
              </a:ext>
            </a:extLst>
          </p:cNvPr>
          <p:cNvCxnSpPr>
            <a:cxnSpLocks/>
            <a:stCxn id="29" idx="0"/>
            <a:endCxn id="8" idx="5"/>
          </p:cNvCxnSpPr>
          <p:nvPr/>
        </p:nvCxnSpPr>
        <p:spPr>
          <a:xfrm flipH="1" flipV="1">
            <a:off x="7169268" y="3917751"/>
            <a:ext cx="356311" cy="64458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6893ED1-9E47-4A74-9AF9-C7363B7117BA}"/>
              </a:ext>
            </a:extLst>
          </p:cNvPr>
          <p:cNvSpPr txBox="1"/>
          <p:nvPr/>
        </p:nvSpPr>
        <p:spPr>
          <a:xfrm>
            <a:off x="8535889" y="3039406"/>
            <a:ext cx="3645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In-order [L Root R]: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D5EA10-D4A1-4655-827F-929A513AAFC6}"/>
              </a:ext>
            </a:extLst>
          </p:cNvPr>
          <p:cNvSpPr txBox="1"/>
          <p:nvPr/>
        </p:nvSpPr>
        <p:spPr>
          <a:xfrm>
            <a:off x="8457023" y="3501071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A,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8BEA27B9-948B-499E-8D3B-A5C4F6BDCB76}"/>
              </a:ext>
            </a:extLst>
          </p:cNvPr>
          <p:cNvSpPr/>
          <p:nvPr/>
        </p:nvSpPr>
        <p:spPr>
          <a:xfrm>
            <a:off x="4373866" y="4704694"/>
            <a:ext cx="450129" cy="414028"/>
          </a:xfrm>
          <a:prstGeom prst="rightArrow">
            <a:avLst>
              <a:gd name="adj1" fmla="val 50000"/>
              <a:gd name="adj2" fmla="val 6227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E4054F-90E1-4DAE-B384-FE2D6142C83D}"/>
              </a:ext>
            </a:extLst>
          </p:cNvPr>
          <p:cNvSpPr txBox="1"/>
          <p:nvPr/>
        </p:nvSpPr>
        <p:spPr>
          <a:xfrm>
            <a:off x="8787937" y="3501071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B430BC-672B-48BB-A2C8-A026E639E596}"/>
              </a:ext>
            </a:extLst>
          </p:cNvPr>
          <p:cNvSpPr txBox="1"/>
          <p:nvPr/>
        </p:nvSpPr>
        <p:spPr>
          <a:xfrm>
            <a:off x="9108772" y="3490626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8D838A-6C76-453B-94E3-C1B6FBE14758}"/>
              </a:ext>
            </a:extLst>
          </p:cNvPr>
          <p:cNvSpPr txBox="1"/>
          <p:nvPr/>
        </p:nvSpPr>
        <p:spPr>
          <a:xfrm>
            <a:off x="9409287" y="3501071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33743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D429F7F-5EA0-4CD6-B6BF-A9CDE7017D3A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In-order from given Pre-order and Post-order. (Given that tree is FBT).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99189-2BDD-40D2-B309-E8220E766A57}"/>
              </a:ext>
            </a:extLst>
          </p:cNvPr>
          <p:cNvSpPr txBox="1"/>
          <p:nvPr/>
        </p:nvSpPr>
        <p:spPr>
          <a:xfrm>
            <a:off x="1049045" y="1112042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  : F,B,A,D,C,E,G,I,H,</a:t>
            </a:r>
            <a:r>
              <a:rPr lang="en-US" sz="2400" dirty="0"/>
              <a:t>K,J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/>
              <a:t>Post-order : A,C,E,D,B,H,K,I,J,G,F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C418A5-1F66-48C4-A013-3403AA1FB837}"/>
              </a:ext>
            </a:extLst>
          </p:cNvPr>
          <p:cNvSpPr/>
          <p:nvPr/>
        </p:nvSpPr>
        <p:spPr>
          <a:xfrm>
            <a:off x="5583581" y="231558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AF29CE-D01C-44C4-8288-A527030DC46B}"/>
              </a:ext>
            </a:extLst>
          </p:cNvPr>
          <p:cNvSpPr/>
          <p:nvPr/>
        </p:nvSpPr>
        <p:spPr>
          <a:xfrm>
            <a:off x="4415430" y="341789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47052B-9CFF-41C5-9D9C-2A668FB6EA97}"/>
              </a:ext>
            </a:extLst>
          </p:cNvPr>
          <p:cNvSpPr/>
          <p:nvPr/>
        </p:nvSpPr>
        <p:spPr>
          <a:xfrm>
            <a:off x="6646416" y="341763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91B1AF-C7AF-4890-962E-931DC3B4CC60}"/>
              </a:ext>
            </a:extLst>
          </p:cNvPr>
          <p:cNvSpPr/>
          <p:nvPr/>
        </p:nvSpPr>
        <p:spPr>
          <a:xfrm>
            <a:off x="3651207" y="459862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AE7D2-1092-415B-B9B9-C45A1C8BE026}"/>
              </a:ext>
            </a:extLst>
          </p:cNvPr>
          <p:cNvSpPr/>
          <p:nvPr/>
        </p:nvSpPr>
        <p:spPr>
          <a:xfrm>
            <a:off x="4915572" y="459862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140177-462B-4902-B39D-37BFDFA0DCD4}"/>
              </a:ext>
            </a:extLst>
          </p:cNvPr>
          <p:cNvSpPr/>
          <p:nvPr/>
        </p:nvSpPr>
        <p:spPr>
          <a:xfrm>
            <a:off x="4179518" y="5638823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AA5655-214E-4FA0-A61E-F073534EBC1F}"/>
              </a:ext>
            </a:extLst>
          </p:cNvPr>
          <p:cNvSpPr/>
          <p:nvPr/>
        </p:nvSpPr>
        <p:spPr>
          <a:xfrm>
            <a:off x="5057354" y="563882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098CC7-7B88-4370-B310-D54919B7D9A3}"/>
              </a:ext>
            </a:extLst>
          </p:cNvPr>
          <p:cNvSpPr/>
          <p:nvPr/>
        </p:nvSpPr>
        <p:spPr>
          <a:xfrm>
            <a:off x="6261270" y="456233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EDCC89-6C20-45B5-BFE1-66D4EF3B897F}"/>
              </a:ext>
            </a:extLst>
          </p:cNvPr>
          <p:cNvSpPr/>
          <p:nvPr/>
        </p:nvSpPr>
        <p:spPr>
          <a:xfrm>
            <a:off x="5813208" y="563882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1530B9-01EC-495C-A6E2-6DBF3C46955B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4938282" y="2815701"/>
            <a:ext cx="735006" cy="68799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F44999-A8B7-4856-9B30-B854CEB084CA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6106433" y="2815701"/>
            <a:ext cx="846263" cy="6019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11618A-C211-4539-BD24-6E47E9A8807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957487" y="3952291"/>
            <a:ext cx="622920" cy="64633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741A553-3E0B-4409-AAFD-7C89053135F9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4938282" y="3918011"/>
            <a:ext cx="283570" cy="68061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13A82F-010D-4693-9E29-9600B962753C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4485798" y="5098742"/>
            <a:ext cx="519481" cy="54008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9EEFF4-D359-40BA-AF18-C9E7DBE0F8EB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>
          <a:xfrm flipH="1" flipV="1">
            <a:off x="5221852" y="5184549"/>
            <a:ext cx="141782" cy="45427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4630D4-BDB4-4FFF-8713-AF4654850645}"/>
              </a:ext>
            </a:extLst>
          </p:cNvPr>
          <p:cNvCxnSpPr>
            <a:cxnSpLocks/>
          </p:cNvCxnSpPr>
          <p:nvPr/>
        </p:nvCxnSpPr>
        <p:spPr>
          <a:xfrm flipV="1">
            <a:off x="6606740" y="3963205"/>
            <a:ext cx="267089" cy="5991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31E736-79EA-4537-88F5-63A930751472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 flipH="1">
            <a:off x="6119488" y="5062455"/>
            <a:ext cx="231489" cy="57636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7BC6E26-40C8-4B1E-A73F-1DE8EA9CF7A3}"/>
              </a:ext>
            </a:extLst>
          </p:cNvPr>
          <p:cNvSpPr/>
          <p:nvPr/>
        </p:nvSpPr>
        <p:spPr>
          <a:xfrm>
            <a:off x="6800551" y="562317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8A8B9C-ACBF-4D23-93AA-99E79CD4C935}"/>
              </a:ext>
            </a:extLst>
          </p:cNvPr>
          <p:cNvCxnSpPr>
            <a:cxnSpLocks/>
            <a:stCxn id="24" idx="0"/>
            <a:endCxn id="13" idx="5"/>
          </p:cNvCxnSpPr>
          <p:nvPr/>
        </p:nvCxnSpPr>
        <p:spPr>
          <a:xfrm flipH="1" flipV="1">
            <a:off x="6784122" y="5062455"/>
            <a:ext cx="322709" cy="56071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35D35C6-9C59-4D68-B484-6FA0DD3C5E11}"/>
              </a:ext>
            </a:extLst>
          </p:cNvPr>
          <p:cNvSpPr/>
          <p:nvPr/>
        </p:nvSpPr>
        <p:spPr>
          <a:xfrm>
            <a:off x="7219299" y="456233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J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D3C0C2-47C9-423C-9B82-E87997BC3BCE}"/>
              </a:ext>
            </a:extLst>
          </p:cNvPr>
          <p:cNvCxnSpPr>
            <a:cxnSpLocks/>
            <a:stCxn id="29" idx="0"/>
            <a:endCxn id="8" idx="5"/>
          </p:cNvCxnSpPr>
          <p:nvPr/>
        </p:nvCxnSpPr>
        <p:spPr>
          <a:xfrm flipH="1" flipV="1">
            <a:off x="7169268" y="3917751"/>
            <a:ext cx="356311" cy="64458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6893ED1-9E47-4A74-9AF9-C7363B7117BA}"/>
              </a:ext>
            </a:extLst>
          </p:cNvPr>
          <p:cNvSpPr txBox="1"/>
          <p:nvPr/>
        </p:nvSpPr>
        <p:spPr>
          <a:xfrm>
            <a:off x="8535889" y="3039406"/>
            <a:ext cx="3645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In-order [L Root R]: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D5EA10-D4A1-4655-827F-929A513AAFC6}"/>
              </a:ext>
            </a:extLst>
          </p:cNvPr>
          <p:cNvSpPr txBox="1"/>
          <p:nvPr/>
        </p:nvSpPr>
        <p:spPr>
          <a:xfrm>
            <a:off x="8457023" y="3501071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A,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8BEA27B9-948B-499E-8D3B-A5C4F6BDCB76}"/>
              </a:ext>
            </a:extLst>
          </p:cNvPr>
          <p:cNvSpPr/>
          <p:nvPr/>
        </p:nvSpPr>
        <p:spPr>
          <a:xfrm rot="19155428">
            <a:off x="4629938" y="6319718"/>
            <a:ext cx="450129" cy="414028"/>
          </a:xfrm>
          <a:prstGeom prst="rightArrow">
            <a:avLst>
              <a:gd name="adj1" fmla="val 50000"/>
              <a:gd name="adj2" fmla="val 6227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E4054F-90E1-4DAE-B384-FE2D6142C83D}"/>
              </a:ext>
            </a:extLst>
          </p:cNvPr>
          <p:cNvSpPr txBox="1"/>
          <p:nvPr/>
        </p:nvSpPr>
        <p:spPr>
          <a:xfrm>
            <a:off x="8787937" y="3501071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B430BC-672B-48BB-A2C8-A026E639E596}"/>
              </a:ext>
            </a:extLst>
          </p:cNvPr>
          <p:cNvSpPr txBox="1"/>
          <p:nvPr/>
        </p:nvSpPr>
        <p:spPr>
          <a:xfrm>
            <a:off x="9108772" y="3490626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8D838A-6C76-453B-94E3-C1B6FBE14758}"/>
              </a:ext>
            </a:extLst>
          </p:cNvPr>
          <p:cNvSpPr txBox="1"/>
          <p:nvPr/>
        </p:nvSpPr>
        <p:spPr>
          <a:xfrm>
            <a:off x="9409287" y="3501071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29A64C-C8C7-46F9-B7C1-9D506E688897}"/>
              </a:ext>
            </a:extLst>
          </p:cNvPr>
          <p:cNvSpPr txBox="1"/>
          <p:nvPr/>
        </p:nvSpPr>
        <p:spPr>
          <a:xfrm>
            <a:off x="9719962" y="3501071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427548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D429F7F-5EA0-4CD6-B6BF-A9CDE7017D3A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In-order from given Pre-order and Post-order. (Given that tree is FBT).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99189-2BDD-40D2-B309-E8220E766A57}"/>
              </a:ext>
            </a:extLst>
          </p:cNvPr>
          <p:cNvSpPr txBox="1"/>
          <p:nvPr/>
        </p:nvSpPr>
        <p:spPr>
          <a:xfrm>
            <a:off x="1049045" y="1112042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  : F,B,A,D,C,E,G,I,H,</a:t>
            </a:r>
            <a:r>
              <a:rPr lang="en-US" sz="2400" dirty="0"/>
              <a:t>K,J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/>
              <a:t>Post-order : A,C,E,D,B,H,K,I,J,G,F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C418A5-1F66-48C4-A013-3403AA1FB837}"/>
              </a:ext>
            </a:extLst>
          </p:cNvPr>
          <p:cNvSpPr/>
          <p:nvPr/>
        </p:nvSpPr>
        <p:spPr>
          <a:xfrm>
            <a:off x="5583581" y="231558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AF29CE-D01C-44C4-8288-A527030DC46B}"/>
              </a:ext>
            </a:extLst>
          </p:cNvPr>
          <p:cNvSpPr/>
          <p:nvPr/>
        </p:nvSpPr>
        <p:spPr>
          <a:xfrm>
            <a:off x="4415430" y="341789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47052B-9CFF-41C5-9D9C-2A668FB6EA97}"/>
              </a:ext>
            </a:extLst>
          </p:cNvPr>
          <p:cNvSpPr/>
          <p:nvPr/>
        </p:nvSpPr>
        <p:spPr>
          <a:xfrm>
            <a:off x="6646416" y="341763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91B1AF-C7AF-4890-962E-931DC3B4CC60}"/>
              </a:ext>
            </a:extLst>
          </p:cNvPr>
          <p:cNvSpPr/>
          <p:nvPr/>
        </p:nvSpPr>
        <p:spPr>
          <a:xfrm>
            <a:off x="3651207" y="459862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AE7D2-1092-415B-B9B9-C45A1C8BE026}"/>
              </a:ext>
            </a:extLst>
          </p:cNvPr>
          <p:cNvSpPr/>
          <p:nvPr/>
        </p:nvSpPr>
        <p:spPr>
          <a:xfrm>
            <a:off x="4915572" y="459862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140177-462B-4902-B39D-37BFDFA0DCD4}"/>
              </a:ext>
            </a:extLst>
          </p:cNvPr>
          <p:cNvSpPr/>
          <p:nvPr/>
        </p:nvSpPr>
        <p:spPr>
          <a:xfrm>
            <a:off x="4179518" y="5638823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AA5655-214E-4FA0-A61E-F073534EBC1F}"/>
              </a:ext>
            </a:extLst>
          </p:cNvPr>
          <p:cNvSpPr/>
          <p:nvPr/>
        </p:nvSpPr>
        <p:spPr>
          <a:xfrm>
            <a:off x="5057354" y="563882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098CC7-7B88-4370-B310-D54919B7D9A3}"/>
              </a:ext>
            </a:extLst>
          </p:cNvPr>
          <p:cNvSpPr/>
          <p:nvPr/>
        </p:nvSpPr>
        <p:spPr>
          <a:xfrm>
            <a:off x="6261270" y="456233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EDCC89-6C20-45B5-BFE1-66D4EF3B897F}"/>
              </a:ext>
            </a:extLst>
          </p:cNvPr>
          <p:cNvSpPr/>
          <p:nvPr/>
        </p:nvSpPr>
        <p:spPr>
          <a:xfrm>
            <a:off x="5813208" y="563882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1530B9-01EC-495C-A6E2-6DBF3C46955B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4938282" y="2815701"/>
            <a:ext cx="735006" cy="68799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F44999-A8B7-4856-9B30-B854CEB084CA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6106433" y="2815701"/>
            <a:ext cx="846263" cy="6019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11618A-C211-4539-BD24-6E47E9A8807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957487" y="3952291"/>
            <a:ext cx="622920" cy="64633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741A553-3E0B-4409-AAFD-7C89053135F9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4938282" y="3918011"/>
            <a:ext cx="283570" cy="68061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13A82F-010D-4693-9E29-9600B962753C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4485798" y="5098742"/>
            <a:ext cx="519481" cy="54008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9EEFF4-D359-40BA-AF18-C9E7DBE0F8EB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>
          <a:xfrm flipH="1" flipV="1">
            <a:off x="5221852" y="5184549"/>
            <a:ext cx="141782" cy="45427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4630D4-BDB4-4FFF-8713-AF4654850645}"/>
              </a:ext>
            </a:extLst>
          </p:cNvPr>
          <p:cNvCxnSpPr>
            <a:cxnSpLocks/>
          </p:cNvCxnSpPr>
          <p:nvPr/>
        </p:nvCxnSpPr>
        <p:spPr>
          <a:xfrm flipV="1">
            <a:off x="6606740" y="3963205"/>
            <a:ext cx="267089" cy="5991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31E736-79EA-4537-88F5-63A930751472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 flipH="1">
            <a:off x="6119488" y="5062455"/>
            <a:ext cx="231489" cy="57636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7BC6E26-40C8-4B1E-A73F-1DE8EA9CF7A3}"/>
              </a:ext>
            </a:extLst>
          </p:cNvPr>
          <p:cNvSpPr/>
          <p:nvPr/>
        </p:nvSpPr>
        <p:spPr>
          <a:xfrm>
            <a:off x="6800551" y="562317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8A8B9C-ACBF-4D23-93AA-99E79CD4C935}"/>
              </a:ext>
            </a:extLst>
          </p:cNvPr>
          <p:cNvCxnSpPr>
            <a:cxnSpLocks/>
            <a:stCxn id="24" idx="0"/>
            <a:endCxn id="13" idx="5"/>
          </p:cNvCxnSpPr>
          <p:nvPr/>
        </p:nvCxnSpPr>
        <p:spPr>
          <a:xfrm flipH="1" flipV="1">
            <a:off x="6784122" y="5062455"/>
            <a:ext cx="322709" cy="56071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35D35C6-9C59-4D68-B484-6FA0DD3C5E11}"/>
              </a:ext>
            </a:extLst>
          </p:cNvPr>
          <p:cNvSpPr/>
          <p:nvPr/>
        </p:nvSpPr>
        <p:spPr>
          <a:xfrm>
            <a:off x="7219299" y="456233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J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D3C0C2-47C9-423C-9B82-E87997BC3BCE}"/>
              </a:ext>
            </a:extLst>
          </p:cNvPr>
          <p:cNvCxnSpPr>
            <a:cxnSpLocks/>
            <a:stCxn id="29" idx="0"/>
            <a:endCxn id="8" idx="5"/>
          </p:cNvCxnSpPr>
          <p:nvPr/>
        </p:nvCxnSpPr>
        <p:spPr>
          <a:xfrm flipH="1" flipV="1">
            <a:off x="7169268" y="3917751"/>
            <a:ext cx="356311" cy="64458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6893ED1-9E47-4A74-9AF9-C7363B7117BA}"/>
              </a:ext>
            </a:extLst>
          </p:cNvPr>
          <p:cNvSpPr txBox="1"/>
          <p:nvPr/>
        </p:nvSpPr>
        <p:spPr>
          <a:xfrm>
            <a:off x="8535889" y="3039406"/>
            <a:ext cx="3645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In-order [L Root R]: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D5EA10-D4A1-4655-827F-929A513AAFC6}"/>
              </a:ext>
            </a:extLst>
          </p:cNvPr>
          <p:cNvSpPr txBox="1"/>
          <p:nvPr/>
        </p:nvSpPr>
        <p:spPr>
          <a:xfrm>
            <a:off x="8457023" y="3501071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A,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8BEA27B9-948B-499E-8D3B-A5C4F6BDCB76}"/>
              </a:ext>
            </a:extLst>
          </p:cNvPr>
          <p:cNvSpPr/>
          <p:nvPr/>
        </p:nvSpPr>
        <p:spPr>
          <a:xfrm>
            <a:off x="4946116" y="2357352"/>
            <a:ext cx="450129" cy="414028"/>
          </a:xfrm>
          <a:prstGeom prst="rightArrow">
            <a:avLst>
              <a:gd name="adj1" fmla="val 50000"/>
              <a:gd name="adj2" fmla="val 6227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E4054F-90E1-4DAE-B384-FE2D6142C83D}"/>
              </a:ext>
            </a:extLst>
          </p:cNvPr>
          <p:cNvSpPr txBox="1"/>
          <p:nvPr/>
        </p:nvSpPr>
        <p:spPr>
          <a:xfrm>
            <a:off x="8787937" y="3501071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B430BC-672B-48BB-A2C8-A026E639E596}"/>
              </a:ext>
            </a:extLst>
          </p:cNvPr>
          <p:cNvSpPr txBox="1"/>
          <p:nvPr/>
        </p:nvSpPr>
        <p:spPr>
          <a:xfrm>
            <a:off x="9108772" y="3490626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8D838A-6C76-453B-94E3-C1B6FBE14758}"/>
              </a:ext>
            </a:extLst>
          </p:cNvPr>
          <p:cNvSpPr txBox="1"/>
          <p:nvPr/>
        </p:nvSpPr>
        <p:spPr>
          <a:xfrm>
            <a:off x="9409287" y="3501071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29A64C-C8C7-46F9-B7C1-9D506E688897}"/>
              </a:ext>
            </a:extLst>
          </p:cNvPr>
          <p:cNvSpPr txBox="1"/>
          <p:nvPr/>
        </p:nvSpPr>
        <p:spPr>
          <a:xfrm>
            <a:off x="9719962" y="3501071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03F390-CF05-46C6-B1A9-277909A99B72}"/>
              </a:ext>
            </a:extLst>
          </p:cNvPr>
          <p:cNvSpPr txBox="1"/>
          <p:nvPr/>
        </p:nvSpPr>
        <p:spPr>
          <a:xfrm>
            <a:off x="10030637" y="3490626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71814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D429F7F-5EA0-4CD6-B6BF-A9CDE7017D3A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In-order from given Pre-order and Post-order. (Given that tree is FBT).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99189-2BDD-40D2-B309-E8220E766A57}"/>
              </a:ext>
            </a:extLst>
          </p:cNvPr>
          <p:cNvSpPr txBox="1"/>
          <p:nvPr/>
        </p:nvSpPr>
        <p:spPr>
          <a:xfrm>
            <a:off x="1049045" y="1112042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  : F,B,A,D,C,E,G,I,H,</a:t>
            </a:r>
            <a:r>
              <a:rPr lang="en-US" sz="2400" dirty="0"/>
              <a:t>K,J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/>
              <a:t>Post-order : A,C,E,D,B,H,K,I,J,G,F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C418A5-1F66-48C4-A013-3403AA1FB837}"/>
              </a:ext>
            </a:extLst>
          </p:cNvPr>
          <p:cNvSpPr/>
          <p:nvPr/>
        </p:nvSpPr>
        <p:spPr>
          <a:xfrm>
            <a:off x="5583581" y="231558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AF29CE-D01C-44C4-8288-A527030DC46B}"/>
              </a:ext>
            </a:extLst>
          </p:cNvPr>
          <p:cNvSpPr/>
          <p:nvPr/>
        </p:nvSpPr>
        <p:spPr>
          <a:xfrm>
            <a:off x="4415430" y="341789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47052B-9CFF-41C5-9D9C-2A668FB6EA97}"/>
              </a:ext>
            </a:extLst>
          </p:cNvPr>
          <p:cNvSpPr/>
          <p:nvPr/>
        </p:nvSpPr>
        <p:spPr>
          <a:xfrm>
            <a:off x="6646416" y="341763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91B1AF-C7AF-4890-962E-931DC3B4CC60}"/>
              </a:ext>
            </a:extLst>
          </p:cNvPr>
          <p:cNvSpPr/>
          <p:nvPr/>
        </p:nvSpPr>
        <p:spPr>
          <a:xfrm>
            <a:off x="3651207" y="459862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AE7D2-1092-415B-B9B9-C45A1C8BE026}"/>
              </a:ext>
            </a:extLst>
          </p:cNvPr>
          <p:cNvSpPr/>
          <p:nvPr/>
        </p:nvSpPr>
        <p:spPr>
          <a:xfrm>
            <a:off x="4915572" y="459862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140177-462B-4902-B39D-37BFDFA0DCD4}"/>
              </a:ext>
            </a:extLst>
          </p:cNvPr>
          <p:cNvSpPr/>
          <p:nvPr/>
        </p:nvSpPr>
        <p:spPr>
          <a:xfrm>
            <a:off x="4179518" y="5638823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AA5655-214E-4FA0-A61E-F073534EBC1F}"/>
              </a:ext>
            </a:extLst>
          </p:cNvPr>
          <p:cNvSpPr/>
          <p:nvPr/>
        </p:nvSpPr>
        <p:spPr>
          <a:xfrm>
            <a:off x="5057354" y="563882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098CC7-7B88-4370-B310-D54919B7D9A3}"/>
              </a:ext>
            </a:extLst>
          </p:cNvPr>
          <p:cNvSpPr/>
          <p:nvPr/>
        </p:nvSpPr>
        <p:spPr>
          <a:xfrm>
            <a:off x="6261270" y="456233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EDCC89-6C20-45B5-BFE1-66D4EF3B897F}"/>
              </a:ext>
            </a:extLst>
          </p:cNvPr>
          <p:cNvSpPr/>
          <p:nvPr/>
        </p:nvSpPr>
        <p:spPr>
          <a:xfrm>
            <a:off x="5813208" y="563882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1530B9-01EC-495C-A6E2-6DBF3C46955B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4938282" y="2815701"/>
            <a:ext cx="735006" cy="68799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F44999-A8B7-4856-9B30-B854CEB084CA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6106433" y="2815701"/>
            <a:ext cx="846263" cy="6019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11618A-C211-4539-BD24-6E47E9A8807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957487" y="3952291"/>
            <a:ext cx="622920" cy="64633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741A553-3E0B-4409-AAFD-7C89053135F9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4938282" y="3918011"/>
            <a:ext cx="283570" cy="68061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13A82F-010D-4693-9E29-9600B962753C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4485798" y="5098742"/>
            <a:ext cx="519481" cy="54008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9EEFF4-D359-40BA-AF18-C9E7DBE0F8EB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>
          <a:xfrm flipH="1" flipV="1">
            <a:off x="5221852" y="5184549"/>
            <a:ext cx="141782" cy="45427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4630D4-BDB4-4FFF-8713-AF4654850645}"/>
              </a:ext>
            </a:extLst>
          </p:cNvPr>
          <p:cNvCxnSpPr>
            <a:cxnSpLocks/>
          </p:cNvCxnSpPr>
          <p:nvPr/>
        </p:nvCxnSpPr>
        <p:spPr>
          <a:xfrm flipV="1">
            <a:off x="6606740" y="3963205"/>
            <a:ext cx="267089" cy="5991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31E736-79EA-4537-88F5-63A930751472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 flipH="1">
            <a:off x="6119488" y="5062455"/>
            <a:ext cx="231489" cy="57636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7BC6E26-40C8-4B1E-A73F-1DE8EA9CF7A3}"/>
              </a:ext>
            </a:extLst>
          </p:cNvPr>
          <p:cNvSpPr/>
          <p:nvPr/>
        </p:nvSpPr>
        <p:spPr>
          <a:xfrm>
            <a:off x="6800551" y="562317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8A8B9C-ACBF-4D23-93AA-99E79CD4C935}"/>
              </a:ext>
            </a:extLst>
          </p:cNvPr>
          <p:cNvCxnSpPr>
            <a:cxnSpLocks/>
            <a:stCxn id="24" idx="0"/>
            <a:endCxn id="13" idx="5"/>
          </p:cNvCxnSpPr>
          <p:nvPr/>
        </p:nvCxnSpPr>
        <p:spPr>
          <a:xfrm flipH="1" flipV="1">
            <a:off x="6784122" y="5062455"/>
            <a:ext cx="322709" cy="56071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35D35C6-9C59-4D68-B484-6FA0DD3C5E11}"/>
              </a:ext>
            </a:extLst>
          </p:cNvPr>
          <p:cNvSpPr/>
          <p:nvPr/>
        </p:nvSpPr>
        <p:spPr>
          <a:xfrm>
            <a:off x="7219299" y="456233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J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D3C0C2-47C9-423C-9B82-E87997BC3BCE}"/>
              </a:ext>
            </a:extLst>
          </p:cNvPr>
          <p:cNvCxnSpPr>
            <a:cxnSpLocks/>
            <a:stCxn id="29" idx="0"/>
            <a:endCxn id="8" idx="5"/>
          </p:cNvCxnSpPr>
          <p:nvPr/>
        </p:nvCxnSpPr>
        <p:spPr>
          <a:xfrm flipH="1" flipV="1">
            <a:off x="7169268" y="3917751"/>
            <a:ext cx="356311" cy="64458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6893ED1-9E47-4A74-9AF9-C7363B7117BA}"/>
              </a:ext>
            </a:extLst>
          </p:cNvPr>
          <p:cNvSpPr txBox="1"/>
          <p:nvPr/>
        </p:nvSpPr>
        <p:spPr>
          <a:xfrm>
            <a:off x="8535889" y="3039406"/>
            <a:ext cx="3645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In-order [L Root R]: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D5EA10-D4A1-4655-827F-929A513AAFC6}"/>
              </a:ext>
            </a:extLst>
          </p:cNvPr>
          <p:cNvSpPr txBox="1"/>
          <p:nvPr/>
        </p:nvSpPr>
        <p:spPr>
          <a:xfrm>
            <a:off x="8457023" y="3501071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A,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8BEA27B9-948B-499E-8D3B-A5C4F6BDCB76}"/>
              </a:ext>
            </a:extLst>
          </p:cNvPr>
          <p:cNvSpPr/>
          <p:nvPr/>
        </p:nvSpPr>
        <p:spPr>
          <a:xfrm rot="19636529">
            <a:off x="5497263" y="6301281"/>
            <a:ext cx="450129" cy="414028"/>
          </a:xfrm>
          <a:prstGeom prst="rightArrow">
            <a:avLst>
              <a:gd name="adj1" fmla="val 50000"/>
              <a:gd name="adj2" fmla="val 6227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E4054F-90E1-4DAE-B384-FE2D6142C83D}"/>
              </a:ext>
            </a:extLst>
          </p:cNvPr>
          <p:cNvSpPr txBox="1"/>
          <p:nvPr/>
        </p:nvSpPr>
        <p:spPr>
          <a:xfrm>
            <a:off x="8787937" y="3501071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B430BC-672B-48BB-A2C8-A026E639E596}"/>
              </a:ext>
            </a:extLst>
          </p:cNvPr>
          <p:cNvSpPr txBox="1"/>
          <p:nvPr/>
        </p:nvSpPr>
        <p:spPr>
          <a:xfrm>
            <a:off x="9108772" y="3490626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8D838A-6C76-453B-94E3-C1B6FBE14758}"/>
              </a:ext>
            </a:extLst>
          </p:cNvPr>
          <p:cNvSpPr txBox="1"/>
          <p:nvPr/>
        </p:nvSpPr>
        <p:spPr>
          <a:xfrm>
            <a:off x="9409287" y="3501071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29A64C-C8C7-46F9-B7C1-9D506E688897}"/>
              </a:ext>
            </a:extLst>
          </p:cNvPr>
          <p:cNvSpPr txBox="1"/>
          <p:nvPr/>
        </p:nvSpPr>
        <p:spPr>
          <a:xfrm>
            <a:off x="9719962" y="3501071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03F390-CF05-46C6-B1A9-277909A99B72}"/>
              </a:ext>
            </a:extLst>
          </p:cNvPr>
          <p:cNvSpPr txBox="1"/>
          <p:nvPr/>
        </p:nvSpPr>
        <p:spPr>
          <a:xfrm>
            <a:off x="10030637" y="3490626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576758-8166-4907-8CE9-4FBBF0B1B885}"/>
              </a:ext>
            </a:extLst>
          </p:cNvPr>
          <p:cNvSpPr txBox="1"/>
          <p:nvPr/>
        </p:nvSpPr>
        <p:spPr>
          <a:xfrm>
            <a:off x="10282604" y="3490626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H,</a:t>
            </a:r>
          </a:p>
        </p:txBody>
      </p:sp>
    </p:spTree>
    <p:extLst>
      <p:ext uri="{BB962C8B-B14F-4D97-AF65-F5344CB8AC3E}">
        <p14:creationId xmlns:p14="http://schemas.microsoft.com/office/powerpoint/2010/main" val="350945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D429F7F-5EA0-4CD6-B6BF-A9CDE7017D3A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In-order from given Pre-order and Post-order. (Given that tree is FBT).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99189-2BDD-40D2-B309-E8220E766A57}"/>
              </a:ext>
            </a:extLst>
          </p:cNvPr>
          <p:cNvSpPr txBox="1"/>
          <p:nvPr/>
        </p:nvSpPr>
        <p:spPr>
          <a:xfrm>
            <a:off x="1049045" y="1112042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  : F,B,A,D,C,E,G,I,H,</a:t>
            </a:r>
            <a:r>
              <a:rPr lang="en-US" sz="2400" dirty="0"/>
              <a:t>K,J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/>
              <a:t>Post-order : A,C,E,D,B,H,K,I,J,G,F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C418A5-1F66-48C4-A013-3403AA1FB837}"/>
              </a:ext>
            </a:extLst>
          </p:cNvPr>
          <p:cNvSpPr/>
          <p:nvPr/>
        </p:nvSpPr>
        <p:spPr>
          <a:xfrm>
            <a:off x="5583581" y="231558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AF29CE-D01C-44C4-8288-A527030DC46B}"/>
              </a:ext>
            </a:extLst>
          </p:cNvPr>
          <p:cNvSpPr/>
          <p:nvPr/>
        </p:nvSpPr>
        <p:spPr>
          <a:xfrm>
            <a:off x="4415430" y="341789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47052B-9CFF-41C5-9D9C-2A668FB6EA97}"/>
              </a:ext>
            </a:extLst>
          </p:cNvPr>
          <p:cNvSpPr/>
          <p:nvPr/>
        </p:nvSpPr>
        <p:spPr>
          <a:xfrm>
            <a:off x="6646416" y="341763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91B1AF-C7AF-4890-962E-931DC3B4CC60}"/>
              </a:ext>
            </a:extLst>
          </p:cNvPr>
          <p:cNvSpPr/>
          <p:nvPr/>
        </p:nvSpPr>
        <p:spPr>
          <a:xfrm>
            <a:off x="3651207" y="459862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AE7D2-1092-415B-B9B9-C45A1C8BE026}"/>
              </a:ext>
            </a:extLst>
          </p:cNvPr>
          <p:cNvSpPr/>
          <p:nvPr/>
        </p:nvSpPr>
        <p:spPr>
          <a:xfrm>
            <a:off x="4915572" y="459862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140177-462B-4902-B39D-37BFDFA0DCD4}"/>
              </a:ext>
            </a:extLst>
          </p:cNvPr>
          <p:cNvSpPr/>
          <p:nvPr/>
        </p:nvSpPr>
        <p:spPr>
          <a:xfrm>
            <a:off x="4179518" y="5638823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AA5655-214E-4FA0-A61E-F073534EBC1F}"/>
              </a:ext>
            </a:extLst>
          </p:cNvPr>
          <p:cNvSpPr/>
          <p:nvPr/>
        </p:nvSpPr>
        <p:spPr>
          <a:xfrm>
            <a:off x="5057354" y="563882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098CC7-7B88-4370-B310-D54919B7D9A3}"/>
              </a:ext>
            </a:extLst>
          </p:cNvPr>
          <p:cNvSpPr/>
          <p:nvPr/>
        </p:nvSpPr>
        <p:spPr>
          <a:xfrm>
            <a:off x="6261270" y="456233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EDCC89-6C20-45B5-BFE1-66D4EF3B897F}"/>
              </a:ext>
            </a:extLst>
          </p:cNvPr>
          <p:cNvSpPr/>
          <p:nvPr/>
        </p:nvSpPr>
        <p:spPr>
          <a:xfrm>
            <a:off x="5813208" y="563882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1530B9-01EC-495C-A6E2-6DBF3C46955B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4938282" y="2815701"/>
            <a:ext cx="735006" cy="68799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F44999-A8B7-4856-9B30-B854CEB084CA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6106433" y="2815701"/>
            <a:ext cx="846263" cy="6019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11618A-C211-4539-BD24-6E47E9A8807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957487" y="3952291"/>
            <a:ext cx="622920" cy="64633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741A553-3E0B-4409-AAFD-7C89053135F9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4938282" y="3918011"/>
            <a:ext cx="283570" cy="68061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13A82F-010D-4693-9E29-9600B962753C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4485798" y="5098742"/>
            <a:ext cx="519481" cy="54008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9EEFF4-D359-40BA-AF18-C9E7DBE0F8EB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>
          <a:xfrm flipH="1" flipV="1">
            <a:off x="5221852" y="5184549"/>
            <a:ext cx="141782" cy="45427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4630D4-BDB4-4FFF-8713-AF4654850645}"/>
              </a:ext>
            </a:extLst>
          </p:cNvPr>
          <p:cNvCxnSpPr>
            <a:cxnSpLocks/>
          </p:cNvCxnSpPr>
          <p:nvPr/>
        </p:nvCxnSpPr>
        <p:spPr>
          <a:xfrm flipV="1">
            <a:off x="6606740" y="3963205"/>
            <a:ext cx="267089" cy="5991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31E736-79EA-4537-88F5-63A930751472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 flipH="1">
            <a:off x="6119488" y="5062455"/>
            <a:ext cx="231489" cy="57636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7BC6E26-40C8-4B1E-A73F-1DE8EA9CF7A3}"/>
              </a:ext>
            </a:extLst>
          </p:cNvPr>
          <p:cNvSpPr/>
          <p:nvPr/>
        </p:nvSpPr>
        <p:spPr>
          <a:xfrm>
            <a:off x="6800551" y="562317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8A8B9C-ACBF-4D23-93AA-99E79CD4C935}"/>
              </a:ext>
            </a:extLst>
          </p:cNvPr>
          <p:cNvCxnSpPr>
            <a:cxnSpLocks/>
            <a:stCxn id="24" idx="0"/>
            <a:endCxn id="13" idx="5"/>
          </p:cNvCxnSpPr>
          <p:nvPr/>
        </p:nvCxnSpPr>
        <p:spPr>
          <a:xfrm flipH="1" flipV="1">
            <a:off x="6784122" y="5062455"/>
            <a:ext cx="322709" cy="56071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35D35C6-9C59-4D68-B484-6FA0DD3C5E11}"/>
              </a:ext>
            </a:extLst>
          </p:cNvPr>
          <p:cNvSpPr/>
          <p:nvPr/>
        </p:nvSpPr>
        <p:spPr>
          <a:xfrm>
            <a:off x="7219299" y="456233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J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D3C0C2-47C9-423C-9B82-E87997BC3BCE}"/>
              </a:ext>
            </a:extLst>
          </p:cNvPr>
          <p:cNvCxnSpPr>
            <a:cxnSpLocks/>
            <a:stCxn id="29" idx="0"/>
            <a:endCxn id="8" idx="5"/>
          </p:cNvCxnSpPr>
          <p:nvPr/>
        </p:nvCxnSpPr>
        <p:spPr>
          <a:xfrm flipH="1" flipV="1">
            <a:off x="7169268" y="3917751"/>
            <a:ext cx="356311" cy="64458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6893ED1-9E47-4A74-9AF9-C7363B7117BA}"/>
              </a:ext>
            </a:extLst>
          </p:cNvPr>
          <p:cNvSpPr txBox="1"/>
          <p:nvPr/>
        </p:nvSpPr>
        <p:spPr>
          <a:xfrm>
            <a:off x="8535889" y="3039406"/>
            <a:ext cx="3645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In-order [L Root R]: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D5EA10-D4A1-4655-827F-929A513AAFC6}"/>
              </a:ext>
            </a:extLst>
          </p:cNvPr>
          <p:cNvSpPr txBox="1"/>
          <p:nvPr/>
        </p:nvSpPr>
        <p:spPr>
          <a:xfrm>
            <a:off x="8457023" y="3501071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A,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8BEA27B9-948B-499E-8D3B-A5C4F6BDCB76}"/>
              </a:ext>
            </a:extLst>
          </p:cNvPr>
          <p:cNvSpPr/>
          <p:nvPr/>
        </p:nvSpPr>
        <p:spPr>
          <a:xfrm>
            <a:off x="5703427" y="4619859"/>
            <a:ext cx="450129" cy="414028"/>
          </a:xfrm>
          <a:prstGeom prst="rightArrow">
            <a:avLst>
              <a:gd name="adj1" fmla="val 50000"/>
              <a:gd name="adj2" fmla="val 6227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E4054F-90E1-4DAE-B384-FE2D6142C83D}"/>
              </a:ext>
            </a:extLst>
          </p:cNvPr>
          <p:cNvSpPr txBox="1"/>
          <p:nvPr/>
        </p:nvSpPr>
        <p:spPr>
          <a:xfrm>
            <a:off x="8787937" y="3501071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B430BC-672B-48BB-A2C8-A026E639E596}"/>
              </a:ext>
            </a:extLst>
          </p:cNvPr>
          <p:cNvSpPr txBox="1"/>
          <p:nvPr/>
        </p:nvSpPr>
        <p:spPr>
          <a:xfrm>
            <a:off x="9108772" y="3490626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8D838A-6C76-453B-94E3-C1B6FBE14758}"/>
              </a:ext>
            </a:extLst>
          </p:cNvPr>
          <p:cNvSpPr txBox="1"/>
          <p:nvPr/>
        </p:nvSpPr>
        <p:spPr>
          <a:xfrm>
            <a:off x="9409287" y="3501071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29A64C-C8C7-46F9-B7C1-9D506E688897}"/>
              </a:ext>
            </a:extLst>
          </p:cNvPr>
          <p:cNvSpPr txBox="1"/>
          <p:nvPr/>
        </p:nvSpPr>
        <p:spPr>
          <a:xfrm>
            <a:off x="9719962" y="3501071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03F390-CF05-46C6-B1A9-277909A99B72}"/>
              </a:ext>
            </a:extLst>
          </p:cNvPr>
          <p:cNvSpPr txBox="1"/>
          <p:nvPr/>
        </p:nvSpPr>
        <p:spPr>
          <a:xfrm>
            <a:off x="10030637" y="3490626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576758-8166-4907-8CE9-4FBBF0B1B885}"/>
              </a:ext>
            </a:extLst>
          </p:cNvPr>
          <p:cNvSpPr txBox="1"/>
          <p:nvPr/>
        </p:nvSpPr>
        <p:spPr>
          <a:xfrm>
            <a:off x="10282604" y="3490626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H,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2A06ED-129F-4B3D-80FB-1A97D63EC3FF}"/>
              </a:ext>
            </a:extLst>
          </p:cNvPr>
          <p:cNvSpPr txBox="1"/>
          <p:nvPr/>
        </p:nvSpPr>
        <p:spPr>
          <a:xfrm>
            <a:off x="10610995" y="3470985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I,</a:t>
            </a:r>
          </a:p>
        </p:txBody>
      </p:sp>
    </p:spTree>
    <p:extLst>
      <p:ext uri="{BB962C8B-B14F-4D97-AF65-F5344CB8AC3E}">
        <p14:creationId xmlns:p14="http://schemas.microsoft.com/office/powerpoint/2010/main" val="315190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D429F7F-5EA0-4CD6-B6BF-A9CDE7017D3A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In-order from given Pre-order and Post-order. (Given that tree is FBT).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99189-2BDD-40D2-B309-E8220E766A57}"/>
              </a:ext>
            </a:extLst>
          </p:cNvPr>
          <p:cNvSpPr txBox="1"/>
          <p:nvPr/>
        </p:nvSpPr>
        <p:spPr>
          <a:xfrm>
            <a:off x="1049045" y="1112042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  : F,B,A,D,C,E,G,I,H,</a:t>
            </a:r>
            <a:r>
              <a:rPr lang="en-US" sz="2400" dirty="0"/>
              <a:t>K,J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/>
              <a:t>Post-order : A,C,E,D,B,H,K,I,J,G,F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C418A5-1F66-48C4-A013-3403AA1FB837}"/>
              </a:ext>
            </a:extLst>
          </p:cNvPr>
          <p:cNvSpPr/>
          <p:nvPr/>
        </p:nvSpPr>
        <p:spPr>
          <a:xfrm>
            <a:off x="5583581" y="231558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AF29CE-D01C-44C4-8288-A527030DC46B}"/>
              </a:ext>
            </a:extLst>
          </p:cNvPr>
          <p:cNvSpPr/>
          <p:nvPr/>
        </p:nvSpPr>
        <p:spPr>
          <a:xfrm>
            <a:off x="4415430" y="341789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47052B-9CFF-41C5-9D9C-2A668FB6EA97}"/>
              </a:ext>
            </a:extLst>
          </p:cNvPr>
          <p:cNvSpPr/>
          <p:nvPr/>
        </p:nvSpPr>
        <p:spPr>
          <a:xfrm>
            <a:off x="6646416" y="341763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91B1AF-C7AF-4890-962E-931DC3B4CC60}"/>
              </a:ext>
            </a:extLst>
          </p:cNvPr>
          <p:cNvSpPr/>
          <p:nvPr/>
        </p:nvSpPr>
        <p:spPr>
          <a:xfrm>
            <a:off x="3651207" y="459862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AE7D2-1092-415B-B9B9-C45A1C8BE026}"/>
              </a:ext>
            </a:extLst>
          </p:cNvPr>
          <p:cNvSpPr/>
          <p:nvPr/>
        </p:nvSpPr>
        <p:spPr>
          <a:xfrm>
            <a:off x="4915572" y="459862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140177-462B-4902-B39D-37BFDFA0DCD4}"/>
              </a:ext>
            </a:extLst>
          </p:cNvPr>
          <p:cNvSpPr/>
          <p:nvPr/>
        </p:nvSpPr>
        <p:spPr>
          <a:xfrm>
            <a:off x="4179518" y="5638823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AA5655-214E-4FA0-A61E-F073534EBC1F}"/>
              </a:ext>
            </a:extLst>
          </p:cNvPr>
          <p:cNvSpPr/>
          <p:nvPr/>
        </p:nvSpPr>
        <p:spPr>
          <a:xfrm>
            <a:off x="5057354" y="563882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098CC7-7B88-4370-B310-D54919B7D9A3}"/>
              </a:ext>
            </a:extLst>
          </p:cNvPr>
          <p:cNvSpPr/>
          <p:nvPr/>
        </p:nvSpPr>
        <p:spPr>
          <a:xfrm>
            <a:off x="6261270" y="456233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EDCC89-6C20-45B5-BFE1-66D4EF3B897F}"/>
              </a:ext>
            </a:extLst>
          </p:cNvPr>
          <p:cNvSpPr/>
          <p:nvPr/>
        </p:nvSpPr>
        <p:spPr>
          <a:xfrm>
            <a:off x="5813208" y="563882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1530B9-01EC-495C-A6E2-6DBF3C46955B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4938282" y="2815701"/>
            <a:ext cx="735006" cy="68799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F44999-A8B7-4856-9B30-B854CEB084CA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6106433" y="2815701"/>
            <a:ext cx="846263" cy="6019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11618A-C211-4539-BD24-6E47E9A8807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957487" y="3952291"/>
            <a:ext cx="622920" cy="64633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741A553-3E0B-4409-AAFD-7C89053135F9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4938282" y="3918011"/>
            <a:ext cx="283570" cy="68061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13A82F-010D-4693-9E29-9600B962753C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4485798" y="5098742"/>
            <a:ext cx="519481" cy="54008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9EEFF4-D359-40BA-AF18-C9E7DBE0F8EB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>
          <a:xfrm flipH="1" flipV="1">
            <a:off x="5221852" y="5184549"/>
            <a:ext cx="141782" cy="45427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4630D4-BDB4-4FFF-8713-AF4654850645}"/>
              </a:ext>
            </a:extLst>
          </p:cNvPr>
          <p:cNvCxnSpPr>
            <a:cxnSpLocks/>
          </p:cNvCxnSpPr>
          <p:nvPr/>
        </p:nvCxnSpPr>
        <p:spPr>
          <a:xfrm flipV="1">
            <a:off x="6606740" y="3963205"/>
            <a:ext cx="267089" cy="5991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31E736-79EA-4537-88F5-63A930751472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 flipH="1">
            <a:off x="6119488" y="5062455"/>
            <a:ext cx="231489" cy="57636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7BC6E26-40C8-4B1E-A73F-1DE8EA9CF7A3}"/>
              </a:ext>
            </a:extLst>
          </p:cNvPr>
          <p:cNvSpPr/>
          <p:nvPr/>
        </p:nvSpPr>
        <p:spPr>
          <a:xfrm>
            <a:off x="6800551" y="562317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8A8B9C-ACBF-4D23-93AA-99E79CD4C935}"/>
              </a:ext>
            </a:extLst>
          </p:cNvPr>
          <p:cNvCxnSpPr>
            <a:cxnSpLocks/>
            <a:stCxn id="24" idx="0"/>
            <a:endCxn id="13" idx="5"/>
          </p:cNvCxnSpPr>
          <p:nvPr/>
        </p:nvCxnSpPr>
        <p:spPr>
          <a:xfrm flipH="1" flipV="1">
            <a:off x="6784122" y="5062455"/>
            <a:ext cx="322709" cy="56071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35D35C6-9C59-4D68-B484-6FA0DD3C5E11}"/>
              </a:ext>
            </a:extLst>
          </p:cNvPr>
          <p:cNvSpPr/>
          <p:nvPr/>
        </p:nvSpPr>
        <p:spPr>
          <a:xfrm>
            <a:off x="7219299" y="456233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J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D3C0C2-47C9-423C-9B82-E87997BC3BCE}"/>
              </a:ext>
            </a:extLst>
          </p:cNvPr>
          <p:cNvCxnSpPr>
            <a:cxnSpLocks/>
            <a:stCxn id="29" idx="0"/>
            <a:endCxn id="8" idx="5"/>
          </p:cNvCxnSpPr>
          <p:nvPr/>
        </p:nvCxnSpPr>
        <p:spPr>
          <a:xfrm flipH="1" flipV="1">
            <a:off x="7169268" y="3917751"/>
            <a:ext cx="356311" cy="64458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6893ED1-9E47-4A74-9AF9-C7363B7117BA}"/>
              </a:ext>
            </a:extLst>
          </p:cNvPr>
          <p:cNvSpPr txBox="1"/>
          <p:nvPr/>
        </p:nvSpPr>
        <p:spPr>
          <a:xfrm>
            <a:off x="8535889" y="3039406"/>
            <a:ext cx="3645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In-order [L Root R]: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D5EA10-D4A1-4655-827F-929A513AAFC6}"/>
              </a:ext>
            </a:extLst>
          </p:cNvPr>
          <p:cNvSpPr txBox="1"/>
          <p:nvPr/>
        </p:nvSpPr>
        <p:spPr>
          <a:xfrm>
            <a:off x="8457023" y="3501071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A,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8BEA27B9-948B-499E-8D3B-A5C4F6BDCB76}"/>
              </a:ext>
            </a:extLst>
          </p:cNvPr>
          <p:cNvSpPr/>
          <p:nvPr/>
        </p:nvSpPr>
        <p:spPr>
          <a:xfrm rot="19603674">
            <a:off x="6347780" y="6191421"/>
            <a:ext cx="450129" cy="414028"/>
          </a:xfrm>
          <a:prstGeom prst="rightArrow">
            <a:avLst>
              <a:gd name="adj1" fmla="val 50000"/>
              <a:gd name="adj2" fmla="val 6227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E4054F-90E1-4DAE-B384-FE2D6142C83D}"/>
              </a:ext>
            </a:extLst>
          </p:cNvPr>
          <p:cNvSpPr txBox="1"/>
          <p:nvPr/>
        </p:nvSpPr>
        <p:spPr>
          <a:xfrm>
            <a:off x="8787937" y="3501071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B430BC-672B-48BB-A2C8-A026E639E596}"/>
              </a:ext>
            </a:extLst>
          </p:cNvPr>
          <p:cNvSpPr txBox="1"/>
          <p:nvPr/>
        </p:nvSpPr>
        <p:spPr>
          <a:xfrm>
            <a:off x="9108772" y="3490626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8D838A-6C76-453B-94E3-C1B6FBE14758}"/>
              </a:ext>
            </a:extLst>
          </p:cNvPr>
          <p:cNvSpPr txBox="1"/>
          <p:nvPr/>
        </p:nvSpPr>
        <p:spPr>
          <a:xfrm>
            <a:off x="9409287" y="3501071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29A64C-C8C7-46F9-B7C1-9D506E688897}"/>
              </a:ext>
            </a:extLst>
          </p:cNvPr>
          <p:cNvSpPr txBox="1"/>
          <p:nvPr/>
        </p:nvSpPr>
        <p:spPr>
          <a:xfrm>
            <a:off x="9719962" y="3501071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03F390-CF05-46C6-B1A9-277909A99B72}"/>
              </a:ext>
            </a:extLst>
          </p:cNvPr>
          <p:cNvSpPr txBox="1"/>
          <p:nvPr/>
        </p:nvSpPr>
        <p:spPr>
          <a:xfrm>
            <a:off x="10030637" y="3490626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576758-8166-4907-8CE9-4FBBF0B1B885}"/>
              </a:ext>
            </a:extLst>
          </p:cNvPr>
          <p:cNvSpPr txBox="1"/>
          <p:nvPr/>
        </p:nvSpPr>
        <p:spPr>
          <a:xfrm>
            <a:off x="10282604" y="3490626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H,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2A06ED-129F-4B3D-80FB-1A97D63EC3FF}"/>
              </a:ext>
            </a:extLst>
          </p:cNvPr>
          <p:cNvSpPr txBox="1"/>
          <p:nvPr/>
        </p:nvSpPr>
        <p:spPr>
          <a:xfrm>
            <a:off x="10610995" y="3470985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I,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32EB58-686D-4EB3-A630-7841E7F6C3EC}"/>
              </a:ext>
            </a:extLst>
          </p:cNvPr>
          <p:cNvSpPr txBox="1"/>
          <p:nvPr/>
        </p:nvSpPr>
        <p:spPr>
          <a:xfrm>
            <a:off x="10845246" y="3482688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K,</a:t>
            </a:r>
          </a:p>
        </p:txBody>
      </p:sp>
    </p:spTree>
    <p:extLst>
      <p:ext uri="{BB962C8B-B14F-4D97-AF65-F5344CB8AC3E}">
        <p14:creationId xmlns:p14="http://schemas.microsoft.com/office/powerpoint/2010/main" val="405145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85BAC30-360F-48C1-81E6-76FE962204D4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Case 1: </a:t>
            </a:r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Pre-order from given Post-order and In-order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CC9E19-5720-4903-A96E-C9BDEB85AC3A}"/>
              </a:ext>
            </a:extLst>
          </p:cNvPr>
          <p:cNvSpPr txBox="1"/>
          <p:nvPr/>
        </p:nvSpPr>
        <p:spPr>
          <a:xfrm>
            <a:off x="1156316" y="756367"/>
            <a:ext cx="58730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Post-order : 9,1,2,12,7,5,3,11,4,8   [L R Root]  </a:t>
            </a:r>
          </a:p>
          <a:p>
            <a:r>
              <a:rPr lang="en-US" sz="2400" dirty="0"/>
              <a:t>In-order     : 9,5,1,7,2,12,8,4,3,11    [L Root R]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D0F106-28B1-4E84-9DBF-1F0C976975B2}"/>
              </a:ext>
            </a:extLst>
          </p:cNvPr>
          <p:cNvSpPr/>
          <p:nvPr/>
        </p:nvSpPr>
        <p:spPr>
          <a:xfrm>
            <a:off x="5966533" y="158736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7C1205-3995-434D-BC40-8CD70C93A55E}"/>
              </a:ext>
            </a:extLst>
          </p:cNvPr>
          <p:cNvSpPr/>
          <p:nvPr/>
        </p:nvSpPr>
        <p:spPr>
          <a:xfrm>
            <a:off x="7252888" y="2651327"/>
            <a:ext cx="1667592" cy="849321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4,3,11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2577EA-2DF1-40E8-8C86-498C3EBED1E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873875" y="1880328"/>
            <a:ext cx="1092658" cy="68765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BA7151-5745-426C-941E-B7C369E1A6B7}"/>
              </a:ext>
            </a:extLst>
          </p:cNvPr>
          <p:cNvCxnSpPr>
            <a:cxnSpLocks/>
            <a:stCxn id="10" idx="0"/>
            <a:endCxn id="6" idx="6"/>
          </p:cNvCxnSpPr>
          <p:nvPr/>
        </p:nvCxnSpPr>
        <p:spPr>
          <a:xfrm flipH="1" flipV="1">
            <a:off x="6579092" y="1880328"/>
            <a:ext cx="1507592" cy="77099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194827-8CBF-428E-A679-DF8146FA48E7}"/>
              </a:ext>
            </a:extLst>
          </p:cNvPr>
          <p:cNvSpPr/>
          <p:nvPr/>
        </p:nvSpPr>
        <p:spPr>
          <a:xfrm>
            <a:off x="4456506" y="2567978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CA2321-56D4-45F7-A3BD-9A3F6216E602}"/>
              </a:ext>
            </a:extLst>
          </p:cNvPr>
          <p:cNvCxnSpPr>
            <a:cxnSpLocks/>
          </p:cNvCxnSpPr>
          <p:nvPr/>
        </p:nvCxnSpPr>
        <p:spPr>
          <a:xfrm flipH="1">
            <a:off x="3706486" y="3075987"/>
            <a:ext cx="816997" cy="55113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FF017AE-34A4-466E-A54C-8B74479497C1}"/>
              </a:ext>
            </a:extLst>
          </p:cNvPr>
          <p:cNvSpPr/>
          <p:nvPr/>
        </p:nvSpPr>
        <p:spPr>
          <a:xfrm>
            <a:off x="3305250" y="3627120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F8566D-6C89-4AF8-B65E-99F7C132A7C4}"/>
              </a:ext>
            </a:extLst>
          </p:cNvPr>
          <p:cNvSpPr txBox="1"/>
          <p:nvPr/>
        </p:nvSpPr>
        <p:spPr>
          <a:xfrm>
            <a:off x="7029368" y="3856148"/>
            <a:ext cx="33468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Post-order : 1,2,12,7</a:t>
            </a:r>
          </a:p>
          <a:p>
            <a:r>
              <a:rPr lang="en-US" sz="2400" dirty="0"/>
              <a:t>In-order :     1,7,2,12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C2BE44-59C5-4AD5-87B9-B0E7AECA19A7}"/>
              </a:ext>
            </a:extLst>
          </p:cNvPr>
          <p:cNvSpPr/>
          <p:nvPr/>
        </p:nvSpPr>
        <p:spPr>
          <a:xfrm>
            <a:off x="5162633" y="3627120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53AEB-341F-418F-952C-DB95FF93138E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5020465" y="3020608"/>
            <a:ext cx="448448" cy="6065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1DF8DF7-1985-4276-AA0E-6ED068FAAA2E}"/>
              </a:ext>
            </a:extLst>
          </p:cNvPr>
          <p:cNvSpPr/>
          <p:nvPr/>
        </p:nvSpPr>
        <p:spPr>
          <a:xfrm>
            <a:off x="4456506" y="4529816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2FA5401-3F86-4112-BEFD-E07833DE41E5}"/>
              </a:ext>
            </a:extLst>
          </p:cNvPr>
          <p:cNvCxnSpPr>
            <a:cxnSpLocks/>
            <a:stCxn id="16" idx="3"/>
            <a:endCxn id="20" idx="0"/>
          </p:cNvCxnSpPr>
          <p:nvPr/>
        </p:nvCxnSpPr>
        <p:spPr>
          <a:xfrm flipH="1">
            <a:off x="4762786" y="4127240"/>
            <a:ext cx="489554" cy="4025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9884553-7398-4F35-A19E-03B98927DCEB}"/>
              </a:ext>
            </a:extLst>
          </p:cNvPr>
          <p:cNvSpPr/>
          <p:nvPr/>
        </p:nvSpPr>
        <p:spPr>
          <a:xfrm>
            <a:off x="5455345" y="4394898"/>
            <a:ext cx="1219775" cy="770999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2,12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AE6B92-15DB-4DEB-AD8E-50E7C0274098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5753973" y="4000212"/>
            <a:ext cx="311260" cy="3946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37CFBF7-1DFE-49E3-A916-DFF797990426}"/>
              </a:ext>
            </a:extLst>
          </p:cNvPr>
          <p:cNvSpPr txBox="1"/>
          <p:nvPr/>
        </p:nvSpPr>
        <p:spPr>
          <a:xfrm>
            <a:off x="7029367" y="4822779"/>
            <a:ext cx="33468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Post-order : 2,12</a:t>
            </a:r>
          </a:p>
          <a:p>
            <a:r>
              <a:rPr lang="en-US" sz="2400" dirty="0"/>
              <a:t>In-order :     2,12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1056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6" grpId="0" animBg="1"/>
      <p:bldP spid="20" grpId="0" animBg="1"/>
      <p:bldP spid="24" grpId="0" animBg="1"/>
      <p:bldP spid="2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D429F7F-5EA0-4CD6-B6BF-A9CDE7017D3A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In-order from given Pre-order and Post-order. (Given that tree is FBT).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99189-2BDD-40D2-B309-E8220E766A57}"/>
              </a:ext>
            </a:extLst>
          </p:cNvPr>
          <p:cNvSpPr txBox="1"/>
          <p:nvPr/>
        </p:nvSpPr>
        <p:spPr>
          <a:xfrm>
            <a:off x="1049045" y="1112042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  : F,B,A,D,C,E,G,I,H,</a:t>
            </a:r>
            <a:r>
              <a:rPr lang="en-US" sz="2400" dirty="0"/>
              <a:t>K,J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/>
              <a:t>Post-order : A,C,E,D,B,H,K,I,J,G,F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C418A5-1F66-48C4-A013-3403AA1FB837}"/>
              </a:ext>
            </a:extLst>
          </p:cNvPr>
          <p:cNvSpPr/>
          <p:nvPr/>
        </p:nvSpPr>
        <p:spPr>
          <a:xfrm>
            <a:off x="5583581" y="231558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AF29CE-D01C-44C4-8288-A527030DC46B}"/>
              </a:ext>
            </a:extLst>
          </p:cNvPr>
          <p:cNvSpPr/>
          <p:nvPr/>
        </p:nvSpPr>
        <p:spPr>
          <a:xfrm>
            <a:off x="4415430" y="341789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47052B-9CFF-41C5-9D9C-2A668FB6EA97}"/>
              </a:ext>
            </a:extLst>
          </p:cNvPr>
          <p:cNvSpPr/>
          <p:nvPr/>
        </p:nvSpPr>
        <p:spPr>
          <a:xfrm>
            <a:off x="6646416" y="341763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91B1AF-C7AF-4890-962E-931DC3B4CC60}"/>
              </a:ext>
            </a:extLst>
          </p:cNvPr>
          <p:cNvSpPr/>
          <p:nvPr/>
        </p:nvSpPr>
        <p:spPr>
          <a:xfrm>
            <a:off x="3651207" y="459862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AE7D2-1092-415B-B9B9-C45A1C8BE026}"/>
              </a:ext>
            </a:extLst>
          </p:cNvPr>
          <p:cNvSpPr/>
          <p:nvPr/>
        </p:nvSpPr>
        <p:spPr>
          <a:xfrm>
            <a:off x="4915572" y="459862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140177-462B-4902-B39D-37BFDFA0DCD4}"/>
              </a:ext>
            </a:extLst>
          </p:cNvPr>
          <p:cNvSpPr/>
          <p:nvPr/>
        </p:nvSpPr>
        <p:spPr>
          <a:xfrm>
            <a:off x="4179518" y="5638823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AA5655-214E-4FA0-A61E-F073534EBC1F}"/>
              </a:ext>
            </a:extLst>
          </p:cNvPr>
          <p:cNvSpPr/>
          <p:nvPr/>
        </p:nvSpPr>
        <p:spPr>
          <a:xfrm>
            <a:off x="5057354" y="563882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098CC7-7B88-4370-B310-D54919B7D9A3}"/>
              </a:ext>
            </a:extLst>
          </p:cNvPr>
          <p:cNvSpPr/>
          <p:nvPr/>
        </p:nvSpPr>
        <p:spPr>
          <a:xfrm>
            <a:off x="6261270" y="456233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EDCC89-6C20-45B5-BFE1-66D4EF3B897F}"/>
              </a:ext>
            </a:extLst>
          </p:cNvPr>
          <p:cNvSpPr/>
          <p:nvPr/>
        </p:nvSpPr>
        <p:spPr>
          <a:xfrm>
            <a:off x="5813208" y="563882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1530B9-01EC-495C-A6E2-6DBF3C46955B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4938282" y="2815701"/>
            <a:ext cx="735006" cy="68799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F44999-A8B7-4856-9B30-B854CEB084CA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6106433" y="2815701"/>
            <a:ext cx="846263" cy="6019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11618A-C211-4539-BD24-6E47E9A8807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957487" y="3952291"/>
            <a:ext cx="622920" cy="64633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741A553-3E0B-4409-AAFD-7C89053135F9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4938282" y="3918011"/>
            <a:ext cx="283570" cy="68061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13A82F-010D-4693-9E29-9600B962753C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4485798" y="5098742"/>
            <a:ext cx="519481" cy="54008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9EEFF4-D359-40BA-AF18-C9E7DBE0F8EB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>
          <a:xfrm flipH="1" flipV="1">
            <a:off x="5221852" y="5184549"/>
            <a:ext cx="141782" cy="45427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4630D4-BDB4-4FFF-8713-AF4654850645}"/>
              </a:ext>
            </a:extLst>
          </p:cNvPr>
          <p:cNvCxnSpPr>
            <a:cxnSpLocks/>
          </p:cNvCxnSpPr>
          <p:nvPr/>
        </p:nvCxnSpPr>
        <p:spPr>
          <a:xfrm flipV="1">
            <a:off x="6606740" y="3963205"/>
            <a:ext cx="267089" cy="5991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31E736-79EA-4537-88F5-63A930751472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 flipH="1">
            <a:off x="6119488" y="5062455"/>
            <a:ext cx="231489" cy="57636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7BC6E26-40C8-4B1E-A73F-1DE8EA9CF7A3}"/>
              </a:ext>
            </a:extLst>
          </p:cNvPr>
          <p:cNvSpPr/>
          <p:nvPr/>
        </p:nvSpPr>
        <p:spPr>
          <a:xfrm>
            <a:off x="6800551" y="562317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8A8B9C-ACBF-4D23-93AA-99E79CD4C935}"/>
              </a:ext>
            </a:extLst>
          </p:cNvPr>
          <p:cNvCxnSpPr>
            <a:cxnSpLocks/>
            <a:stCxn id="24" idx="0"/>
            <a:endCxn id="13" idx="5"/>
          </p:cNvCxnSpPr>
          <p:nvPr/>
        </p:nvCxnSpPr>
        <p:spPr>
          <a:xfrm flipH="1" flipV="1">
            <a:off x="6784122" y="5062455"/>
            <a:ext cx="322709" cy="56071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35D35C6-9C59-4D68-B484-6FA0DD3C5E11}"/>
              </a:ext>
            </a:extLst>
          </p:cNvPr>
          <p:cNvSpPr/>
          <p:nvPr/>
        </p:nvSpPr>
        <p:spPr>
          <a:xfrm>
            <a:off x="7219299" y="456233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J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D3C0C2-47C9-423C-9B82-E87997BC3BCE}"/>
              </a:ext>
            </a:extLst>
          </p:cNvPr>
          <p:cNvCxnSpPr>
            <a:cxnSpLocks/>
            <a:stCxn id="29" idx="0"/>
            <a:endCxn id="8" idx="5"/>
          </p:cNvCxnSpPr>
          <p:nvPr/>
        </p:nvCxnSpPr>
        <p:spPr>
          <a:xfrm flipH="1" flipV="1">
            <a:off x="7169268" y="3917751"/>
            <a:ext cx="356311" cy="64458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6893ED1-9E47-4A74-9AF9-C7363B7117BA}"/>
              </a:ext>
            </a:extLst>
          </p:cNvPr>
          <p:cNvSpPr txBox="1"/>
          <p:nvPr/>
        </p:nvSpPr>
        <p:spPr>
          <a:xfrm>
            <a:off x="8535889" y="3039406"/>
            <a:ext cx="3645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In-order [L Root R]: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D5EA10-D4A1-4655-827F-929A513AAFC6}"/>
              </a:ext>
            </a:extLst>
          </p:cNvPr>
          <p:cNvSpPr txBox="1"/>
          <p:nvPr/>
        </p:nvSpPr>
        <p:spPr>
          <a:xfrm>
            <a:off x="8457023" y="3501071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A,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8BEA27B9-948B-499E-8D3B-A5C4F6BDCB76}"/>
              </a:ext>
            </a:extLst>
          </p:cNvPr>
          <p:cNvSpPr/>
          <p:nvPr/>
        </p:nvSpPr>
        <p:spPr>
          <a:xfrm>
            <a:off x="6032971" y="3518197"/>
            <a:ext cx="450129" cy="414028"/>
          </a:xfrm>
          <a:prstGeom prst="rightArrow">
            <a:avLst>
              <a:gd name="adj1" fmla="val 50000"/>
              <a:gd name="adj2" fmla="val 6227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E4054F-90E1-4DAE-B384-FE2D6142C83D}"/>
              </a:ext>
            </a:extLst>
          </p:cNvPr>
          <p:cNvSpPr txBox="1"/>
          <p:nvPr/>
        </p:nvSpPr>
        <p:spPr>
          <a:xfrm>
            <a:off x="8787937" y="3501071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B430BC-672B-48BB-A2C8-A026E639E596}"/>
              </a:ext>
            </a:extLst>
          </p:cNvPr>
          <p:cNvSpPr txBox="1"/>
          <p:nvPr/>
        </p:nvSpPr>
        <p:spPr>
          <a:xfrm>
            <a:off x="9108772" y="3490626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8D838A-6C76-453B-94E3-C1B6FBE14758}"/>
              </a:ext>
            </a:extLst>
          </p:cNvPr>
          <p:cNvSpPr txBox="1"/>
          <p:nvPr/>
        </p:nvSpPr>
        <p:spPr>
          <a:xfrm>
            <a:off x="9409287" y="3501071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29A64C-C8C7-46F9-B7C1-9D506E688897}"/>
              </a:ext>
            </a:extLst>
          </p:cNvPr>
          <p:cNvSpPr txBox="1"/>
          <p:nvPr/>
        </p:nvSpPr>
        <p:spPr>
          <a:xfrm>
            <a:off x="9719962" y="3501071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03F390-CF05-46C6-B1A9-277909A99B72}"/>
              </a:ext>
            </a:extLst>
          </p:cNvPr>
          <p:cNvSpPr txBox="1"/>
          <p:nvPr/>
        </p:nvSpPr>
        <p:spPr>
          <a:xfrm>
            <a:off x="10030637" y="3490626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576758-8166-4907-8CE9-4FBBF0B1B885}"/>
              </a:ext>
            </a:extLst>
          </p:cNvPr>
          <p:cNvSpPr txBox="1"/>
          <p:nvPr/>
        </p:nvSpPr>
        <p:spPr>
          <a:xfrm>
            <a:off x="10282604" y="3490626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H,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2A06ED-129F-4B3D-80FB-1A97D63EC3FF}"/>
              </a:ext>
            </a:extLst>
          </p:cNvPr>
          <p:cNvSpPr txBox="1"/>
          <p:nvPr/>
        </p:nvSpPr>
        <p:spPr>
          <a:xfrm>
            <a:off x="10610995" y="3470985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I,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32EB58-686D-4EB3-A630-7841E7F6C3EC}"/>
              </a:ext>
            </a:extLst>
          </p:cNvPr>
          <p:cNvSpPr txBox="1"/>
          <p:nvPr/>
        </p:nvSpPr>
        <p:spPr>
          <a:xfrm>
            <a:off x="10845246" y="3482688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K,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5387F5-C1CF-40E5-954F-14E07F54E997}"/>
              </a:ext>
            </a:extLst>
          </p:cNvPr>
          <p:cNvSpPr txBox="1"/>
          <p:nvPr/>
        </p:nvSpPr>
        <p:spPr>
          <a:xfrm>
            <a:off x="11128252" y="3490626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G,</a:t>
            </a:r>
          </a:p>
        </p:txBody>
      </p:sp>
    </p:spTree>
    <p:extLst>
      <p:ext uri="{BB962C8B-B14F-4D97-AF65-F5344CB8AC3E}">
        <p14:creationId xmlns:p14="http://schemas.microsoft.com/office/powerpoint/2010/main" val="250128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D429F7F-5EA0-4CD6-B6BF-A9CDE7017D3A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In-order from given Pre-order and Post-order. (Given that tree is FBT).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99189-2BDD-40D2-B309-E8220E766A57}"/>
              </a:ext>
            </a:extLst>
          </p:cNvPr>
          <p:cNvSpPr txBox="1"/>
          <p:nvPr/>
        </p:nvSpPr>
        <p:spPr>
          <a:xfrm>
            <a:off x="1049045" y="1112042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  : F,B,A,D,C,E,G,I,H,</a:t>
            </a:r>
            <a:r>
              <a:rPr lang="en-US" sz="2400" dirty="0"/>
              <a:t>K,J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/>
              <a:t>Post-order : A,C,E,D,B,H,K,I,J,G,F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C418A5-1F66-48C4-A013-3403AA1FB837}"/>
              </a:ext>
            </a:extLst>
          </p:cNvPr>
          <p:cNvSpPr/>
          <p:nvPr/>
        </p:nvSpPr>
        <p:spPr>
          <a:xfrm>
            <a:off x="5583581" y="231558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AF29CE-D01C-44C4-8288-A527030DC46B}"/>
              </a:ext>
            </a:extLst>
          </p:cNvPr>
          <p:cNvSpPr/>
          <p:nvPr/>
        </p:nvSpPr>
        <p:spPr>
          <a:xfrm>
            <a:off x="4415430" y="341789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47052B-9CFF-41C5-9D9C-2A668FB6EA97}"/>
              </a:ext>
            </a:extLst>
          </p:cNvPr>
          <p:cNvSpPr/>
          <p:nvPr/>
        </p:nvSpPr>
        <p:spPr>
          <a:xfrm>
            <a:off x="6646416" y="341763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91B1AF-C7AF-4890-962E-931DC3B4CC60}"/>
              </a:ext>
            </a:extLst>
          </p:cNvPr>
          <p:cNvSpPr/>
          <p:nvPr/>
        </p:nvSpPr>
        <p:spPr>
          <a:xfrm>
            <a:off x="3651207" y="459862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AE7D2-1092-415B-B9B9-C45A1C8BE026}"/>
              </a:ext>
            </a:extLst>
          </p:cNvPr>
          <p:cNvSpPr/>
          <p:nvPr/>
        </p:nvSpPr>
        <p:spPr>
          <a:xfrm>
            <a:off x="4915572" y="459862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140177-462B-4902-B39D-37BFDFA0DCD4}"/>
              </a:ext>
            </a:extLst>
          </p:cNvPr>
          <p:cNvSpPr/>
          <p:nvPr/>
        </p:nvSpPr>
        <p:spPr>
          <a:xfrm>
            <a:off x="4179518" y="5638823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AA5655-214E-4FA0-A61E-F073534EBC1F}"/>
              </a:ext>
            </a:extLst>
          </p:cNvPr>
          <p:cNvSpPr/>
          <p:nvPr/>
        </p:nvSpPr>
        <p:spPr>
          <a:xfrm>
            <a:off x="5057354" y="563882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098CC7-7B88-4370-B310-D54919B7D9A3}"/>
              </a:ext>
            </a:extLst>
          </p:cNvPr>
          <p:cNvSpPr/>
          <p:nvPr/>
        </p:nvSpPr>
        <p:spPr>
          <a:xfrm>
            <a:off x="6261270" y="456233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EDCC89-6C20-45B5-BFE1-66D4EF3B897F}"/>
              </a:ext>
            </a:extLst>
          </p:cNvPr>
          <p:cNvSpPr/>
          <p:nvPr/>
        </p:nvSpPr>
        <p:spPr>
          <a:xfrm>
            <a:off x="5813208" y="563882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1530B9-01EC-495C-A6E2-6DBF3C46955B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4938282" y="2815701"/>
            <a:ext cx="735006" cy="68799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F44999-A8B7-4856-9B30-B854CEB084CA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6106433" y="2815701"/>
            <a:ext cx="846263" cy="6019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11618A-C211-4539-BD24-6E47E9A8807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957487" y="3952291"/>
            <a:ext cx="622920" cy="64633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741A553-3E0B-4409-AAFD-7C89053135F9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4938282" y="3918011"/>
            <a:ext cx="283570" cy="68061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13A82F-010D-4693-9E29-9600B962753C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4485798" y="5098742"/>
            <a:ext cx="519481" cy="54008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9EEFF4-D359-40BA-AF18-C9E7DBE0F8EB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>
          <a:xfrm flipH="1" flipV="1">
            <a:off x="5221852" y="5184549"/>
            <a:ext cx="141782" cy="45427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4630D4-BDB4-4FFF-8713-AF4654850645}"/>
              </a:ext>
            </a:extLst>
          </p:cNvPr>
          <p:cNvCxnSpPr>
            <a:cxnSpLocks/>
          </p:cNvCxnSpPr>
          <p:nvPr/>
        </p:nvCxnSpPr>
        <p:spPr>
          <a:xfrm flipV="1">
            <a:off x="6606740" y="3963205"/>
            <a:ext cx="267089" cy="5991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31E736-79EA-4537-88F5-63A930751472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 flipH="1">
            <a:off x="6119488" y="5062455"/>
            <a:ext cx="231489" cy="57636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7BC6E26-40C8-4B1E-A73F-1DE8EA9CF7A3}"/>
              </a:ext>
            </a:extLst>
          </p:cNvPr>
          <p:cNvSpPr/>
          <p:nvPr/>
        </p:nvSpPr>
        <p:spPr>
          <a:xfrm>
            <a:off x="6800551" y="562317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8A8B9C-ACBF-4D23-93AA-99E79CD4C935}"/>
              </a:ext>
            </a:extLst>
          </p:cNvPr>
          <p:cNvCxnSpPr>
            <a:cxnSpLocks/>
            <a:stCxn id="24" idx="0"/>
            <a:endCxn id="13" idx="5"/>
          </p:cNvCxnSpPr>
          <p:nvPr/>
        </p:nvCxnSpPr>
        <p:spPr>
          <a:xfrm flipH="1" flipV="1">
            <a:off x="6784122" y="5062455"/>
            <a:ext cx="322709" cy="56071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35D35C6-9C59-4D68-B484-6FA0DD3C5E11}"/>
              </a:ext>
            </a:extLst>
          </p:cNvPr>
          <p:cNvSpPr/>
          <p:nvPr/>
        </p:nvSpPr>
        <p:spPr>
          <a:xfrm>
            <a:off x="7219299" y="456233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J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D3C0C2-47C9-423C-9B82-E87997BC3BCE}"/>
              </a:ext>
            </a:extLst>
          </p:cNvPr>
          <p:cNvCxnSpPr>
            <a:cxnSpLocks/>
            <a:stCxn id="29" idx="0"/>
            <a:endCxn id="8" idx="5"/>
          </p:cNvCxnSpPr>
          <p:nvPr/>
        </p:nvCxnSpPr>
        <p:spPr>
          <a:xfrm flipH="1" flipV="1">
            <a:off x="7169268" y="3917751"/>
            <a:ext cx="356311" cy="64458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6893ED1-9E47-4A74-9AF9-C7363B7117BA}"/>
              </a:ext>
            </a:extLst>
          </p:cNvPr>
          <p:cNvSpPr txBox="1"/>
          <p:nvPr/>
        </p:nvSpPr>
        <p:spPr>
          <a:xfrm>
            <a:off x="8535889" y="3039406"/>
            <a:ext cx="3645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In-order [L Root R]: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D5EA10-D4A1-4655-827F-929A513AAFC6}"/>
              </a:ext>
            </a:extLst>
          </p:cNvPr>
          <p:cNvSpPr txBox="1"/>
          <p:nvPr/>
        </p:nvSpPr>
        <p:spPr>
          <a:xfrm>
            <a:off x="8457023" y="3501071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A,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8BEA27B9-948B-499E-8D3B-A5C4F6BDCB76}"/>
              </a:ext>
            </a:extLst>
          </p:cNvPr>
          <p:cNvSpPr/>
          <p:nvPr/>
        </p:nvSpPr>
        <p:spPr>
          <a:xfrm rot="10800000">
            <a:off x="8020957" y="4598622"/>
            <a:ext cx="450129" cy="414028"/>
          </a:xfrm>
          <a:prstGeom prst="rightArrow">
            <a:avLst>
              <a:gd name="adj1" fmla="val 50000"/>
              <a:gd name="adj2" fmla="val 6227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E4054F-90E1-4DAE-B384-FE2D6142C83D}"/>
              </a:ext>
            </a:extLst>
          </p:cNvPr>
          <p:cNvSpPr txBox="1"/>
          <p:nvPr/>
        </p:nvSpPr>
        <p:spPr>
          <a:xfrm>
            <a:off x="8787937" y="3501071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B430BC-672B-48BB-A2C8-A026E639E596}"/>
              </a:ext>
            </a:extLst>
          </p:cNvPr>
          <p:cNvSpPr txBox="1"/>
          <p:nvPr/>
        </p:nvSpPr>
        <p:spPr>
          <a:xfrm>
            <a:off x="9108772" y="3490626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8D838A-6C76-453B-94E3-C1B6FBE14758}"/>
              </a:ext>
            </a:extLst>
          </p:cNvPr>
          <p:cNvSpPr txBox="1"/>
          <p:nvPr/>
        </p:nvSpPr>
        <p:spPr>
          <a:xfrm>
            <a:off x="9409287" y="3501071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29A64C-C8C7-46F9-B7C1-9D506E688897}"/>
              </a:ext>
            </a:extLst>
          </p:cNvPr>
          <p:cNvSpPr txBox="1"/>
          <p:nvPr/>
        </p:nvSpPr>
        <p:spPr>
          <a:xfrm>
            <a:off x="9719962" y="3501071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03F390-CF05-46C6-B1A9-277909A99B72}"/>
              </a:ext>
            </a:extLst>
          </p:cNvPr>
          <p:cNvSpPr txBox="1"/>
          <p:nvPr/>
        </p:nvSpPr>
        <p:spPr>
          <a:xfrm>
            <a:off x="10030637" y="3490626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576758-8166-4907-8CE9-4FBBF0B1B885}"/>
              </a:ext>
            </a:extLst>
          </p:cNvPr>
          <p:cNvSpPr txBox="1"/>
          <p:nvPr/>
        </p:nvSpPr>
        <p:spPr>
          <a:xfrm>
            <a:off x="10282604" y="3490626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H,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2A06ED-129F-4B3D-80FB-1A97D63EC3FF}"/>
              </a:ext>
            </a:extLst>
          </p:cNvPr>
          <p:cNvSpPr txBox="1"/>
          <p:nvPr/>
        </p:nvSpPr>
        <p:spPr>
          <a:xfrm>
            <a:off x="10610995" y="3470985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I,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32EB58-686D-4EB3-A630-7841E7F6C3EC}"/>
              </a:ext>
            </a:extLst>
          </p:cNvPr>
          <p:cNvSpPr txBox="1"/>
          <p:nvPr/>
        </p:nvSpPr>
        <p:spPr>
          <a:xfrm>
            <a:off x="10845246" y="3482688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K,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5387F5-C1CF-40E5-954F-14E07F54E997}"/>
              </a:ext>
            </a:extLst>
          </p:cNvPr>
          <p:cNvSpPr txBox="1"/>
          <p:nvPr/>
        </p:nvSpPr>
        <p:spPr>
          <a:xfrm>
            <a:off x="11128252" y="3490626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G,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6D2FB9-D3F2-468D-92B5-7A299C5AA6E2}"/>
              </a:ext>
            </a:extLst>
          </p:cNvPr>
          <p:cNvSpPr txBox="1"/>
          <p:nvPr/>
        </p:nvSpPr>
        <p:spPr>
          <a:xfrm>
            <a:off x="11469803" y="3490625"/>
            <a:ext cx="504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J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15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BF51B2-F4D0-4D9B-9E15-C4E028700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4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85BAC30-360F-48C1-81E6-76FE962204D4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Case 1: </a:t>
            </a:r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Pre-order from given Post-order and In-order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CC9E19-5720-4903-A96E-C9BDEB85AC3A}"/>
              </a:ext>
            </a:extLst>
          </p:cNvPr>
          <p:cNvSpPr txBox="1"/>
          <p:nvPr/>
        </p:nvSpPr>
        <p:spPr>
          <a:xfrm>
            <a:off x="1156316" y="756367"/>
            <a:ext cx="58730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Post-order : 9,1,2,12,7,5,3,11,4,8   [L R Root]  </a:t>
            </a:r>
          </a:p>
          <a:p>
            <a:r>
              <a:rPr lang="en-US" sz="2400" dirty="0"/>
              <a:t>In-order     : 9,5,1,7,2,12,8,4,3,11    [L Root R]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D0F106-28B1-4E84-9DBF-1F0C976975B2}"/>
              </a:ext>
            </a:extLst>
          </p:cNvPr>
          <p:cNvSpPr/>
          <p:nvPr/>
        </p:nvSpPr>
        <p:spPr>
          <a:xfrm>
            <a:off x="5966533" y="158736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7C1205-3995-434D-BC40-8CD70C93A55E}"/>
              </a:ext>
            </a:extLst>
          </p:cNvPr>
          <p:cNvSpPr/>
          <p:nvPr/>
        </p:nvSpPr>
        <p:spPr>
          <a:xfrm>
            <a:off x="7252888" y="2651327"/>
            <a:ext cx="1667592" cy="849321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4,3,11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2577EA-2DF1-40E8-8C86-498C3EBED1E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873875" y="1880328"/>
            <a:ext cx="1092658" cy="68765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BA7151-5745-426C-941E-B7C369E1A6B7}"/>
              </a:ext>
            </a:extLst>
          </p:cNvPr>
          <p:cNvCxnSpPr>
            <a:cxnSpLocks/>
            <a:stCxn id="10" idx="0"/>
            <a:endCxn id="6" idx="6"/>
          </p:cNvCxnSpPr>
          <p:nvPr/>
        </p:nvCxnSpPr>
        <p:spPr>
          <a:xfrm flipH="1" flipV="1">
            <a:off x="6579092" y="1880328"/>
            <a:ext cx="1507592" cy="77099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194827-8CBF-428E-A679-DF8146FA48E7}"/>
              </a:ext>
            </a:extLst>
          </p:cNvPr>
          <p:cNvSpPr/>
          <p:nvPr/>
        </p:nvSpPr>
        <p:spPr>
          <a:xfrm>
            <a:off x="4456506" y="2567978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CA2321-56D4-45F7-A3BD-9A3F6216E602}"/>
              </a:ext>
            </a:extLst>
          </p:cNvPr>
          <p:cNvCxnSpPr>
            <a:cxnSpLocks/>
          </p:cNvCxnSpPr>
          <p:nvPr/>
        </p:nvCxnSpPr>
        <p:spPr>
          <a:xfrm flipH="1">
            <a:off x="3706486" y="3075987"/>
            <a:ext cx="816997" cy="55113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FF017AE-34A4-466E-A54C-8B74479497C1}"/>
              </a:ext>
            </a:extLst>
          </p:cNvPr>
          <p:cNvSpPr/>
          <p:nvPr/>
        </p:nvSpPr>
        <p:spPr>
          <a:xfrm>
            <a:off x="3305250" y="3627120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C2BE44-59C5-4AD5-87B9-B0E7AECA19A7}"/>
              </a:ext>
            </a:extLst>
          </p:cNvPr>
          <p:cNvSpPr/>
          <p:nvPr/>
        </p:nvSpPr>
        <p:spPr>
          <a:xfrm>
            <a:off x="5162633" y="3627120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53AEB-341F-418F-952C-DB95FF93138E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5020465" y="3020608"/>
            <a:ext cx="448448" cy="6065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1DF8DF7-1985-4276-AA0E-6ED068FAAA2E}"/>
              </a:ext>
            </a:extLst>
          </p:cNvPr>
          <p:cNvSpPr/>
          <p:nvPr/>
        </p:nvSpPr>
        <p:spPr>
          <a:xfrm>
            <a:off x="4456506" y="4529816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2FA5401-3F86-4112-BEFD-E07833DE41E5}"/>
              </a:ext>
            </a:extLst>
          </p:cNvPr>
          <p:cNvCxnSpPr>
            <a:cxnSpLocks/>
            <a:stCxn id="16" idx="3"/>
            <a:endCxn id="20" idx="0"/>
          </p:cNvCxnSpPr>
          <p:nvPr/>
        </p:nvCxnSpPr>
        <p:spPr>
          <a:xfrm flipH="1">
            <a:off x="4762786" y="4127240"/>
            <a:ext cx="489554" cy="4025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37CFBF7-1DFE-49E3-A916-DFF797990426}"/>
              </a:ext>
            </a:extLst>
          </p:cNvPr>
          <p:cNvSpPr txBox="1"/>
          <p:nvPr/>
        </p:nvSpPr>
        <p:spPr>
          <a:xfrm>
            <a:off x="7029367" y="4822779"/>
            <a:ext cx="33468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Post-order : 2,12</a:t>
            </a:r>
          </a:p>
          <a:p>
            <a:r>
              <a:rPr lang="en-US" sz="2400" dirty="0"/>
              <a:t>In-order :     2,12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B31712-792C-44F9-8ED4-CAC21345D8D0}"/>
              </a:ext>
            </a:extLst>
          </p:cNvPr>
          <p:cNvSpPr/>
          <p:nvPr/>
        </p:nvSpPr>
        <p:spPr>
          <a:xfrm>
            <a:off x="5742936" y="452659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4D7AF0-C4AD-4A69-A69F-631D589A28EC}"/>
              </a:ext>
            </a:extLst>
          </p:cNvPr>
          <p:cNvCxnSpPr>
            <a:cxnSpLocks/>
            <a:stCxn id="22" idx="0"/>
            <a:endCxn id="16" idx="5"/>
          </p:cNvCxnSpPr>
          <p:nvPr/>
        </p:nvCxnSpPr>
        <p:spPr>
          <a:xfrm flipH="1" flipV="1">
            <a:off x="5685485" y="4127240"/>
            <a:ext cx="363731" cy="39935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1386B11-F3B1-4CEC-8E6B-C832DD55FD10}"/>
              </a:ext>
            </a:extLst>
          </p:cNvPr>
          <p:cNvSpPr/>
          <p:nvPr/>
        </p:nvSpPr>
        <p:spPr>
          <a:xfrm>
            <a:off x="5007563" y="536081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FE321F1-2D13-43D7-9CA5-8E30498D23B3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flipH="1">
            <a:off x="5313843" y="4819559"/>
            <a:ext cx="429093" cy="54125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B6DD9C7-83DB-4CDF-99AE-6AF1EADF0F52}"/>
              </a:ext>
            </a:extLst>
          </p:cNvPr>
          <p:cNvSpPr txBox="1"/>
          <p:nvPr/>
        </p:nvSpPr>
        <p:spPr>
          <a:xfrm>
            <a:off x="9031015" y="2445442"/>
            <a:ext cx="28155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Post-order : 3,11,4</a:t>
            </a:r>
          </a:p>
          <a:p>
            <a:r>
              <a:rPr lang="en-US" sz="2400" dirty="0"/>
              <a:t>In-order :     4,3,11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759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2" grpId="0" animBg="1"/>
      <p:bldP spid="29" grpId="0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85BAC30-360F-48C1-81E6-76FE962204D4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Case 1: </a:t>
            </a:r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Pre-order from given Post-order and In-order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CC9E19-5720-4903-A96E-C9BDEB85AC3A}"/>
              </a:ext>
            </a:extLst>
          </p:cNvPr>
          <p:cNvSpPr txBox="1"/>
          <p:nvPr/>
        </p:nvSpPr>
        <p:spPr>
          <a:xfrm>
            <a:off x="1156316" y="756367"/>
            <a:ext cx="58730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Post-order : 9,1,2,12,7,5,3,11,4,8   [L R Root]  </a:t>
            </a:r>
          </a:p>
          <a:p>
            <a:r>
              <a:rPr lang="en-US" sz="2400" dirty="0"/>
              <a:t>In-order     : 9,5,1,7,2,12,8,4,3,11    [L Root R]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D0F106-28B1-4E84-9DBF-1F0C976975B2}"/>
              </a:ext>
            </a:extLst>
          </p:cNvPr>
          <p:cNvSpPr/>
          <p:nvPr/>
        </p:nvSpPr>
        <p:spPr>
          <a:xfrm>
            <a:off x="5966533" y="158736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2577EA-2DF1-40E8-8C86-498C3EBED1E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873875" y="1880328"/>
            <a:ext cx="1092658" cy="68765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194827-8CBF-428E-A679-DF8146FA48E7}"/>
              </a:ext>
            </a:extLst>
          </p:cNvPr>
          <p:cNvSpPr/>
          <p:nvPr/>
        </p:nvSpPr>
        <p:spPr>
          <a:xfrm>
            <a:off x="4456506" y="2567978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CA2321-56D4-45F7-A3BD-9A3F6216E602}"/>
              </a:ext>
            </a:extLst>
          </p:cNvPr>
          <p:cNvCxnSpPr>
            <a:cxnSpLocks/>
          </p:cNvCxnSpPr>
          <p:nvPr/>
        </p:nvCxnSpPr>
        <p:spPr>
          <a:xfrm flipH="1">
            <a:off x="3706486" y="3075987"/>
            <a:ext cx="816997" cy="55113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FF017AE-34A4-466E-A54C-8B74479497C1}"/>
              </a:ext>
            </a:extLst>
          </p:cNvPr>
          <p:cNvSpPr/>
          <p:nvPr/>
        </p:nvSpPr>
        <p:spPr>
          <a:xfrm>
            <a:off x="3305250" y="3627120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C2BE44-59C5-4AD5-87B9-B0E7AECA19A7}"/>
              </a:ext>
            </a:extLst>
          </p:cNvPr>
          <p:cNvSpPr/>
          <p:nvPr/>
        </p:nvSpPr>
        <p:spPr>
          <a:xfrm>
            <a:off x="5162633" y="3627120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53AEB-341F-418F-952C-DB95FF93138E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5020465" y="3020608"/>
            <a:ext cx="448448" cy="6065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1DF8DF7-1985-4276-AA0E-6ED068FAAA2E}"/>
              </a:ext>
            </a:extLst>
          </p:cNvPr>
          <p:cNvSpPr/>
          <p:nvPr/>
        </p:nvSpPr>
        <p:spPr>
          <a:xfrm>
            <a:off x="4456506" y="4529816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2FA5401-3F86-4112-BEFD-E07833DE41E5}"/>
              </a:ext>
            </a:extLst>
          </p:cNvPr>
          <p:cNvCxnSpPr>
            <a:cxnSpLocks/>
            <a:stCxn id="16" idx="3"/>
            <a:endCxn id="20" idx="0"/>
          </p:cNvCxnSpPr>
          <p:nvPr/>
        </p:nvCxnSpPr>
        <p:spPr>
          <a:xfrm flipH="1">
            <a:off x="4762786" y="4127240"/>
            <a:ext cx="489554" cy="4025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8B31712-792C-44F9-8ED4-CAC21345D8D0}"/>
              </a:ext>
            </a:extLst>
          </p:cNvPr>
          <p:cNvSpPr/>
          <p:nvPr/>
        </p:nvSpPr>
        <p:spPr>
          <a:xfrm>
            <a:off x="5742936" y="452659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4D7AF0-C4AD-4A69-A69F-631D589A28EC}"/>
              </a:ext>
            </a:extLst>
          </p:cNvPr>
          <p:cNvCxnSpPr>
            <a:cxnSpLocks/>
            <a:stCxn id="22" idx="0"/>
            <a:endCxn id="16" idx="5"/>
          </p:cNvCxnSpPr>
          <p:nvPr/>
        </p:nvCxnSpPr>
        <p:spPr>
          <a:xfrm flipH="1" flipV="1">
            <a:off x="5685485" y="4127240"/>
            <a:ext cx="363731" cy="39935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1386B11-F3B1-4CEC-8E6B-C832DD55FD10}"/>
              </a:ext>
            </a:extLst>
          </p:cNvPr>
          <p:cNvSpPr/>
          <p:nvPr/>
        </p:nvSpPr>
        <p:spPr>
          <a:xfrm>
            <a:off x="5007563" y="536081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FE321F1-2D13-43D7-9CA5-8E30498D23B3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flipH="1">
            <a:off x="5313843" y="4819559"/>
            <a:ext cx="429093" cy="54125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B6DD9C7-83DB-4CDF-99AE-6AF1EADF0F52}"/>
              </a:ext>
            </a:extLst>
          </p:cNvPr>
          <p:cNvSpPr txBox="1"/>
          <p:nvPr/>
        </p:nvSpPr>
        <p:spPr>
          <a:xfrm>
            <a:off x="9031015" y="2445442"/>
            <a:ext cx="28155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Post-order : 3,11,4</a:t>
            </a:r>
          </a:p>
          <a:p>
            <a:r>
              <a:rPr lang="en-US" sz="2400" dirty="0"/>
              <a:t>In-order :     4,3,11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E1B73DE-5900-4963-B288-65804EC26387}"/>
              </a:ext>
            </a:extLst>
          </p:cNvPr>
          <p:cNvSpPr/>
          <p:nvPr/>
        </p:nvSpPr>
        <p:spPr>
          <a:xfrm>
            <a:off x="6816657" y="243468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B01BDB-8228-488C-A7BB-D819C8CC5C5F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6570589" y="1920897"/>
            <a:ext cx="552348" cy="51378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D6F51A2-AA5A-44FE-974A-1A9F52E9D69E}"/>
              </a:ext>
            </a:extLst>
          </p:cNvPr>
          <p:cNvSpPr/>
          <p:nvPr/>
        </p:nvSpPr>
        <p:spPr>
          <a:xfrm>
            <a:off x="7578008" y="3277919"/>
            <a:ext cx="1236434" cy="849321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3,11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57F6D77-110F-49D8-B972-84D39EB05C1C}"/>
              </a:ext>
            </a:extLst>
          </p:cNvPr>
          <p:cNvCxnSpPr>
            <a:cxnSpLocks/>
            <a:stCxn id="32" idx="0"/>
            <a:endCxn id="24" idx="6"/>
          </p:cNvCxnSpPr>
          <p:nvPr/>
        </p:nvCxnSpPr>
        <p:spPr>
          <a:xfrm flipH="1" flipV="1">
            <a:off x="7429216" y="2727645"/>
            <a:ext cx="767009" cy="5502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F7FDBDA-C7E6-41BD-AD1A-B4D17C2DF831}"/>
              </a:ext>
            </a:extLst>
          </p:cNvPr>
          <p:cNvSpPr txBox="1"/>
          <p:nvPr/>
        </p:nvSpPr>
        <p:spPr>
          <a:xfrm>
            <a:off x="9111056" y="3586481"/>
            <a:ext cx="22814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Post-order : 3,11</a:t>
            </a:r>
          </a:p>
          <a:p>
            <a:r>
              <a:rPr lang="en-US" sz="2400" dirty="0"/>
              <a:t>In-order :     3,11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5836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4" grpId="0" animBg="1"/>
      <p:bldP spid="32" grpId="0" animBg="1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85BAC30-360F-48C1-81E6-76FE962204D4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Case 1: </a:t>
            </a:r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Pre-order from given Post-order and In-order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CC9E19-5720-4903-A96E-C9BDEB85AC3A}"/>
              </a:ext>
            </a:extLst>
          </p:cNvPr>
          <p:cNvSpPr txBox="1"/>
          <p:nvPr/>
        </p:nvSpPr>
        <p:spPr>
          <a:xfrm>
            <a:off x="1156316" y="756367"/>
            <a:ext cx="58730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Post-order : 9,1,2,12,7,5,3,11,4,8   [L R Root]  </a:t>
            </a:r>
          </a:p>
          <a:p>
            <a:r>
              <a:rPr lang="en-US" sz="2400" dirty="0"/>
              <a:t>In-order     : 9,5,1,7,2,12,8,4,3,11    [L Root R]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D0F106-28B1-4E84-9DBF-1F0C976975B2}"/>
              </a:ext>
            </a:extLst>
          </p:cNvPr>
          <p:cNvSpPr/>
          <p:nvPr/>
        </p:nvSpPr>
        <p:spPr>
          <a:xfrm>
            <a:off x="5966533" y="158736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2577EA-2DF1-40E8-8C86-498C3EBED1E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873875" y="1880328"/>
            <a:ext cx="1092658" cy="68765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194827-8CBF-428E-A679-DF8146FA48E7}"/>
              </a:ext>
            </a:extLst>
          </p:cNvPr>
          <p:cNvSpPr/>
          <p:nvPr/>
        </p:nvSpPr>
        <p:spPr>
          <a:xfrm>
            <a:off x="4456506" y="2567978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CA2321-56D4-45F7-A3BD-9A3F6216E602}"/>
              </a:ext>
            </a:extLst>
          </p:cNvPr>
          <p:cNvCxnSpPr>
            <a:cxnSpLocks/>
          </p:cNvCxnSpPr>
          <p:nvPr/>
        </p:nvCxnSpPr>
        <p:spPr>
          <a:xfrm flipH="1">
            <a:off x="3706486" y="3075987"/>
            <a:ext cx="816997" cy="55113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FF017AE-34A4-466E-A54C-8B74479497C1}"/>
              </a:ext>
            </a:extLst>
          </p:cNvPr>
          <p:cNvSpPr/>
          <p:nvPr/>
        </p:nvSpPr>
        <p:spPr>
          <a:xfrm>
            <a:off x="3305250" y="3627120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C2BE44-59C5-4AD5-87B9-B0E7AECA19A7}"/>
              </a:ext>
            </a:extLst>
          </p:cNvPr>
          <p:cNvSpPr/>
          <p:nvPr/>
        </p:nvSpPr>
        <p:spPr>
          <a:xfrm>
            <a:off x="5162633" y="3627120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53AEB-341F-418F-952C-DB95FF93138E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5020465" y="3020608"/>
            <a:ext cx="448448" cy="6065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1DF8DF7-1985-4276-AA0E-6ED068FAAA2E}"/>
              </a:ext>
            </a:extLst>
          </p:cNvPr>
          <p:cNvSpPr/>
          <p:nvPr/>
        </p:nvSpPr>
        <p:spPr>
          <a:xfrm>
            <a:off x="4456506" y="4529816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2FA5401-3F86-4112-BEFD-E07833DE41E5}"/>
              </a:ext>
            </a:extLst>
          </p:cNvPr>
          <p:cNvCxnSpPr>
            <a:cxnSpLocks/>
            <a:stCxn id="16" idx="3"/>
            <a:endCxn id="20" idx="0"/>
          </p:cNvCxnSpPr>
          <p:nvPr/>
        </p:nvCxnSpPr>
        <p:spPr>
          <a:xfrm flipH="1">
            <a:off x="4762786" y="4127240"/>
            <a:ext cx="489554" cy="4025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8B31712-792C-44F9-8ED4-CAC21345D8D0}"/>
              </a:ext>
            </a:extLst>
          </p:cNvPr>
          <p:cNvSpPr/>
          <p:nvPr/>
        </p:nvSpPr>
        <p:spPr>
          <a:xfrm>
            <a:off x="5742936" y="452659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4D7AF0-C4AD-4A69-A69F-631D589A28EC}"/>
              </a:ext>
            </a:extLst>
          </p:cNvPr>
          <p:cNvCxnSpPr>
            <a:cxnSpLocks/>
            <a:stCxn id="22" idx="0"/>
            <a:endCxn id="16" idx="5"/>
          </p:cNvCxnSpPr>
          <p:nvPr/>
        </p:nvCxnSpPr>
        <p:spPr>
          <a:xfrm flipH="1" flipV="1">
            <a:off x="5685485" y="4127240"/>
            <a:ext cx="363731" cy="39935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1386B11-F3B1-4CEC-8E6B-C832DD55FD10}"/>
              </a:ext>
            </a:extLst>
          </p:cNvPr>
          <p:cNvSpPr/>
          <p:nvPr/>
        </p:nvSpPr>
        <p:spPr>
          <a:xfrm>
            <a:off x="5007563" y="536081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FE321F1-2D13-43D7-9CA5-8E30498D23B3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flipH="1">
            <a:off x="5313843" y="4819559"/>
            <a:ext cx="429093" cy="54125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B6DD9C7-83DB-4CDF-99AE-6AF1EADF0F52}"/>
              </a:ext>
            </a:extLst>
          </p:cNvPr>
          <p:cNvSpPr txBox="1"/>
          <p:nvPr/>
        </p:nvSpPr>
        <p:spPr>
          <a:xfrm>
            <a:off x="9202496" y="3277919"/>
            <a:ext cx="22814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Post-order : 3,11</a:t>
            </a:r>
          </a:p>
          <a:p>
            <a:r>
              <a:rPr lang="en-US" sz="2400" dirty="0"/>
              <a:t>In-order :     3,11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E1B73DE-5900-4963-B288-65804EC26387}"/>
              </a:ext>
            </a:extLst>
          </p:cNvPr>
          <p:cNvSpPr/>
          <p:nvPr/>
        </p:nvSpPr>
        <p:spPr>
          <a:xfrm>
            <a:off x="6816657" y="2434681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B01BDB-8228-488C-A7BB-D819C8CC5C5F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6570589" y="1920897"/>
            <a:ext cx="552348" cy="51378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0AEA9EB-9796-4319-8AE4-6821E47BB0B8}"/>
              </a:ext>
            </a:extLst>
          </p:cNvPr>
          <p:cNvSpPr/>
          <p:nvPr/>
        </p:nvSpPr>
        <p:spPr>
          <a:xfrm>
            <a:off x="7653648" y="352298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CE8753-7C6C-49B0-BBC0-69F87F4A7BF7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7429216" y="2860941"/>
            <a:ext cx="530712" cy="66204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A72FF52-9096-4034-B198-7A068450132A}"/>
              </a:ext>
            </a:extLst>
          </p:cNvPr>
          <p:cNvSpPr/>
          <p:nvPr/>
        </p:nvSpPr>
        <p:spPr>
          <a:xfrm>
            <a:off x="6846091" y="435458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6BA1D5-11AD-4F05-9784-0534082116A2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7152371" y="3907628"/>
            <a:ext cx="514566" cy="44696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2284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85BAC30-360F-48C1-81E6-76FE962204D4}"/>
              </a:ext>
            </a:extLst>
          </p:cNvPr>
          <p:cNvSpPr txBox="1">
            <a:spLocks/>
          </p:cNvSpPr>
          <p:nvPr/>
        </p:nvSpPr>
        <p:spPr>
          <a:xfrm>
            <a:off x="1049045" y="91712"/>
            <a:ext cx="10093910" cy="849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Case 1: </a:t>
            </a:r>
            <a:r>
              <a:rPr lang="en-US" sz="2800" dirty="0"/>
              <a:t>Find </a:t>
            </a:r>
            <a:r>
              <a:rPr lang="en-US" sz="2800" dirty="0">
                <a:solidFill>
                  <a:schemeClr val="tx1"/>
                </a:solidFill>
              </a:rPr>
              <a:t>Pre-order from given Post-order and In-order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CC9E19-5720-4903-A96E-C9BDEB85AC3A}"/>
              </a:ext>
            </a:extLst>
          </p:cNvPr>
          <p:cNvSpPr txBox="1"/>
          <p:nvPr/>
        </p:nvSpPr>
        <p:spPr>
          <a:xfrm>
            <a:off x="1156316" y="756367"/>
            <a:ext cx="43922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Post-order : 9,1,2,12,7,5,3,11,4,8</a:t>
            </a:r>
          </a:p>
          <a:p>
            <a:r>
              <a:rPr lang="en-US" sz="2400" dirty="0"/>
              <a:t>In-order     : 9,5,1,7,2,12,8,4,3,11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D0F106-28B1-4E84-9DBF-1F0C976975B2}"/>
              </a:ext>
            </a:extLst>
          </p:cNvPr>
          <p:cNvSpPr/>
          <p:nvPr/>
        </p:nvSpPr>
        <p:spPr>
          <a:xfrm>
            <a:off x="5966533" y="158736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5631EE-51A7-4EF9-844B-E53C3DA54510}"/>
              </a:ext>
            </a:extLst>
          </p:cNvPr>
          <p:cNvSpPr/>
          <p:nvPr/>
        </p:nvSpPr>
        <p:spPr>
          <a:xfrm>
            <a:off x="4798382" y="268967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7C1205-3995-434D-BC40-8CD70C93A55E}"/>
              </a:ext>
            </a:extLst>
          </p:cNvPr>
          <p:cNvSpPr/>
          <p:nvPr/>
        </p:nvSpPr>
        <p:spPr>
          <a:xfrm>
            <a:off x="7029368" y="268941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E3AF87-B76B-4015-8CA0-A75F0DFF1FE1}"/>
              </a:ext>
            </a:extLst>
          </p:cNvPr>
          <p:cNvSpPr/>
          <p:nvPr/>
        </p:nvSpPr>
        <p:spPr>
          <a:xfrm>
            <a:off x="4034159" y="3870405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AFB5330-465E-4904-AD1D-150B845FF05E}"/>
              </a:ext>
            </a:extLst>
          </p:cNvPr>
          <p:cNvSpPr/>
          <p:nvPr/>
        </p:nvSpPr>
        <p:spPr>
          <a:xfrm>
            <a:off x="5660253" y="3870404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72A8004-A955-4C5F-A3BF-110A3668A2B1}"/>
              </a:ext>
            </a:extLst>
          </p:cNvPr>
          <p:cNvSpPr/>
          <p:nvPr/>
        </p:nvSpPr>
        <p:spPr>
          <a:xfrm>
            <a:off x="5104661" y="5100699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D99F482-1655-4C18-B09D-CB4E21B6ED94}"/>
              </a:ext>
            </a:extLst>
          </p:cNvPr>
          <p:cNvSpPr/>
          <p:nvPr/>
        </p:nvSpPr>
        <p:spPr>
          <a:xfrm>
            <a:off x="6225469" y="5100700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E7C4E0-27F0-4A01-B51A-0CE252584D3C}"/>
              </a:ext>
            </a:extLst>
          </p:cNvPr>
          <p:cNvSpPr/>
          <p:nvPr/>
        </p:nvSpPr>
        <p:spPr>
          <a:xfrm>
            <a:off x="5660252" y="6101633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37E5BC-E66C-452E-8571-A3B7151234A3}"/>
              </a:ext>
            </a:extLst>
          </p:cNvPr>
          <p:cNvSpPr/>
          <p:nvPr/>
        </p:nvSpPr>
        <p:spPr>
          <a:xfrm>
            <a:off x="7545284" y="3870403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EAED48-9EAF-46B3-BD31-DEA460F0AC6C}"/>
              </a:ext>
            </a:extLst>
          </p:cNvPr>
          <p:cNvSpPr/>
          <p:nvPr/>
        </p:nvSpPr>
        <p:spPr>
          <a:xfrm>
            <a:off x="7039997" y="5024242"/>
            <a:ext cx="612559" cy="58592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2577EA-2DF1-40E8-8C86-498C3EBED1E9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321234" y="2087484"/>
            <a:ext cx="735006" cy="68799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BA7151-5745-426C-941E-B7C369E1A6B7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6489385" y="2087484"/>
            <a:ext cx="846263" cy="6019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D2FC23-3B1F-48F6-B3E2-CF0CCE2D960C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340439" y="3224074"/>
            <a:ext cx="622920" cy="64633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BDFC56-6994-4B49-84DB-FEC5C6DD56BD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5326929" y="3165262"/>
            <a:ext cx="639604" cy="7051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C897E8-E100-4697-9FE7-659B2701CE6C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5410941" y="4370524"/>
            <a:ext cx="339019" cy="7301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BC363B-0A9B-4812-A933-1659CAC2B4CF}"/>
              </a:ext>
            </a:extLst>
          </p:cNvPr>
          <p:cNvCxnSpPr>
            <a:cxnSpLocks/>
            <a:stCxn id="18" idx="0"/>
            <a:endCxn id="14" idx="5"/>
          </p:cNvCxnSpPr>
          <p:nvPr/>
        </p:nvCxnSpPr>
        <p:spPr>
          <a:xfrm flipH="1" flipV="1">
            <a:off x="6183105" y="4370524"/>
            <a:ext cx="348644" cy="7301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F1CD8C-F0D1-4F34-8F0B-6939FF4DD7DD}"/>
              </a:ext>
            </a:extLst>
          </p:cNvPr>
          <p:cNvCxnSpPr>
            <a:cxnSpLocks/>
          </p:cNvCxnSpPr>
          <p:nvPr/>
        </p:nvCxnSpPr>
        <p:spPr>
          <a:xfrm flipH="1">
            <a:off x="5998248" y="5673513"/>
            <a:ext cx="369713" cy="4337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C00274-3C6C-4B4F-9BDE-83512EFC7BCF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7434318" y="3242171"/>
            <a:ext cx="417246" cy="62823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850FC6D-0032-4780-8BC6-509989E64304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7346277" y="4465465"/>
            <a:ext cx="408736" cy="5587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DA983DA-7D9D-4078-A75B-79E28A5058DF}"/>
              </a:ext>
            </a:extLst>
          </p:cNvPr>
          <p:cNvSpPr txBox="1"/>
          <p:nvPr/>
        </p:nvSpPr>
        <p:spPr>
          <a:xfrm>
            <a:off x="8535889" y="3039406"/>
            <a:ext cx="3645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Pre-order :[Root L R]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2B18599-99EE-4C7E-90C5-55D255C03E19}"/>
              </a:ext>
            </a:extLst>
          </p:cNvPr>
          <p:cNvSpPr/>
          <p:nvPr/>
        </p:nvSpPr>
        <p:spPr>
          <a:xfrm>
            <a:off x="5173676" y="1629315"/>
            <a:ext cx="450129" cy="4140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7EF563-0ECA-42A1-80E5-1CFDD19B7A9C}"/>
              </a:ext>
            </a:extLst>
          </p:cNvPr>
          <p:cNvSpPr txBox="1"/>
          <p:nvPr/>
        </p:nvSpPr>
        <p:spPr>
          <a:xfrm>
            <a:off x="8546800" y="3547239"/>
            <a:ext cx="417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8,</a:t>
            </a:r>
          </a:p>
        </p:txBody>
      </p:sp>
    </p:spTree>
    <p:extLst>
      <p:ext uri="{BB962C8B-B14F-4D97-AF65-F5344CB8AC3E}">
        <p14:creationId xmlns:p14="http://schemas.microsoft.com/office/powerpoint/2010/main" val="8338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61" grpId="0"/>
      <p:bldP spid="2" grpId="0" animBg="1"/>
      <p:bldP spid="25" grpId="0"/>
    </p:bld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702</TotalTime>
  <Words>3089</Words>
  <Application>Microsoft Office PowerPoint</Application>
  <PresentationFormat>Widescreen</PresentationFormat>
  <Paragraphs>958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Century Schoolbook</vt:lpstr>
      <vt:lpstr>Corbel</vt:lpstr>
      <vt:lpstr>Feathered</vt:lpstr>
      <vt:lpstr>Karan Rajpara 91900133013  ICT Sem-3  Data Structures and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Karan Rajpara 91900133013  ICT Sem-3</dc:title>
  <dc:creator>KARAN RAJPARA</dc:creator>
  <cp:lastModifiedBy>KARAN RAJPARA</cp:lastModifiedBy>
  <cp:revision>292</cp:revision>
  <dcterms:created xsi:type="dcterms:W3CDTF">2020-10-25T15:19:04Z</dcterms:created>
  <dcterms:modified xsi:type="dcterms:W3CDTF">2020-11-21T20:44:10Z</dcterms:modified>
</cp:coreProperties>
</file>