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2" r:id="rId4"/>
    <p:sldId id="259" r:id="rId5"/>
    <p:sldId id="258"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F726F6-FF34-43B9-BE2B-24EB69412423}" v="735" dt="2022-11-29T15:52:50.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1AF85D-D230-4306-9FDF-5CB79B10C89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7E3184D2-AC99-4171-A3B0-E42BD8384D3E}">
      <dgm:prSet phldrT="[Text]" phldr="0"/>
      <dgm:spPr/>
      <dgm:t>
        <a:bodyPr/>
        <a:lstStyle/>
        <a:p>
          <a:pPr rtl="0"/>
          <a:r>
            <a:rPr lang="en-US" dirty="0">
              <a:latin typeface="Calibri Light" panose="020F0302020204030204"/>
            </a:rPr>
            <a:t>Load Dataset</a:t>
          </a:r>
          <a:endParaRPr lang="en-US" dirty="0"/>
        </a:p>
      </dgm:t>
    </dgm:pt>
    <dgm:pt modelId="{5AB27156-36AA-4002-B6BA-14E589A2FB5F}" type="parTrans" cxnId="{969FEFF2-D98E-4DED-A335-C47FF53CBD35}">
      <dgm:prSet/>
      <dgm:spPr/>
      <dgm:t>
        <a:bodyPr/>
        <a:lstStyle/>
        <a:p>
          <a:endParaRPr lang="en-US"/>
        </a:p>
      </dgm:t>
    </dgm:pt>
    <dgm:pt modelId="{A434365C-8AEE-4387-A883-6ECC4B98C917}" type="sibTrans" cxnId="{969FEFF2-D98E-4DED-A335-C47FF53CBD35}">
      <dgm:prSet/>
      <dgm:spPr/>
      <dgm:t>
        <a:bodyPr/>
        <a:lstStyle/>
        <a:p>
          <a:endParaRPr lang="en-US"/>
        </a:p>
      </dgm:t>
    </dgm:pt>
    <dgm:pt modelId="{87CF24EE-A6BE-4983-A2C4-62EBD4DE577E}">
      <dgm:prSet phldrT="[Text]" phldr="0"/>
      <dgm:spPr/>
      <dgm:t>
        <a:bodyPr/>
        <a:lstStyle/>
        <a:p>
          <a:pPr rtl="0"/>
          <a:r>
            <a:rPr lang="en-US" dirty="0">
              <a:latin typeface="Calibri Light" panose="020F0302020204030204"/>
            </a:rPr>
            <a:t>Understanding Features</a:t>
          </a:r>
        </a:p>
      </dgm:t>
    </dgm:pt>
    <dgm:pt modelId="{58331DD3-38E4-44C3-A012-948AD56D7490}" type="parTrans" cxnId="{E8EC440C-C2DB-4544-9B43-3DDC8C08EAE8}">
      <dgm:prSet/>
      <dgm:spPr/>
      <dgm:t>
        <a:bodyPr/>
        <a:lstStyle/>
        <a:p>
          <a:endParaRPr lang="en-US"/>
        </a:p>
      </dgm:t>
    </dgm:pt>
    <dgm:pt modelId="{7B313FC3-3734-408B-A66A-63CF6FF9893F}" type="sibTrans" cxnId="{E8EC440C-C2DB-4544-9B43-3DDC8C08EAE8}">
      <dgm:prSet/>
      <dgm:spPr/>
      <dgm:t>
        <a:bodyPr/>
        <a:lstStyle/>
        <a:p>
          <a:endParaRPr lang="en-US"/>
        </a:p>
      </dgm:t>
    </dgm:pt>
    <dgm:pt modelId="{18E70935-2FDF-40DE-887E-CC874427A7CD}">
      <dgm:prSet phldrT="[Text]" phldr="0"/>
      <dgm:spPr/>
      <dgm:t>
        <a:bodyPr/>
        <a:lstStyle/>
        <a:p>
          <a:pPr rtl="0"/>
          <a:r>
            <a:rPr lang="en-US" dirty="0">
              <a:latin typeface="Calibri Light" panose="020F0302020204030204"/>
            </a:rPr>
            <a:t>Univariate Analysis</a:t>
          </a:r>
          <a:endParaRPr lang="en-US" dirty="0"/>
        </a:p>
      </dgm:t>
    </dgm:pt>
    <dgm:pt modelId="{5D46208A-BAEB-4207-808E-805E0E163844}" type="parTrans" cxnId="{21441DFC-542E-4084-B870-89FAC2E94488}">
      <dgm:prSet/>
      <dgm:spPr/>
      <dgm:t>
        <a:bodyPr/>
        <a:lstStyle/>
        <a:p>
          <a:endParaRPr lang="en-US"/>
        </a:p>
      </dgm:t>
    </dgm:pt>
    <dgm:pt modelId="{AF085215-8C34-405C-8387-17BAE6A85F43}" type="sibTrans" cxnId="{21441DFC-542E-4084-B870-89FAC2E94488}">
      <dgm:prSet/>
      <dgm:spPr/>
      <dgm:t>
        <a:bodyPr/>
        <a:lstStyle/>
        <a:p>
          <a:endParaRPr lang="en-US"/>
        </a:p>
      </dgm:t>
    </dgm:pt>
    <dgm:pt modelId="{3492F6C6-44E7-49FA-A89C-8F1A43E4A07D}">
      <dgm:prSet phldrT="[Text]" phldr="0"/>
      <dgm:spPr/>
      <dgm:t>
        <a:bodyPr/>
        <a:lstStyle/>
        <a:p>
          <a:pPr rtl="0"/>
          <a:r>
            <a:rPr lang="en-US" dirty="0">
              <a:latin typeface="Calibri Light" panose="020F0302020204030204"/>
            </a:rPr>
            <a:t>Scaling Data</a:t>
          </a:r>
          <a:endParaRPr lang="en-US" dirty="0"/>
        </a:p>
      </dgm:t>
    </dgm:pt>
    <dgm:pt modelId="{F6573906-3DAC-4115-98F4-F227380EE11A}" type="parTrans" cxnId="{3B09CEBC-CC67-460C-BAA5-FD2B2C233772}">
      <dgm:prSet/>
      <dgm:spPr/>
      <dgm:t>
        <a:bodyPr/>
        <a:lstStyle/>
        <a:p>
          <a:endParaRPr lang="en-US"/>
        </a:p>
      </dgm:t>
    </dgm:pt>
    <dgm:pt modelId="{511AEE68-A1B6-41B5-83C3-E69A4E6C4B76}" type="sibTrans" cxnId="{3B09CEBC-CC67-460C-BAA5-FD2B2C233772}">
      <dgm:prSet/>
      <dgm:spPr/>
      <dgm:t>
        <a:bodyPr/>
        <a:lstStyle/>
        <a:p>
          <a:endParaRPr lang="en-US"/>
        </a:p>
      </dgm:t>
    </dgm:pt>
    <dgm:pt modelId="{0B7E1667-7C7B-4C57-8C90-548793969483}">
      <dgm:prSet phldrT="[Text]" phldr="0"/>
      <dgm:spPr/>
      <dgm:t>
        <a:bodyPr/>
        <a:lstStyle/>
        <a:p>
          <a:pPr rtl="0"/>
          <a:r>
            <a:rPr lang="en-US" dirty="0">
              <a:latin typeface="Calibri Light" panose="020F0302020204030204"/>
            </a:rPr>
            <a:t>Split – Test &amp; Train</a:t>
          </a:r>
          <a:endParaRPr lang="en-US" dirty="0"/>
        </a:p>
      </dgm:t>
    </dgm:pt>
    <dgm:pt modelId="{517B540C-0103-483B-9FE7-C45DF4E67418}" type="parTrans" cxnId="{AFBC8F77-E7EA-4EA6-9C5C-004EA8A953A1}">
      <dgm:prSet/>
      <dgm:spPr/>
      <dgm:t>
        <a:bodyPr/>
        <a:lstStyle/>
        <a:p>
          <a:endParaRPr lang="en-US"/>
        </a:p>
      </dgm:t>
    </dgm:pt>
    <dgm:pt modelId="{520EDB63-73AA-477A-8330-6EA6721B65FF}" type="sibTrans" cxnId="{AFBC8F77-E7EA-4EA6-9C5C-004EA8A953A1}">
      <dgm:prSet/>
      <dgm:spPr/>
      <dgm:t>
        <a:bodyPr/>
        <a:lstStyle/>
        <a:p>
          <a:endParaRPr lang="en-US"/>
        </a:p>
      </dgm:t>
    </dgm:pt>
    <dgm:pt modelId="{50064337-B0C1-473F-9DF7-E99A44480BC1}">
      <dgm:prSet phldrT="[Text]" phldr="0"/>
      <dgm:spPr/>
      <dgm:t>
        <a:bodyPr/>
        <a:lstStyle/>
        <a:p>
          <a:pPr rtl="0"/>
          <a:r>
            <a:rPr lang="en-US" dirty="0">
              <a:latin typeface="Calibri Light" panose="020F0302020204030204"/>
            </a:rPr>
            <a:t>Evaluating Different Machine Learning Model</a:t>
          </a:r>
          <a:endParaRPr lang="en-US" dirty="0"/>
        </a:p>
      </dgm:t>
    </dgm:pt>
    <dgm:pt modelId="{749409F3-0861-486F-857E-769565A78E37}" type="parTrans" cxnId="{A8954A4A-EFAF-4EC1-B9E3-241358B7B326}">
      <dgm:prSet/>
      <dgm:spPr/>
      <dgm:t>
        <a:bodyPr/>
        <a:lstStyle/>
        <a:p>
          <a:endParaRPr lang="en-US"/>
        </a:p>
      </dgm:t>
    </dgm:pt>
    <dgm:pt modelId="{DB946D99-4C62-4DA2-82C1-AED277DF2DB3}" type="sibTrans" cxnId="{A8954A4A-EFAF-4EC1-B9E3-241358B7B326}">
      <dgm:prSet/>
      <dgm:spPr/>
      <dgm:t>
        <a:bodyPr/>
        <a:lstStyle/>
        <a:p>
          <a:endParaRPr lang="en-US"/>
        </a:p>
      </dgm:t>
    </dgm:pt>
    <dgm:pt modelId="{F5FF6BB9-B7E1-4022-924C-024FDED1E94F}">
      <dgm:prSet phldrT="[Text]" phldr="0"/>
      <dgm:spPr/>
      <dgm:t>
        <a:bodyPr/>
        <a:lstStyle/>
        <a:p>
          <a:pPr rtl="0"/>
          <a:r>
            <a:rPr lang="en-US" dirty="0">
              <a:latin typeface="Calibri Light" panose="020F0302020204030204"/>
            </a:rPr>
            <a:t>Choosing Best Model</a:t>
          </a:r>
          <a:endParaRPr lang="en-US" dirty="0"/>
        </a:p>
      </dgm:t>
    </dgm:pt>
    <dgm:pt modelId="{D603C365-E68B-46CC-AD7A-07B6C989CF1A}" type="parTrans" cxnId="{DF37E5FE-8423-4193-A785-6AA67CCFCA20}">
      <dgm:prSet/>
      <dgm:spPr/>
      <dgm:t>
        <a:bodyPr/>
        <a:lstStyle/>
        <a:p>
          <a:endParaRPr lang="en-US"/>
        </a:p>
      </dgm:t>
    </dgm:pt>
    <dgm:pt modelId="{48A59D7B-D3AA-4CA7-98A4-5A64EC02AEB2}" type="sibTrans" cxnId="{DF37E5FE-8423-4193-A785-6AA67CCFCA20}">
      <dgm:prSet/>
      <dgm:spPr/>
      <dgm:t>
        <a:bodyPr/>
        <a:lstStyle/>
        <a:p>
          <a:endParaRPr lang="en-US"/>
        </a:p>
      </dgm:t>
    </dgm:pt>
    <dgm:pt modelId="{3B20CE1A-5F5D-43F8-9831-7EFB974DF684}">
      <dgm:prSet phldr="0"/>
      <dgm:spPr/>
      <dgm:t>
        <a:bodyPr/>
        <a:lstStyle/>
        <a:p>
          <a:pPr rtl="0"/>
          <a:r>
            <a:rPr lang="en-US" dirty="0">
              <a:latin typeface="Calibri Light" panose="020F0302020204030204"/>
            </a:rPr>
            <a:t>Looking for Null Value</a:t>
          </a:r>
          <a:endParaRPr lang="en-US" dirty="0"/>
        </a:p>
      </dgm:t>
    </dgm:pt>
    <dgm:pt modelId="{924DEC02-01AF-4470-AE75-131C38A5FA7A}" type="parTrans" cxnId="{5812FCAE-607A-43F2-B0EC-EC4D122E3456}">
      <dgm:prSet/>
      <dgm:spPr/>
    </dgm:pt>
    <dgm:pt modelId="{56EC935C-AD00-46AC-A642-44D273450E90}" type="sibTrans" cxnId="{5812FCAE-607A-43F2-B0EC-EC4D122E3456}">
      <dgm:prSet/>
      <dgm:spPr/>
      <dgm:t>
        <a:bodyPr/>
        <a:lstStyle/>
        <a:p>
          <a:endParaRPr lang="en-US"/>
        </a:p>
      </dgm:t>
    </dgm:pt>
    <dgm:pt modelId="{A08998B5-D17C-4A51-9E5D-1626FD941251}">
      <dgm:prSet phldr="0"/>
      <dgm:spPr/>
      <dgm:t>
        <a:bodyPr/>
        <a:lstStyle/>
        <a:p>
          <a:pPr rtl="0"/>
          <a:r>
            <a:rPr lang="en-US" dirty="0">
              <a:latin typeface="Calibri Light" panose="020F0302020204030204"/>
            </a:rPr>
            <a:t>Multivariate Analysis</a:t>
          </a:r>
        </a:p>
      </dgm:t>
    </dgm:pt>
    <dgm:pt modelId="{0CC6EF36-7837-4EA1-96C8-8AA45C922E75}" type="parTrans" cxnId="{97C6B69E-BA3E-45DE-B844-D2F3F3A0A76C}">
      <dgm:prSet/>
      <dgm:spPr/>
    </dgm:pt>
    <dgm:pt modelId="{279CFAF4-59D1-4A7D-BA81-49DD26AA5628}" type="sibTrans" cxnId="{97C6B69E-BA3E-45DE-B844-D2F3F3A0A76C}">
      <dgm:prSet/>
      <dgm:spPr/>
      <dgm:t>
        <a:bodyPr/>
        <a:lstStyle/>
        <a:p>
          <a:endParaRPr lang="en-US"/>
        </a:p>
      </dgm:t>
    </dgm:pt>
    <dgm:pt modelId="{C7D809AF-D039-45ED-A793-116917C6A689}" type="pres">
      <dgm:prSet presAssocID="{181AF85D-D230-4306-9FDF-5CB79B10C89D}" presName="Name0" presStyleCnt="0">
        <dgm:presLayoutVars>
          <dgm:dir/>
          <dgm:resizeHandles val="exact"/>
        </dgm:presLayoutVars>
      </dgm:prSet>
      <dgm:spPr/>
    </dgm:pt>
    <dgm:pt modelId="{1C0D2772-BA30-48ED-9BFA-229A1C370E8E}" type="pres">
      <dgm:prSet presAssocID="{7E3184D2-AC99-4171-A3B0-E42BD8384D3E}" presName="node" presStyleLbl="node1" presStyleIdx="0" presStyleCnt="9">
        <dgm:presLayoutVars>
          <dgm:bulletEnabled val="1"/>
        </dgm:presLayoutVars>
      </dgm:prSet>
      <dgm:spPr/>
    </dgm:pt>
    <dgm:pt modelId="{AC2DEFA9-81A1-40D8-A299-CB0769E67181}" type="pres">
      <dgm:prSet presAssocID="{A434365C-8AEE-4387-A883-6ECC4B98C917}" presName="sibTrans" presStyleLbl="sibTrans1D1" presStyleIdx="0" presStyleCnt="8"/>
      <dgm:spPr/>
    </dgm:pt>
    <dgm:pt modelId="{6717333B-88F2-44A9-96C8-5D2C6D3D7074}" type="pres">
      <dgm:prSet presAssocID="{A434365C-8AEE-4387-A883-6ECC4B98C917}" presName="connectorText" presStyleLbl="sibTrans1D1" presStyleIdx="0" presStyleCnt="8"/>
      <dgm:spPr/>
    </dgm:pt>
    <dgm:pt modelId="{380C0060-73FA-43D7-A841-11805B5BAEEC}" type="pres">
      <dgm:prSet presAssocID="{87CF24EE-A6BE-4983-A2C4-62EBD4DE577E}" presName="node" presStyleLbl="node1" presStyleIdx="1" presStyleCnt="9">
        <dgm:presLayoutVars>
          <dgm:bulletEnabled val="1"/>
        </dgm:presLayoutVars>
      </dgm:prSet>
      <dgm:spPr/>
    </dgm:pt>
    <dgm:pt modelId="{4DE40A18-EBFB-42AD-8522-4B37625EE76E}" type="pres">
      <dgm:prSet presAssocID="{7B313FC3-3734-408B-A66A-63CF6FF9893F}" presName="sibTrans" presStyleLbl="sibTrans1D1" presStyleIdx="1" presStyleCnt="8"/>
      <dgm:spPr/>
    </dgm:pt>
    <dgm:pt modelId="{B5C26BE7-9727-48B6-85DC-630DC2686813}" type="pres">
      <dgm:prSet presAssocID="{7B313FC3-3734-408B-A66A-63CF6FF9893F}" presName="connectorText" presStyleLbl="sibTrans1D1" presStyleIdx="1" presStyleCnt="8"/>
      <dgm:spPr/>
    </dgm:pt>
    <dgm:pt modelId="{1A3BA094-EDE1-46DB-9249-7F2860868CA2}" type="pres">
      <dgm:prSet presAssocID="{3B20CE1A-5F5D-43F8-9831-7EFB974DF684}" presName="node" presStyleLbl="node1" presStyleIdx="2" presStyleCnt="9">
        <dgm:presLayoutVars>
          <dgm:bulletEnabled val="1"/>
        </dgm:presLayoutVars>
      </dgm:prSet>
      <dgm:spPr/>
    </dgm:pt>
    <dgm:pt modelId="{9AB754B7-11BF-4D92-9457-E60D57C1CC75}" type="pres">
      <dgm:prSet presAssocID="{56EC935C-AD00-46AC-A642-44D273450E90}" presName="sibTrans" presStyleLbl="sibTrans1D1" presStyleIdx="2" presStyleCnt="8"/>
      <dgm:spPr/>
    </dgm:pt>
    <dgm:pt modelId="{5DAD0E86-98A2-4A9A-9227-49965A9E0643}" type="pres">
      <dgm:prSet presAssocID="{56EC935C-AD00-46AC-A642-44D273450E90}" presName="connectorText" presStyleLbl="sibTrans1D1" presStyleIdx="2" presStyleCnt="8"/>
      <dgm:spPr/>
    </dgm:pt>
    <dgm:pt modelId="{1B49C8E9-E1E6-473C-8B7C-DC191927B105}" type="pres">
      <dgm:prSet presAssocID="{18E70935-2FDF-40DE-887E-CC874427A7CD}" presName="node" presStyleLbl="node1" presStyleIdx="3" presStyleCnt="9">
        <dgm:presLayoutVars>
          <dgm:bulletEnabled val="1"/>
        </dgm:presLayoutVars>
      </dgm:prSet>
      <dgm:spPr/>
    </dgm:pt>
    <dgm:pt modelId="{ADD3C4CA-BF58-42D2-90C7-941C92EA42E8}" type="pres">
      <dgm:prSet presAssocID="{AF085215-8C34-405C-8387-17BAE6A85F43}" presName="sibTrans" presStyleLbl="sibTrans1D1" presStyleIdx="3" presStyleCnt="8"/>
      <dgm:spPr/>
    </dgm:pt>
    <dgm:pt modelId="{164303D8-4BAD-4C41-A56A-14A0DF04E467}" type="pres">
      <dgm:prSet presAssocID="{AF085215-8C34-405C-8387-17BAE6A85F43}" presName="connectorText" presStyleLbl="sibTrans1D1" presStyleIdx="3" presStyleCnt="8"/>
      <dgm:spPr/>
    </dgm:pt>
    <dgm:pt modelId="{36C71BBC-0817-44C1-9310-35AF87509CC4}" type="pres">
      <dgm:prSet presAssocID="{A08998B5-D17C-4A51-9E5D-1626FD941251}" presName="node" presStyleLbl="node1" presStyleIdx="4" presStyleCnt="9">
        <dgm:presLayoutVars>
          <dgm:bulletEnabled val="1"/>
        </dgm:presLayoutVars>
      </dgm:prSet>
      <dgm:spPr/>
    </dgm:pt>
    <dgm:pt modelId="{456D8D52-59A5-4C87-9A54-7584FEE68342}" type="pres">
      <dgm:prSet presAssocID="{279CFAF4-59D1-4A7D-BA81-49DD26AA5628}" presName="sibTrans" presStyleLbl="sibTrans1D1" presStyleIdx="4" presStyleCnt="8"/>
      <dgm:spPr/>
    </dgm:pt>
    <dgm:pt modelId="{5B8FDFE5-8515-4BB2-81F2-0D6F2BD5BB00}" type="pres">
      <dgm:prSet presAssocID="{279CFAF4-59D1-4A7D-BA81-49DD26AA5628}" presName="connectorText" presStyleLbl="sibTrans1D1" presStyleIdx="4" presStyleCnt="8"/>
      <dgm:spPr/>
    </dgm:pt>
    <dgm:pt modelId="{C472E5C8-A91F-4C02-93AD-31E3188D6356}" type="pres">
      <dgm:prSet presAssocID="{3492F6C6-44E7-49FA-A89C-8F1A43E4A07D}" presName="node" presStyleLbl="node1" presStyleIdx="5" presStyleCnt="9">
        <dgm:presLayoutVars>
          <dgm:bulletEnabled val="1"/>
        </dgm:presLayoutVars>
      </dgm:prSet>
      <dgm:spPr/>
    </dgm:pt>
    <dgm:pt modelId="{A5DAAC55-9F06-49EE-B5B0-6F42375654B5}" type="pres">
      <dgm:prSet presAssocID="{511AEE68-A1B6-41B5-83C3-E69A4E6C4B76}" presName="sibTrans" presStyleLbl="sibTrans1D1" presStyleIdx="5" presStyleCnt="8"/>
      <dgm:spPr/>
    </dgm:pt>
    <dgm:pt modelId="{586DF6B8-7059-41CF-B2F6-54709E0B227A}" type="pres">
      <dgm:prSet presAssocID="{511AEE68-A1B6-41B5-83C3-E69A4E6C4B76}" presName="connectorText" presStyleLbl="sibTrans1D1" presStyleIdx="5" presStyleCnt="8"/>
      <dgm:spPr/>
    </dgm:pt>
    <dgm:pt modelId="{1A454FAA-BAE1-4BB0-8454-E8508C358BF6}" type="pres">
      <dgm:prSet presAssocID="{0B7E1667-7C7B-4C57-8C90-548793969483}" presName="node" presStyleLbl="node1" presStyleIdx="6" presStyleCnt="9">
        <dgm:presLayoutVars>
          <dgm:bulletEnabled val="1"/>
        </dgm:presLayoutVars>
      </dgm:prSet>
      <dgm:spPr/>
    </dgm:pt>
    <dgm:pt modelId="{898AAB77-4492-4FDC-8D83-112667D7C5F7}" type="pres">
      <dgm:prSet presAssocID="{520EDB63-73AA-477A-8330-6EA6721B65FF}" presName="sibTrans" presStyleLbl="sibTrans1D1" presStyleIdx="6" presStyleCnt="8"/>
      <dgm:spPr/>
    </dgm:pt>
    <dgm:pt modelId="{A1DA3967-6FA0-4FD6-8C73-F1358A238B07}" type="pres">
      <dgm:prSet presAssocID="{520EDB63-73AA-477A-8330-6EA6721B65FF}" presName="connectorText" presStyleLbl="sibTrans1D1" presStyleIdx="6" presStyleCnt="8"/>
      <dgm:spPr/>
    </dgm:pt>
    <dgm:pt modelId="{750CE39A-AE45-4724-8006-3B79A03DC1F0}" type="pres">
      <dgm:prSet presAssocID="{50064337-B0C1-473F-9DF7-E99A44480BC1}" presName="node" presStyleLbl="node1" presStyleIdx="7" presStyleCnt="9">
        <dgm:presLayoutVars>
          <dgm:bulletEnabled val="1"/>
        </dgm:presLayoutVars>
      </dgm:prSet>
      <dgm:spPr/>
    </dgm:pt>
    <dgm:pt modelId="{74D9478C-F95C-4EB1-8D4C-46BC105DB3DF}" type="pres">
      <dgm:prSet presAssocID="{DB946D99-4C62-4DA2-82C1-AED277DF2DB3}" presName="sibTrans" presStyleLbl="sibTrans1D1" presStyleIdx="7" presStyleCnt="8"/>
      <dgm:spPr/>
    </dgm:pt>
    <dgm:pt modelId="{22D13352-C6B7-4691-96C1-EE90F9F5EC3C}" type="pres">
      <dgm:prSet presAssocID="{DB946D99-4C62-4DA2-82C1-AED277DF2DB3}" presName="connectorText" presStyleLbl="sibTrans1D1" presStyleIdx="7" presStyleCnt="8"/>
      <dgm:spPr/>
    </dgm:pt>
    <dgm:pt modelId="{F55CF525-CA8F-4E29-83B6-E69062F7D192}" type="pres">
      <dgm:prSet presAssocID="{F5FF6BB9-B7E1-4022-924C-024FDED1E94F}" presName="node" presStyleLbl="node1" presStyleIdx="8" presStyleCnt="9">
        <dgm:presLayoutVars>
          <dgm:bulletEnabled val="1"/>
        </dgm:presLayoutVars>
      </dgm:prSet>
      <dgm:spPr/>
    </dgm:pt>
  </dgm:ptLst>
  <dgm:cxnLst>
    <dgm:cxn modelId="{ED90720A-EA7F-4F4B-884D-269A32C8A036}" type="presOf" srcId="{DB946D99-4C62-4DA2-82C1-AED277DF2DB3}" destId="{74D9478C-F95C-4EB1-8D4C-46BC105DB3DF}" srcOrd="0" destOrd="0" presId="urn:microsoft.com/office/officeart/2016/7/layout/RepeatingBendingProcessNew"/>
    <dgm:cxn modelId="{A310BA0B-5FD6-467F-8404-D5BB56BD5AE2}" type="presOf" srcId="{279CFAF4-59D1-4A7D-BA81-49DD26AA5628}" destId="{456D8D52-59A5-4C87-9A54-7584FEE68342}" srcOrd="0" destOrd="0" presId="urn:microsoft.com/office/officeart/2016/7/layout/RepeatingBendingProcessNew"/>
    <dgm:cxn modelId="{E8EC440C-C2DB-4544-9B43-3DDC8C08EAE8}" srcId="{181AF85D-D230-4306-9FDF-5CB79B10C89D}" destId="{87CF24EE-A6BE-4983-A2C4-62EBD4DE577E}" srcOrd="1" destOrd="0" parTransId="{58331DD3-38E4-44C3-A012-948AD56D7490}" sibTransId="{7B313FC3-3734-408B-A66A-63CF6FF9893F}"/>
    <dgm:cxn modelId="{3D38CC10-5E4B-4671-9F5B-F98FFAD36A61}" type="presOf" srcId="{56EC935C-AD00-46AC-A642-44D273450E90}" destId="{9AB754B7-11BF-4D92-9457-E60D57C1CC75}" srcOrd="0" destOrd="0" presId="urn:microsoft.com/office/officeart/2016/7/layout/RepeatingBendingProcessNew"/>
    <dgm:cxn modelId="{889B7511-A6E6-4399-8180-3D0EC111B025}" type="presOf" srcId="{3492F6C6-44E7-49FA-A89C-8F1A43E4A07D}" destId="{C472E5C8-A91F-4C02-93AD-31E3188D6356}" srcOrd="0" destOrd="0" presId="urn:microsoft.com/office/officeart/2016/7/layout/RepeatingBendingProcessNew"/>
    <dgm:cxn modelId="{8FB8D216-D80B-49C3-B458-73525E9338E2}" type="presOf" srcId="{3B20CE1A-5F5D-43F8-9831-7EFB974DF684}" destId="{1A3BA094-EDE1-46DB-9249-7F2860868CA2}" srcOrd="0" destOrd="0" presId="urn:microsoft.com/office/officeart/2016/7/layout/RepeatingBendingProcessNew"/>
    <dgm:cxn modelId="{0CAD2B19-E928-479D-BD43-167E04C64B22}" type="presOf" srcId="{181AF85D-D230-4306-9FDF-5CB79B10C89D}" destId="{C7D809AF-D039-45ED-A793-116917C6A689}" srcOrd="0" destOrd="0" presId="urn:microsoft.com/office/officeart/2016/7/layout/RepeatingBendingProcessNew"/>
    <dgm:cxn modelId="{9B668B1F-42C6-4BAA-B167-4355DCD8836C}" type="presOf" srcId="{520EDB63-73AA-477A-8330-6EA6721B65FF}" destId="{898AAB77-4492-4FDC-8D83-112667D7C5F7}" srcOrd="0" destOrd="0" presId="urn:microsoft.com/office/officeart/2016/7/layout/RepeatingBendingProcessNew"/>
    <dgm:cxn modelId="{78493627-623B-444D-BFE1-A271920283AB}" type="presOf" srcId="{0B7E1667-7C7B-4C57-8C90-548793969483}" destId="{1A454FAA-BAE1-4BB0-8454-E8508C358BF6}" srcOrd="0" destOrd="0" presId="urn:microsoft.com/office/officeart/2016/7/layout/RepeatingBendingProcessNew"/>
    <dgm:cxn modelId="{2EDB7A34-EFC1-422F-AE71-EB2C6A1FD86B}" type="presOf" srcId="{511AEE68-A1B6-41B5-83C3-E69A4E6C4B76}" destId="{A5DAAC55-9F06-49EE-B5B0-6F42375654B5}" srcOrd="0" destOrd="0" presId="urn:microsoft.com/office/officeart/2016/7/layout/RepeatingBendingProcessNew"/>
    <dgm:cxn modelId="{37830036-62BD-4629-B238-B435256A49C9}" type="presOf" srcId="{A434365C-8AEE-4387-A883-6ECC4B98C917}" destId="{AC2DEFA9-81A1-40D8-A299-CB0769E67181}" srcOrd="0" destOrd="0" presId="urn:microsoft.com/office/officeart/2016/7/layout/RepeatingBendingProcessNew"/>
    <dgm:cxn modelId="{29473A39-5187-447E-8300-5CDC43C01D62}" type="presOf" srcId="{7B313FC3-3734-408B-A66A-63CF6FF9893F}" destId="{B5C26BE7-9727-48B6-85DC-630DC2686813}" srcOrd="1" destOrd="0" presId="urn:microsoft.com/office/officeart/2016/7/layout/RepeatingBendingProcessNew"/>
    <dgm:cxn modelId="{234D0B46-2A81-4C9B-9937-9766F69911B8}" type="presOf" srcId="{7B313FC3-3734-408B-A66A-63CF6FF9893F}" destId="{4DE40A18-EBFB-42AD-8522-4B37625EE76E}" srcOrd="0" destOrd="0" presId="urn:microsoft.com/office/officeart/2016/7/layout/RepeatingBendingProcessNew"/>
    <dgm:cxn modelId="{A8954A4A-EFAF-4EC1-B9E3-241358B7B326}" srcId="{181AF85D-D230-4306-9FDF-5CB79B10C89D}" destId="{50064337-B0C1-473F-9DF7-E99A44480BC1}" srcOrd="7" destOrd="0" parTransId="{749409F3-0861-486F-857E-769565A78E37}" sibTransId="{DB946D99-4C62-4DA2-82C1-AED277DF2DB3}"/>
    <dgm:cxn modelId="{83923F51-0818-4B85-88D4-26622DDECB93}" type="presOf" srcId="{18E70935-2FDF-40DE-887E-CC874427A7CD}" destId="{1B49C8E9-E1E6-473C-8B7C-DC191927B105}" srcOrd="0" destOrd="0" presId="urn:microsoft.com/office/officeart/2016/7/layout/RepeatingBendingProcessNew"/>
    <dgm:cxn modelId="{AFBC8F77-E7EA-4EA6-9C5C-004EA8A953A1}" srcId="{181AF85D-D230-4306-9FDF-5CB79B10C89D}" destId="{0B7E1667-7C7B-4C57-8C90-548793969483}" srcOrd="6" destOrd="0" parTransId="{517B540C-0103-483B-9FE7-C45DF4E67418}" sibTransId="{520EDB63-73AA-477A-8330-6EA6721B65FF}"/>
    <dgm:cxn modelId="{4E07DA78-0A52-49E6-9F9E-1091A6133278}" type="presOf" srcId="{279CFAF4-59D1-4A7D-BA81-49DD26AA5628}" destId="{5B8FDFE5-8515-4BB2-81F2-0D6F2BD5BB00}" srcOrd="1" destOrd="0" presId="urn:microsoft.com/office/officeart/2016/7/layout/RepeatingBendingProcessNew"/>
    <dgm:cxn modelId="{0FBB397C-521D-4126-BF2E-C4069F5BF12B}" type="presOf" srcId="{520EDB63-73AA-477A-8330-6EA6721B65FF}" destId="{A1DA3967-6FA0-4FD6-8C73-F1358A238B07}" srcOrd="1" destOrd="0" presId="urn:microsoft.com/office/officeart/2016/7/layout/RepeatingBendingProcessNew"/>
    <dgm:cxn modelId="{DFB0467F-6654-4ADC-9865-E5CA7516CEAA}" type="presOf" srcId="{AF085215-8C34-405C-8387-17BAE6A85F43}" destId="{164303D8-4BAD-4C41-A56A-14A0DF04E467}" srcOrd="1" destOrd="0" presId="urn:microsoft.com/office/officeart/2016/7/layout/RepeatingBendingProcessNew"/>
    <dgm:cxn modelId="{A93EFD89-AE3A-4732-B516-CDE9C3568557}" type="presOf" srcId="{AF085215-8C34-405C-8387-17BAE6A85F43}" destId="{ADD3C4CA-BF58-42D2-90C7-941C92EA42E8}" srcOrd="0" destOrd="0" presId="urn:microsoft.com/office/officeart/2016/7/layout/RepeatingBendingProcessNew"/>
    <dgm:cxn modelId="{2BE94891-C58C-4451-8AC2-CE2E51B4B229}" type="presOf" srcId="{511AEE68-A1B6-41B5-83C3-E69A4E6C4B76}" destId="{586DF6B8-7059-41CF-B2F6-54709E0B227A}" srcOrd="1" destOrd="0" presId="urn:microsoft.com/office/officeart/2016/7/layout/RepeatingBendingProcessNew"/>
    <dgm:cxn modelId="{1D534298-72C9-4965-96E0-F979F5785907}" type="presOf" srcId="{56EC935C-AD00-46AC-A642-44D273450E90}" destId="{5DAD0E86-98A2-4A9A-9227-49965A9E0643}" srcOrd="1" destOrd="0" presId="urn:microsoft.com/office/officeart/2016/7/layout/RepeatingBendingProcessNew"/>
    <dgm:cxn modelId="{97C6B69E-BA3E-45DE-B844-D2F3F3A0A76C}" srcId="{181AF85D-D230-4306-9FDF-5CB79B10C89D}" destId="{A08998B5-D17C-4A51-9E5D-1626FD941251}" srcOrd="4" destOrd="0" parTransId="{0CC6EF36-7837-4EA1-96C8-8AA45C922E75}" sibTransId="{279CFAF4-59D1-4A7D-BA81-49DD26AA5628}"/>
    <dgm:cxn modelId="{70E53BAB-EC24-4395-B1C1-C317CDEE53EB}" type="presOf" srcId="{A08998B5-D17C-4A51-9E5D-1626FD941251}" destId="{36C71BBC-0817-44C1-9310-35AF87509CC4}" srcOrd="0" destOrd="0" presId="urn:microsoft.com/office/officeart/2016/7/layout/RepeatingBendingProcessNew"/>
    <dgm:cxn modelId="{EC0ECEAD-AC77-4237-BB48-75AF8DC46E16}" type="presOf" srcId="{7E3184D2-AC99-4171-A3B0-E42BD8384D3E}" destId="{1C0D2772-BA30-48ED-9BFA-229A1C370E8E}" srcOrd="0" destOrd="0" presId="urn:microsoft.com/office/officeart/2016/7/layout/RepeatingBendingProcessNew"/>
    <dgm:cxn modelId="{5812FCAE-607A-43F2-B0EC-EC4D122E3456}" srcId="{181AF85D-D230-4306-9FDF-5CB79B10C89D}" destId="{3B20CE1A-5F5D-43F8-9831-7EFB974DF684}" srcOrd="2" destOrd="0" parTransId="{924DEC02-01AF-4470-AE75-131C38A5FA7A}" sibTransId="{56EC935C-AD00-46AC-A642-44D273450E90}"/>
    <dgm:cxn modelId="{640B5EAF-8B00-4C8C-8E72-C031F3A56518}" type="presOf" srcId="{87CF24EE-A6BE-4983-A2C4-62EBD4DE577E}" destId="{380C0060-73FA-43D7-A841-11805B5BAEEC}" srcOrd="0" destOrd="0" presId="urn:microsoft.com/office/officeart/2016/7/layout/RepeatingBendingProcessNew"/>
    <dgm:cxn modelId="{D59E12B8-B6A3-45FB-A70B-04295B48C2F5}" type="presOf" srcId="{F5FF6BB9-B7E1-4022-924C-024FDED1E94F}" destId="{F55CF525-CA8F-4E29-83B6-E69062F7D192}" srcOrd="0" destOrd="0" presId="urn:microsoft.com/office/officeart/2016/7/layout/RepeatingBendingProcessNew"/>
    <dgm:cxn modelId="{3B09CEBC-CC67-460C-BAA5-FD2B2C233772}" srcId="{181AF85D-D230-4306-9FDF-5CB79B10C89D}" destId="{3492F6C6-44E7-49FA-A89C-8F1A43E4A07D}" srcOrd="5" destOrd="0" parTransId="{F6573906-3DAC-4115-98F4-F227380EE11A}" sibTransId="{511AEE68-A1B6-41B5-83C3-E69A4E6C4B76}"/>
    <dgm:cxn modelId="{83C735D5-C843-4672-BA9D-F9D96B3F10CA}" type="presOf" srcId="{A434365C-8AEE-4387-A883-6ECC4B98C917}" destId="{6717333B-88F2-44A9-96C8-5D2C6D3D7074}" srcOrd="1" destOrd="0" presId="urn:microsoft.com/office/officeart/2016/7/layout/RepeatingBendingProcessNew"/>
    <dgm:cxn modelId="{969FEFF2-D98E-4DED-A335-C47FF53CBD35}" srcId="{181AF85D-D230-4306-9FDF-5CB79B10C89D}" destId="{7E3184D2-AC99-4171-A3B0-E42BD8384D3E}" srcOrd="0" destOrd="0" parTransId="{5AB27156-36AA-4002-B6BA-14E589A2FB5F}" sibTransId="{A434365C-8AEE-4387-A883-6ECC4B98C917}"/>
    <dgm:cxn modelId="{CF81C1F5-D3CC-4BFD-801E-2FC9A082EA75}" type="presOf" srcId="{50064337-B0C1-473F-9DF7-E99A44480BC1}" destId="{750CE39A-AE45-4724-8006-3B79A03DC1F0}" srcOrd="0" destOrd="0" presId="urn:microsoft.com/office/officeart/2016/7/layout/RepeatingBendingProcessNew"/>
    <dgm:cxn modelId="{07106BF6-B51F-41DF-83FA-8C3E191348F4}" type="presOf" srcId="{DB946D99-4C62-4DA2-82C1-AED277DF2DB3}" destId="{22D13352-C6B7-4691-96C1-EE90F9F5EC3C}" srcOrd="1" destOrd="0" presId="urn:microsoft.com/office/officeart/2016/7/layout/RepeatingBendingProcessNew"/>
    <dgm:cxn modelId="{21441DFC-542E-4084-B870-89FAC2E94488}" srcId="{181AF85D-D230-4306-9FDF-5CB79B10C89D}" destId="{18E70935-2FDF-40DE-887E-CC874427A7CD}" srcOrd="3" destOrd="0" parTransId="{5D46208A-BAEB-4207-808E-805E0E163844}" sibTransId="{AF085215-8C34-405C-8387-17BAE6A85F43}"/>
    <dgm:cxn modelId="{DF37E5FE-8423-4193-A785-6AA67CCFCA20}" srcId="{181AF85D-D230-4306-9FDF-5CB79B10C89D}" destId="{F5FF6BB9-B7E1-4022-924C-024FDED1E94F}" srcOrd="8" destOrd="0" parTransId="{D603C365-E68B-46CC-AD7A-07B6C989CF1A}" sibTransId="{48A59D7B-D3AA-4CA7-98A4-5A64EC02AEB2}"/>
    <dgm:cxn modelId="{66C7CC42-65B6-4789-9C00-9BE6FBB4EE06}" type="presParOf" srcId="{C7D809AF-D039-45ED-A793-116917C6A689}" destId="{1C0D2772-BA30-48ED-9BFA-229A1C370E8E}" srcOrd="0" destOrd="0" presId="urn:microsoft.com/office/officeart/2016/7/layout/RepeatingBendingProcessNew"/>
    <dgm:cxn modelId="{AD7E1144-24F0-4955-AD6B-669FD980F354}" type="presParOf" srcId="{C7D809AF-D039-45ED-A793-116917C6A689}" destId="{AC2DEFA9-81A1-40D8-A299-CB0769E67181}" srcOrd="1" destOrd="0" presId="urn:microsoft.com/office/officeart/2016/7/layout/RepeatingBendingProcessNew"/>
    <dgm:cxn modelId="{1429A15B-C068-4C5E-93DA-30A15B4D4075}" type="presParOf" srcId="{AC2DEFA9-81A1-40D8-A299-CB0769E67181}" destId="{6717333B-88F2-44A9-96C8-5D2C6D3D7074}" srcOrd="0" destOrd="0" presId="urn:microsoft.com/office/officeart/2016/7/layout/RepeatingBendingProcessNew"/>
    <dgm:cxn modelId="{639D954D-5793-4260-98D2-8018C4663EDF}" type="presParOf" srcId="{C7D809AF-D039-45ED-A793-116917C6A689}" destId="{380C0060-73FA-43D7-A841-11805B5BAEEC}" srcOrd="2" destOrd="0" presId="urn:microsoft.com/office/officeart/2016/7/layout/RepeatingBendingProcessNew"/>
    <dgm:cxn modelId="{087AA972-6E90-4238-891E-BD3A3C98EA97}" type="presParOf" srcId="{C7D809AF-D039-45ED-A793-116917C6A689}" destId="{4DE40A18-EBFB-42AD-8522-4B37625EE76E}" srcOrd="3" destOrd="0" presId="urn:microsoft.com/office/officeart/2016/7/layout/RepeatingBendingProcessNew"/>
    <dgm:cxn modelId="{0005C128-8BCE-4F5A-A281-23D984C28BBB}" type="presParOf" srcId="{4DE40A18-EBFB-42AD-8522-4B37625EE76E}" destId="{B5C26BE7-9727-48B6-85DC-630DC2686813}" srcOrd="0" destOrd="0" presId="urn:microsoft.com/office/officeart/2016/7/layout/RepeatingBendingProcessNew"/>
    <dgm:cxn modelId="{B59E7ED2-00D3-43DA-A67B-27C17A5B3058}" type="presParOf" srcId="{C7D809AF-D039-45ED-A793-116917C6A689}" destId="{1A3BA094-EDE1-46DB-9249-7F2860868CA2}" srcOrd="4" destOrd="0" presId="urn:microsoft.com/office/officeart/2016/7/layout/RepeatingBendingProcessNew"/>
    <dgm:cxn modelId="{6C5E34D1-CF1A-47F5-83ED-F73CA52359A0}" type="presParOf" srcId="{C7D809AF-D039-45ED-A793-116917C6A689}" destId="{9AB754B7-11BF-4D92-9457-E60D57C1CC75}" srcOrd="5" destOrd="0" presId="urn:microsoft.com/office/officeart/2016/7/layout/RepeatingBendingProcessNew"/>
    <dgm:cxn modelId="{DC1B1D1B-9772-44BB-8A16-FA51CF1C3245}" type="presParOf" srcId="{9AB754B7-11BF-4D92-9457-E60D57C1CC75}" destId="{5DAD0E86-98A2-4A9A-9227-49965A9E0643}" srcOrd="0" destOrd="0" presId="urn:microsoft.com/office/officeart/2016/7/layout/RepeatingBendingProcessNew"/>
    <dgm:cxn modelId="{06D2AE0B-BA44-43D0-8BF8-477C7AAD9EEB}" type="presParOf" srcId="{C7D809AF-D039-45ED-A793-116917C6A689}" destId="{1B49C8E9-E1E6-473C-8B7C-DC191927B105}" srcOrd="6" destOrd="0" presId="urn:microsoft.com/office/officeart/2016/7/layout/RepeatingBendingProcessNew"/>
    <dgm:cxn modelId="{966A99D2-A777-48BE-A9C7-B21AA6F28BAE}" type="presParOf" srcId="{C7D809AF-D039-45ED-A793-116917C6A689}" destId="{ADD3C4CA-BF58-42D2-90C7-941C92EA42E8}" srcOrd="7" destOrd="0" presId="urn:microsoft.com/office/officeart/2016/7/layout/RepeatingBendingProcessNew"/>
    <dgm:cxn modelId="{26D98B6D-4CC2-46C7-BC07-D9BF67F168D9}" type="presParOf" srcId="{ADD3C4CA-BF58-42D2-90C7-941C92EA42E8}" destId="{164303D8-4BAD-4C41-A56A-14A0DF04E467}" srcOrd="0" destOrd="0" presId="urn:microsoft.com/office/officeart/2016/7/layout/RepeatingBendingProcessNew"/>
    <dgm:cxn modelId="{2D0A07F6-2EC4-4D8A-8071-FB958179A085}" type="presParOf" srcId="{C7D809AF-D039-45ED-A793-116917C6A689}" destId="{36C71BBC-0817-44C1-9310-35AF87509CC4}" srcOrd="8" destOrd="0" presId="urn:microsoft.com/office/officeart/2016/7/layout/RepeatingBendingProcessNew"/>
    <dgm:cxn modelId="{F21A4761-9224-4372-B71A-5EE970AFAF2A}" type="presParOf" srcId="{C7D809AF-D039-45ED-A793-116917C6A689}" destId="{456D8D52-59A5-4C87-9A54-7584FEE68342}" srcOrd="9" destOrd="0" presId="urn:microsoft.com/office/officeart/2016/7/layout/RepeatingBendingProcessNew"/>
    <dgm:cxn modelId="{2B53E308-4F09-4392-806E-DDA71ACEEC02}" type="presParOf" srcId="{456D8D52-59A5-4C87-9A54-7584FEE68342}" destId="{5B8FDFE5-8515-4BB2-81F2-0D6F2BD5BB00}" srcOrd="0" destOrd="0" presId="urn:microsoft.com/office/officeart/2016/7/layout/RepeatingBendingProcessNew"/>
    <dgm:cxn modelId="{9D7748F3-E4C6-4CDB-93A8-FC668F7EAA00}" type="presParOf" srcId="{C7D809AF-D039-45ED-A793-116917C6A689}" destId="{C472E5C8-A91F-4C02-93AD-31E3188D6356}" srcOrd="10" destOrd="0" presId="urn:microsoft.com/office/officeart/2016/7/layout/RepeatingBendingProcessNew"/>
    <dgm:cxn modelId="{1A39B0A0-48FB-4F9F-B97C-6C9EFB52BFD5}" type="presParOf" srcId="{C7D809AF-D039-45ED-A793-116917C6A689}" destId="{A5DAAC55-9F06-49EE-B5B0-6F42375654B5}" srcOrd="11" destOrd="0" presId="urn:microsoft.com/office/officeart/2016/7/layout/RepeatingBendingProcessNew"/>
    <dgm:cxn modelId="{161CE971-E8F0-4AC9-A54E-45F09FDA69A0}" type="presParOf" srcId="{A5DAAC55-9F06-49EE-B5B0-6F42375654B5}" destId="{586DF6B8-7059-41CF-B2F6-54709E0B227A}" srcOrd="0" destOrd="0" presId="urn:microsoft.com/office/officeart/2016/7/layout/RepeatingBendingProcessNew"/>
    <dgm:cxn modelId="{50521113-5B67-497B-8BA8-3AD9938456BC}" type="presParOf" srcId="{C7D809AF-D039-45ED-A793-116917C6A689}" destId="{1A454FAA-BAE1-4BB0-8454-E8508C358BF6}" srcOrd="12" destOrd="0" presId="urn:microsoft.com/office/officeart/2016/7/layout/RepeatingBendingProcessNew"/>
    <dgm:cxn modelId="{926D9B4D-8449-40CB-8940-1D15BCAB7F05}" type="presParOf" srcId="{C7D809AF-D039-45ED-A793-116917C6A689}" destId="{898AAB77-4492-4FDC-8D83-112667D7C5F7}" srcOrd="13" destOrd="0" presId="urn:microsoft.com/office/officeart/2016/7/layout/RepeatingBendingProcessNew"/>
    <dgm:cxn modelId="{F2EEF8BE-8EC8-4BDF-A28E-C5D8AC2236F7}" type="presParOf" srcId="{898AAB77-4492-4FDC-8D83-112667D7C5F7}" destId="{A1DA3967-6FA0-4FD6-8C73-F1358A238B07}" srcOrd="0" destOrd="0" presId="urn:microsoft.com/office/officeart/2016/7/layout/RepeatingBendingProcessNew"/>
    <dgm:cxn modelId="{5388B75E-837F-44A0-90EB-EA18E9913A02}" type="presParOf" srcId="{C7D809AF-D039-45ED-A793-116917C6A689}" destId="{750CE39A-AE45-4724-8006-3B79A03DC1F0}" srcOrd="14" destOrd="0" presId="urn:microsoft.com/office/officeart/2016/7/layout/RepeatingBendingProcessNew"/>
    <dgm:cxn modelId="{4559FD46-E0D5-4F4C-80BB-C93E339BF992}" type="presParOf" srcId="{C7D809AF-D039-45ED-A793-116917C6A689}" destId="{74D9478C-F95C-4EB1-8D4C-46BC105DB3DF}" srcOrd="15" destOrd="0" presId="urn:microsoft.com/office/officeart/2016/7/layout/RepeatingBendingProcessNew"/>
    <dgm:cxn modelId="{01CE19C7-3ABB-49BB-872C-81E446213A96}" type="presParOf" srcId="{74D9478C-F95C-4EB1-8D4C-46BC105DB3DF}" destId="{22D13352-C6B7-4691-96C1-EE90F9F5EC3C}" srcOrd="0" destOrd="0" presId="urn:microsoft.com/office/officeart/2016/7/layout/RepeatingBendingProcessNew"/>
    <dgm:cxn modelId="{34883B62-35CB-418F-A337-052DAC13DE22}" type="presParOf" srcId="{C7D809AF-D039-45ED-A793-116917C6A689}" destId="{F55CF525-CA8F-4E29-83B6-E69062F7D192}"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DEFA9-81A1-40D8-A299-CB0769E67181}">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1C0D2772-BA30-48ED-9BFA-229A1C370E8E}">
      <dsp:nvSpPr>
        <dsp:cNvPr id="0" name=""/>
        <dsp:cNvSpPr/>
      </dsp:nvSpPr>
      <dsp:spPr>
        <a:xfrm>
          <a:off x="748607" y="2795"/>
          <a:ext cx="1922896" cy="115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Load Dataset</a:t>
          </a:r>
          <a:endParaRPr lang="en-US" sz="1800" kern="1200" dirty="0"/>
        </a:p>
      </dsp:txBody>
      <dsp:txXfrm>
        <a:off x="748607" y="2795"/>
        <a:ext cx="1922896" cy="1153737"/>
      </dsp:txXfrm>
    </dsp:sp>
    <dsp:sp modelId="{4DE40A18-EBFB-42AD-8522-4B37625EE76E}">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380C0060-73FA-43D7-A841-11805B5BAEEC}">
      <dsp:nvSpPr>
        <dsp:cNvPr id="0" name=""/>
        <dsp:cNvSpPr/>
      </dsp:nvSpPr>
      <dsp:spPr>
        <a:xfrm>
          <a:off x="3113770" y="2795"/>
          <a:ext cx="1922896" cy="115373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Understanding Features</a:t>
          </a:r>
        </a:p>
      </dsp:txBody>
      <dsp:txXfrm>
        <a:off x="3113770" y="2795"/>
        <a:ext cx="1922896" cy="1153737"/>
      </dsp:txXfrm>
    </dsp:sp>
    <dsp:sp modelId="{9AB754B7-11BF-4D92-9457-E60D57C1CC75}">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1A3BA094-EDE1-46DB-9249-7F2860868CA2}">
      <dsp:nvSpPr>
        <dsp:cNvPr id="0" name=""/>
        <dsp:cNvSpPr/>
      </dsp:nvSpPr>
      <dsp:spPr>
        <a:xfrm>
          <a:off x="5478933" y="2795"/>
          <a:ext cx="1922896" cy="11537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Looking for Null Value</a:t>
          </a:r>
          <a:endParaRPr lang="en-US" sz="1800" kern="1200" dirty="0"/>
        </a:p>
      </dsp:txBody>
      <dsp:txXfrm>
        <a:off x="5478933" y="2795"/>
        <a:ext cx="1922896" cy="1153737"/>
      </dsp:txXfrm>
    </dsp:sp>
    <dsp:sp modelId="{ADD3C4CA-BF58-42D2-90C7-941C92EA42E8}">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1B49C8E9-E1E6-473C-8B7C-DC191927B105}">
      <dsp:nvSpPr>
        <dsp:cNvPr id="0" name=""/>
        <dsp:cNvSpPr/>
      </dsp:nvSpPr>
      <dsp:spPr>
        <a:xfrm>
          <a:off x="7844095" y="2795"/>
          <a:ext cx="1922896" cy="11537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Univariate Analysis</a:t>
          </a:r>
          <a:endParaRPr lang="en-US" sz="1800" kern="1200" dirty="0"/>
        </a:p>
      </dsp:txBody>
      <dsp:txXfrm>
        <a:off x="7844095" y="2795"/>
        <a:ext cx="1922896" cy="1153737"/>
      </dsp:txXfrm>
    </dsp:sp>
    <dsp:sp modelId="{456D8D52-59A5-4C87-9A54-7584FEE68342}">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36C71BBC-0817-44C1-9310-35AF87509CC4}">
      <dsp:nvSpPr>
        <dsp:cNvPr id="0" name=""/>
        <dsp:cNvSpPr/>
      </dsp:nvSpPr>
      <dsp:spPr>
        <a:xfrm>
          <a:off x="748607" y="1598800"/>
          <a:ext cx="1922896" cy="115373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Multivariate Analysis</a:t>
          </a:r>
        </a:p>
      </dsp:txBody>
      <dsp:txXfrm>
        <a:off x="748607" y="1598800"/>
        <a:ext cx="1922896" cy="1153737"/>
      </dsp:txXfrm>
    </dsp:sp>
    <dsp:sp modelId="{A5DAAC55-9F06-49EE-B5B0-6F42375654B5}">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C472E5C8-A91F-4C02-93AD-31E3188D6356}">
      <dsp:nvSpPr>
        <dsp:cNvPr id="0" name=""/>
        <dsp:cNvSpPr/>
      </dsp:nvSpPr>
      <dsp:spPr>
        <a:xfrm>
          <a:off x="3113770" y="1598800"/>
          <a:ext cx="1922896" cy="115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Scaling Data</a:t>
          </a:r>
          <a:endParaRPr lang="en-US" sz="1800" kern="1200" dirty="0"/>
        </a:p>
      </dsp:txBody>
      <dsp:txXfrm>
        <a:off x="3113770" y="1598800"/>
        <a:ext cx="1922896" cy="1153737"/>
      </dsp:txXfrm>
    </dsp:sp>
    <dsp:sp modelId="{898AAB77-4492-4FDC-8D83-112667D7C5F7}">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1A454FAA-BAE1-4BB0-8454-E8508C358BF6}">
      <dsp:nvSpPr>
        <dsp:cNvPr id="0" name=""/>
        <dsp:cNvSpPr/>
      </dsp:nvSpPr>
      <dsp:spPr>
        <a:xfrm>
          <a:off x="5478933" y="1598800"/>
          <a:ext cx="1922896" cy="115373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Split – Test &amp; Train</a:t>
          </a:r>
          <a:endParaRPr lang="en-US" sz="1800" kern="1200" dirty="0"/>
        </a:p>
      </dsp:txBody>
      <dsp:txXfrm>
        <a:off x="5478933" y="1598800"/>
        <a:ext cx="1922896" cy="1153737"/>
      </dsp:txXfrm>
    </dsp:sp>
    <dsp:sp modelId="{74D9478C-F95C-4EB1-8D4C-46BC105DB3DF}">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750CE39A-AE45-4724-8006-3B79A03DC1F0}">
      <dsp:nvSpPr>
        <dsp:cNvPr id="0" name=""/>
        <dsp:cNvSpPr/>
      </dsp:nvSpPr>
      <dsp:spPr>
        <a:xfrm>
          <a:off x="7844095" y="1598800"/>
          <a:ext cx="1922896" cy="11537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Evaluating Different Machine Learning Model</a:t>
          </a:r>
          <a:endParaRPr lang="en-US" sz="1800" kern="1200" dirty="0"/>
        </a:p>
      </dsp:txBody>
      <dsp:txXfrm>
        <a:off x="7844095" y="1598800"/>
        <a:ext cx="1922896" cy="1153737"/>
      </dsp:txXfrm>
    </dsp:sp>
    <dsp:sp modelId="{F55CF525-CA8F-4E29-83B6-E69062F7D192}">
      <dsp:nvSpPr>
        <dsp:cNvPr id="0" name=""/>
        <dsp:cNvSpPr/>
      </dsp:nvSpPr>
      <dsp:spPr>
        <a:xfrm>
          <a:off x="748607" y="3194804"/>
          <a:ext cx="1922896" cy="11537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Calibri Light" panose="020F0302020204030204"/>
            </a:rPr>
            <a:t>Choosing Best Model</a:t>
          </a:r>
          <a:endParaRPr lang="en-US" sz="1800" kern="1200" dirty="0"/>
        </a:p>
      </dsp:txBody>
      <dsp:txXfrm>
        <a:off x="748607" y="3194804"/>
        <a:ext cx="1922896" cy="11537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812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0367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385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0186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4235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07784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9553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779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449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084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8255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126671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32985E5D-CB9B-E5CD-44BB-EEAFAF2606BA}"/>
              </a:ext>
            </a:extLst>
          </p:cNvPr>
          <p:cNvPicPr>
            <a:picLocks noChangeAspect="1"/>
          </p:cNvPicPr>
          <p:nvPr/>
        </p:nvPicPr>
        <p:blipFill>
          <a:blip r:embed="rId2"/>
          <a:stretch>
            <a:fillRect/>
          </a:stretch>
        </p:blipFill>
        <p:spPr>
          <a:xfrm>
            <a:off x="5246263" y="78614"/>
            <a:ext cx="1699475" cy="1699475"/>
          </a:xfrm>
          <a:prstGeom prst="rect">
            <a:avLst/>
          </a:prstGeom>
        </p:spPr>
      </p:pic>
      <p:sp>
        <p:nvSpPr>
          <p:cNvPr id="6" name="TextBox 5">
            <a:extLst>
              <a:ext uri="{FF2B5EF4-FFF2-40B4-BE49-F238E27FC236}">
                <a16:creationId xmlns:a16="http://schemas.microsoft.com/office/drawing/2014/main" id="{368C7651-6B0A-DF96-1DFE-7A61C9D50E84}"/>
              </a:ext>
            </a:extLst>
          </p:cNvPr>
          <p:cNvSpPr txBox="1"/>
          <p:nvPr/>
        </p:nvSpPr>
        <p:spPr>
          <a:xfrm>
            <a:off x="1815922" y="1933977"/>
            <a:ext cx="854942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IISC Bengaluru CCE 2022</a:t>
            </a:r>
          </a:p>
          <a:p>
            <a:pPr algn="ctr"/>
            <a:r>
              <a:rPr lang="en-US" sz="2400" b="1"/>
              <a:t>Computing for Artificial Intelligence and Machine Learning</a:t>
            </a:r>
          </a:p>
        </p:txBody>
      </p:sp>
      <p:sp>
        <p:nvSpPr>
          <p:cNvPr id="7" name="TextBox 6">
            <a:extLst>
              <a:ext uri="{FF2B5EF4-FFF2-40B4-BE49-F238E27FC236}">
                <a16:creationId xmlns:a16="http://schemas.microsoft.com/office/drawing/2014/main" id="{958306F2-ECAA-E8B8-09F5-54867BD121E6}"/>
              </a:ext>
            </a:extLst>
          </p:cNvPr>
          <p:cNvSpPr txBox="1"/>
          <p:nvPr/>
        </p:nvSpPr>
        <p:spPr>
          <a:xfrm>
            <a:off x="1171978" y="3200400"/>
            <a:ext cx="98480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Project - Transportation Choice Prediction for office employees using Machine Learning</a:t>
            </a:r>
          </a:p>
        </p:txBody>
      </p:sp>
      <p:sp>
        <p:nvSpPr>
          <p:cNvPr id="8" name="TextBox 7">
            <a:extLst>
              <a:ext uri="{FF2B5EF4-FFF2-40B4-BE49-F238E27FC236}">
                <a16:creationId xmlns:a16="http://schemas.microsoft.com/office/drawing/2014/main" id="{F993A171-2EBA-ABF6-4F09-4468CC4984E9}"/>
              </a:ext>
            </a:extLst>
          </p:cNvPr>
          <p:cNvSpPr txBox="1"/>
          <p:nvPr/>
        </p:nvSpPr>
        <p:spPr>
          <a:xfrm>
            <a:off x="3511640" y="4724401"/>
            <a:ext cx="516872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444444"/>
                </a:solidFill>
                <a:cs typeface="Calibri"/>
              </a:rPr>
              <a:t>Submitted by </a:t>
            </a:r>
            <a:endParaRPr lang="en-US" sz="2000" b="1">
              <a:solidFill>
                <a:srgbClr val="444444"/>
              </a:solidFill>
              <a:cs typeface="Calibri"/>
            </a:endParaRPr>
          </a:p>
          <a:p>
            <a:pPr algn="ctr"/>
            <a:r>
              <a:rPr lang="en-US" sz="2000" b="1" dirty="0">
                <a:solidFill>
                  <a:srgbClr val="444444"/>
                </a:solidFill>
                <a:cs typeface="Calibri"/>
              </a:rPr>
              <a:t>Mr. Karan Rajput</a:t>
            </a:r>
          </a:p>
          <a:p>
            <a:pPr algn="ctr"/>
            <a:r>
              <a:rPr lang="en-US" sz="2000" b="1" dirty="0">
                <a:solidFill>
                  <a:srgbClr val="444444"/>
                </a:solidFill>
                <a:cs typeface="Calibri"/>
              </a:rPr>
              <a:t>Mr. Prashant Kumar Lanka</a:t>
            </a:r>
          </a:p>
          <a:p>
            <a:pPr algn="ctr"/>
            <a:r>
              <a:rPr lang="en-US" sz="2000" b="1" dirty="0">
                <a:solidFill>
                  <a:srgbClr val="444444"/>
                </a:solidFill>
                <a:cs typeface="Calibri"/>
              </a:rPr>
              <a:t>Mr. Ravikumar</a:t>
            </a:r>
            <a:endParaRPr lang="en-US" sz="2400" dirty="0">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9F4E-E90C-9001-ADF3-CD7B06D411DD}"/>
              </a:ext>
            </a:extLst>
          </p:cNvPr>
          <p:cNvSpPr>
            <a:spLocks noGrp="1"/>
          </p:cNvSpPr>
          <p:nvPr>
            <p:ph type="title"/>
          </p:nvPr>
        </p:nvSpPr>
        <p:spPr>
          <a:xfrm>
            <a:off x="376707" y="311463"/>
            <a:ext cx="10515600" cy="1325563"/>
          </a:xfrm>
        </p:spPr>
        <p:txBody>
          <a:bodyPr/>
          <a:lstStyle/>
          <a:p>
            <a:r>
              <a:rPr lang="en-US" dirty="0">
                <a:cs typeface="Calibri Light"/>
              </a:rPr>
              <a:t>Project Summary</a:t>
            </a:r>
            <a:endParaRPr lang="en-US" dirty="0"/>
          </a:p>
        </p:txBody>
      </p:sp>
      <p:sp>
        <p:nvSpPr>
          <p:cNvPr id="7" name="TextBox 6">
            <a:extLst>
              <a:ext uri="{FF2B5EF4-FFF2-40B4-BE49-F238E27FC236}">
                <a16:creationId xmlns:a16="http://schemas.microsoft.com/office/drawing/2014/main" id="{EE59D14B-B301-36E4-4098-5C15070A415B}"/>
              </a:ext>
            </a:extLst>
          </p:cNvPr>
          <p:cNvSpPr txBox="1"/>
          <p:nvPr/>
        </p:nvSpPr>
        <p:spPr>
          <a:xfrm>
            <a:off x="377781" y="1579808"/>
            <a:ext cx="115866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444444"/>
                </a:solidFill>
                <a:cs typeface="Calibri"/>
              </a:rPr>
              <a:t>Objective :</a:t>
            </a:r>
          </a:p>
          <a:p>
            <a:pPr algn="just"/>
            <a:r>
              <a:rPr lang="en-US" dirty="0">
                <a:solidFill>
                  <a:srgbClr val="444444"/>
                </a:solidFill>
                <a:cs typeface="Calibri"/>
              </a:rPr>
              <a:t>Using different machine learning models to predict whether an employee will choose public transport or private transport basis on the features like Age, Gender, Education, Salary &amp; license possession</a:t>
            </a:r>
            <a:endParaRPr lang="en-US">
              <a:cs typeface="Calibri"/>
            </a:endParaRPr>
          </a:p>
        </p:txBody>
      </p:sp>
      <p:pic>
        <p:nvPicPr>
          <p:cNvPr id="9" name="Picture 9">
            <a:extLst>
              <a:ext uri="{FF2B5EF4-FFF2-40B4-BE49-F238E27FC236}">
                <a16:creationId xmlns:a16="http://schemas.microsoft.com/office/drawing/2014/main" id="{0BCD82A3-BA8F-70A3-7627-B169EB06E258}"/>
              </a:ext>
            </a:extLst>
          </p:cNvPr>
          <p:cNvPicPr>
            <a:picLocks noChangeAspect="1"/>
          </p:cNvPicPr>
          <p:nvPr/>
        </p:nvPicPr>
        <p:blipFill>
          <a:blip r:embed="rId2"/>
          <a:stretch>
            <a:fillRect/>
          </a:stretch>
        </p:blipFill>
        <p:spPr>
          <a:xfrm>
            <a:off x="377780" y="3784627"/>
            <a:ext cx="3591059" cy="2776774"/>
          </a:xfrm>
          <a:prstGeom prst="rect">
            <a:avLst/>
          </a:prstGeom>
        </p:spPr>
      </p:pic>
      <p:sp>
        <p:nvSpPr>
          <p:cNvPr id="10" name="TextBox 9">
            <a:extLst>
              <a:ext uri="{FF2B5EF4-FFF2-40B4-BE49-F238E27FC236}">
                <a16:creationId xmlns:a16="http://schemas.microsoft.com/office/drawing/2014/main" id="{7CB373C1-B676-9845-9E9C-36709AB3CA55}"/>
              </a:ext>
            </a:extLst>
          </p:cNvPr>
          <p:cNvSpPr txBox="1"/>
          <p:nvPr/>
        </p:nvSpPr>
        <p:spPr>
          <a:xfrm>
            <a:off x="377780" y="2728175"/>
            <a:ext cx="45355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44444"/>
                </a:solidFill>
                <a:cs typeface="Calibri"/>
              </a:rPr>
              <a:t>Shape &amp; Info of the dataset:</a:t>
            </a:r>
          </a:p>
          <a:p>
            <a:pPr marL="285750" indent="-285750">
              <a:buFont typeface="Arial"/>
              <a:buChar char="•"/>
            </a:pPr>
            <a:r>
              <a:rPr lang="en-US" dirty="0">
                <a:solidFill>
                  <a:srgbClr val="444444"/>
                </a:solidFill>
                <a:cs typeface="Calibri"/>
              </a:rPr>
              <a:t>number of rows: 444</a:t>
            </a:r>
          </a:p>
          <a:p>
            <a:pPr marL="285750" indent="-285750">
              <a:buFont typeface="Arial"/>
              <a:buChar char="•"/>
            </a:pPr>
            <a:r>
              <a:rPr lang="en-US" dirty="0">
                <a:solidFill>
                  <a:srgbClr val="444444"/>
                </a:solidFill>
                <a:cs typeface="Calibri"/>
              </a:rPr>
              <a:t>number of columns: 9</a:t>
            </a:r>
          </a:p>
        </p:txBody>
      </p:sp>
      <p:pic>
        <p:nvPicPr>
          <p:cNvPr id="14" name="Picture 14">
            <a:extLst>
              <a:ext uri="{FF2B5EF4-FFF2-40B4-BE49-F238E27FC236}">
                <a16:creationId xmlns:a16="http://schemas.microsoft.com/office/drawing/2014/main" id="{511FB39E-7829-A9C7-1272-EC0759261BC9}"/>
              </a:ext>
            </a:extLst>
          </p:cNvPr>
          <p:cNvPicPr>
            <a:picLocks noChangeAspect="1"/>
          </p:cNvPicPr>
          <p:nvPr/>
        </p:nvPicPr>
        <p:blipFill>
          <a:blip r:embed="rId3"/>
          <a:stretch>
            <a:fillRect/>
          </a:stretch>
        </p:blipFill>
        <p:spPr>
          <a:xfrm>
            <a:off x="4338034" y="2728048"/>
            <a:ext cx="7336664" cy="3763030"/>
          </a:xfrm>
          <a:prstGeom prst="rect">
            <a:avLst/>
          </a:prstGeom>
        </p:spPr>
      </p:pic>
    </p:spTree>
    <p:extLst>
      <p:ext uri="{BB962C8B-B14F-4D97-AF65-F5344CB8AC3E}">
        <p14:creationId xmlns:p14="http://schemas.microsoft.com/office/powerpoint/2010/main" val="3058697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DFAE1-D5FD-1AC7-932B-70B3B577C20A}"/>
              </a:ext>
            </a:extLst>
          </p:cNvPr>
          <p:cNvSpPr>
            <a:spLocks noGrp="1"/>
          </p:cNvSpPr>
          <p:nvPr>
            <p:ph type="title"/>
          </p:nvPr>
        </p:nvSpPr>
        <p:spPr>
          <a:xfrm>
            <a:off x="838200" y="556995"/>
            <a:ext cx="10515600" cy="1133693"/>
          </a:xfrm>
        </p:spPr>
        <p:txBody>
          <a:bodyPr>
            <a:normAutofit/>
          </a:bodyPr>
          <a:lstStyle/>
          <a:p>
            <a:r>
              <a:rPr lang="en-US" sz="5200">
                <a:cs typeface="Calibri Light"/>
              </a:rPr>
              <a:t>Work Flow - </a:t>
            </a:r>
            <a:endParaRPr lang="en-US" sz="5200"/>
          </a:p>
        </p:txBody>
      </p:sp>
      <p:graphicFrame>
        <p:nvGraphicFramePr>
          <p:cNvPr id="4" name="Diagram 4">
            <a:extLst>
              <a:ext uri="{FF2B5EF4-FFF2-40B4-BE49-F238E27FC236}">
                <a16:creationId xmlns:a16="http://schemas.microsoft.com/office/drawing/2014/main" id="{2440B9CF-1D0F-379C-8401-98840B23D166}"/>
              </a:ext>
            </a:extLst>
          </p:cNvPr>
          <p:cNvGraphicFramePr/>
          <p:nvPr>
            <p:extLst>
              <p:ext uri="{D42A27DB-BD31-4B8C-83A1-F6EECF244321}">
                <p14:modId xmlns:p14="http://schemas.microsoft.com/office/powerpoint/2010/main" val="22538538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543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7616-9BB1-A4D0-5787-45495D4E4A78}"/>
              </a:ext>
            </a:extLst>
          </p:cNvPr>
          <p:cNvSpPr>
            <a:spLocks noGrp="1"/>
          </p:cNvSpPr>
          <p:nvPr>
            <p:ph type="title"/>
          </p:nvPr>
        </p:nvSpPr>
        <p:spPr>
          <a:xfrm>
            <a:off x="387439" y="214871"/>
            <a:ext cx="10515600" cy="1325563"/>
          </a:xfrm>
        </p:spPr>
        <p:txBody>
          <a:bodyPr/>
          <a:lstStyle/>
          <a:p>
            <a:r>
              <a:rPr lang="en-US" dirty="0">
                <a:cs typeface="Calibri Light"/>
              </a:rPr>
              <a:t>Univariate Analysis:</a:t>
            </a:r>
            <a:endParaRPr lang="en-US" dirty="0"/>
          </a:p>
        </p:txBody>
      </p:sp>
      <p:pic>
        <p:nvPicPr>
          <p:cNvPr id="4" name="Picture 4">
            <a:extLst>
              <a:ext uri="{FF2B5EF4-FFF2-40B4-BE49-F238E27FC236}">
                <a16:creationId xmlns:a16="http://schemas.microsoft.com/office/drawing/2014/main" id="{BA3F944C-BDC7-5EFB-B667-ED8C92816C9B}"/>
              </a:ext>
            </a:extLst>
          </p:cNvPr>
          <p:cNvPicPr>
            <a:picLocks noChangeAspect="1"/>
          </p:cNvPicPr>
          <p:nvPr/>
        </p:nvPicPr>
        <p:blipFill>
          <a:blip r:embed="rId2"/>
          <a:stretch>
            <a:fillRect/>
          </a:stretch>
        </p:blipFill>
        <p:spPr>
          <a:xfrm>
            <a:off x="109470" y="1327589"/>
            <a:ext cx="3655453" cy="2753950"/>
          </a:xfrm>
          <a:prstGeom prst="rect">
            <a:avLst/>
          </a:prstGeom>
        </p:spPr>
      </p:pic>
      <p:pic>
        <p:nvPicPr>
          <p:cNvPr id="5" name="Picture 5">
            <a:extLst>
              <a:ext uri="{FF2B5EF4-FFF2-40B4-BE49-F238E27FC236}">
                <a16:creationId xmlns:a16="http://schemas.microsoft.com/office/drawing/2014/main" id="{34275653-A314-D041-C7BA-9AC72089D84D}"/>
              </a:ext>
            </a:extLst>
          </p:cNvPr>
          <p:cNvPicPr>
            <a:picLocks noChangeAspect="1"/>
          </p:cNvPicPr>
          <p:nvPr/>
        </p:nvPicPr>
        <p:blipFill>
          <a:blip r:embed="rId3"/>
          <a:stretch>
            <a:fillRect/>
          </a:stretch>
        </p:blipFill>
        <p:spPr>
          <a:xfrm>
            <a:off x="4230709" y="1326766"/>
            <a:ext cx="3655453" cy="2755595"/>
          </a:xfrm>
          <a:prstGeom prst="rect">
            <a:avLst/>
          </a:prstGeom>
        </p:spPr>
      </p:pic>
      <p:pic>
        <p:nvPicPr>
          <p:cNvPr id="6" name="Picture 6">
            <a:extLst>
              <a:ext uri="{FF2B5EF4-FFF2-40B4-BE49-F238E27FC236}">
                <a16:creationId xmlns:a16="http://schemas.microsoft.com/office/drawing/2014/main" id="{38B5AC24-C9B0-0A96-46A2-A37EED4A496A}"/>
              </a:ext>
            </a:extLst>
          </p:cNvPr>
          <p:cNvPicPr>
            <a:picLocks noChangeAspect="1"/>
          </p:cNvPicPr>
          <p:nvPr/>
        </p:nvPicPr>
        <p:blipFill>
          <a:blip r:embed="rId4"/>
          <a:stretch>
            <a:fillRect/>
          </a:stretch>
        </p:blipFill>
        <p:spPr>
          <a:xfrm>
            <a:off x="8233893" y="1325526"/>
            <a:ext cx="3655453" cy="2758075"/>
          </a:xfrm>
          <a:prstGeom prst="rect">
            <a:avLst/>
          </a:prstGeom>
        </p:spPr>
      </p:pic>
      <p:pic>
        <p:nvPicPr>
          <p:cNvPr id="7" name="Picture 7">
            <a:extLst>
              <a:ext uri="{FF2B5EF4-FFF2-40B4-BE49-F238E27FC236}">
                <a16:creationId xmlns:a16="http://schemas.microsoft.com/office/drawing/2014/main" id="{CCC52826-B55A-C054-353C-1E303D4A5CC6}"/>
              </a:ext>
            </a:extLst>
          </p:cNvPr>
          <p:cNvPicPr>
            <a:picLocks noChangeAspect="1"/>
          </p:cNvPicPr>
          <p:nvPr/>
        </p:nvPicPr>
        <p:blipFill>
          <a:blip r:embed="rId5"/>
          <a:stretch>
            <a:fillRect/>
          </a:stretch>
        </p:blipFill>
        <p:spPr>
          <a:xfrm>
            <a:off x="345582" y="4113899"/>
            <a:ext cx="3419341" cy="2740709"/>
          </a:xfrm>
          <a:prstGeom prst="rect">
            <a:avLst/>
          </a:prstGeom>
        </p:spPr>
      </p:pic>
      <p:pic>
        <p:nvPicPr>
          <p:cNvPr id="8" name="Picture 8">
            <a:extLst>
              <a:ext uri="{FF2B5EF4-FFF2-40B4-BE49-F238E27FC236}">
                <a16:creationId xmlns:a16="http://schemas.microsoft.com/office/drawing/2014/main" id="{1B787C06-1C46-B933-FA23-01AE5A59DF27}"/>
              </a:ext>
            </a:extLst>
          </p:cNvPr>
          <p:cNvPicPr>
            <a:picLocks noChangeAspect="1"/>
          </p:cNvPicPr>
          <p:nvPr/>
        </p:nvPicPr>
        <p:blipFill>
          <a:blip r:embed="rId6"/>
          <a:stretch>
            <a:fillRect/>
          </a:stretch>
        </p:blipFill>
        <p:spPr>
          <a:xfrm>
            <a:off x="4144850" y="4036790"/>
            <a:ext cx="3655453" cy="2744672"/>
          </a:xfrm>
          <a:prstGeom prst="rect">
            <a:avLst/>
          </a:prstGeom>
        </p:spPr>
      </p:pic>
    </p:spTree>
    <p:extLst>
      <p:ext uri="{BB962C8B-B14F-4D97-AF65-F5344CB8AC3E}">
        <p14:creationId xmlns:p14="http://schemas.microsoft.com/office/powerpoint/2010/main" val="382258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36D0-74BC-0FB5-51AB-6AA98891D6EF}"/>
              </a:ext>
            </a:extLst>
          </p:cNvPr>
          <p:cNvSpPr>
            <a:spLocks noGrp="1"/>
          </p:cNvSpPr>
          <p:nvPr>
            <p:ph type="title"/>
          </p:nvPr>
        </p:nvSpPr>
        <p:spPr>
          <a:xfrm>
            <a:off x="451833" y="129013"/>
            <a:ext cx="10515600" cy="1325563"/>
          </a:xfrm>
        </p:spPr>
        <p:txBody>
          <a:bodyPr/>
          <a:lstStyle/>
          <a:p>
            <a:r>
              <a:rPr lang="en-US" dirty="0">
                <a:ea typeface="+mj-lt"/>
                <a:cs typeface="+mj-lt"/>
              </a:rPr>
              <a:t>Univariate Analysis: </a:t>
            </a:r>
            <a:endParaRPr lang="en-US"/>
          </a:p>
        </p:txBody>
      </p:sp>
      <p:pic>
        <p:nvPicPr>
          <p:cNvPr id="4" name="Picture 4">
            <a:extLst>
              <a:ext uri="{FF2B5EF4-FFF2-40B4-BE49-F238E27FC236}">
                <a16:creationId xmlns:a16="http://schemas.microsoft.com/office/drawing/2014/main" id="{EEA45CE7-EEBD-345C-3DF1-E606972925BA}"/>
              </a:ext>
            </a:extLst>
          </p:cNvPr>
          <p:cNvPicPr>
            <a:picLocks noChangeAspect="1"/>
          </p:cNvPicPr>
          <p:nvPr/>
        </p:nvPicPr>
        <p:blipFill rotWithShape="1">
          <a:blip r:embed="rId2"/>
          <a:srcRect r="52814" b="49597"/>
          <a:stretch/>
        </p:blipFill>
        <p:spPr>
          <a:xfrm>
            <a:off x="358374" y="1085935"/>
            <a:ext cx="3710040" cy="2057687"/>
          </a:xfrm>
          <a:prstGeom prst="rect">
            <a:avLst/>
          </a:prstGeom>
        </p:spPr>
      </p:pic>
      <p:pic>
        <p:nvPicPr>
          <p:cNvPr id="5" name="Picture 5">
            <a:extLst>
              <a:ext uri="{FF2B5EF4-FFF2-40B4-BE49-F238E27FC236}">
                <a16:creationId xmlns:a16="http://schemas.microsoft.com/office/drawing/2014/main" id="{3620C37D-1273-2625-2744-B0070F8A9271}"/>
              </a:ext>
            </a:extLst>
          </p:cNvPr>
          <p:cNvPicPr>
            <a:picLocks noChangeAspect="1"/>
          </p:cNvPicPr>
          <p:nvPr/>
        </p:nvPicPr>
        <p:blipFill>
          <a:blip r:embed="rId3"/>
          <a:stretch>
            <a:fillRect/>
          </a:stretch>
        </p:blipFill>
        <p:spPr>
          <a:xfrm>
            <a:off x="4456091" y="3171224"/>
            <a:ext cx="7132748" cy="3638681"/>
          </a:xfrm>
          <a:prstGeom prst="rect">
            <a:avLst/>
          </a:prstGeom>
        </p:spPr>
      </p:pic>
      <p:pic>
        <p:nvPicPr>
          <p:cNvPr id="6" name="Picture 4">
            <a:extLst>
              <a:ext uri="{FF2B5EF4-FFF2-40B4-BE49-F238E27FC236}">
                <a16:creationId xmlns:a16="http://schemas.microsoft.com/office/drawing/2014/main" id="{903A658E-DF1A-166C-C1B1-3631CD4ECAF5}"/>
              </a:ext>
            </a:extLst>
          </p:cNvPr>
          <p:cNvPicPr>
            <a:picLocks noChangeAspect="1"/>
          </p:cNvPicPr>
          <p:nvPr/>
        </p:nvPicPr>
        <p:blipFill rotWithShape="1">
          <a:blip r:embed="rId2"/>
          <a:srcRect l="52186" t="50225" r="-547" b="-526"/>
          <a:stretch/>
        </p:blipFill>
        <p:spPr>
          <a:xfrm>
            <a:off x="7849587" y="1030702"/>
            <a:ext cx="3802393" cy="2053556"/>
          </a:xfrm>
          <a:prstGeom prst="rect">
            <a:avLst/>
          </a:prstGeom>
        </p:spPr>
      </p:pic>
      <p:pic>
        <p:nvPicPr>
          <p:cNvPr id="7" name="Picture 4">
            <a:extLst>
              <a:ext uri="{FF2B5EF4-FFF2-40B4-BE49-F238E27FC236}">
                <a16:creationId xmlns:a16="http://schemas.microsoft.com/office/drawing/2014/main" id="{DD94F59F-79C1-408F-F134-972AB024EFD9}"/>
              </a:ext>
            </a:extLst>
          </p:cNvPr>
          <p:cNvPicPr>
            <a:picLocks noChangeAspect="1"/>
          </p:cNvPicPr>
          <p:nvPr/>
        </p:nvPicPr>
        <p:blipFill rotWithShape="1">
          <a:blip r:embed="rId2"/>
          <a:srcRect l="52049" r="282" b="49684"/>
          <a:stretch/>
        </p:blipFill>
        <p:spPr>
          <a:xfrm>
            <a:off x="4071783" y="1107400"/>
            <a:ext cx="3748002" cy="2054127"/>
          </a:xfrm>
          <a:prstGeom prst="rect">
            <a:avLst/>
          </a:prstGeom>
        </p:spPr>
      </p:pic>
      <p:pic>
        <p:nvPicPr>
          <p:cNvPr id="8" name="Picture 4">
            <a:extLst>
              <a:ext uri="{FF2B5EF4-FFF2-40B4-BE49-F238E27FC236}">
                <a16:creationId xmlns:a16="http://schemas.microsoft.com/office/drawing/2014/main" id="{2EF57EE5-3FE1-316C-37FC-4BB5C191F963}"/>
              </a:ext>
            </a:extLst>
          </p:cNvPr>
          <p:cNvPicPr>
            <a:picLocks noChangeAspect="1"/>
          </p:cNvPicPr>
          <p:nvPr/>
        </p:nvPicPr>
        <p:blipFill rotWithShape="1">
          <a:blip r:embed="rId2"/>
          <a:srcRect r="53142" b="49368"/>
          <a:stretch/>
        </p:blipFill>
        <p:spPr>
          <a:xfrm>
            <a:off x="358374" y="3715371"/>
            <a:ext cx="3705730" cy="2056292"/>
          </a:xfrm>
          <a:prstGeom prst="rect">
            <a:avLst/>
          </a:prstGeom>
        </p:spPr>
      </p:pic>
    </p:spTree>
    <p:extLst>
      <p:ext uri="{BB962C8B-B14F-4D97-AF65-F5344CB8AC3E}">
        <p14:creationId xmlns:p14="http://schemas.microsoft.com/office/powerpoint/2010/main" val="379198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7527B9-B367-66E0-3C07-C6149A68FF14}"/>
              </a:ext>
            </a:extLst>
          </p:cNvPr>
          <p:cNvSpPr>
            <a:spLocks noGrp="1"/>
          </p:cNvSpPr>
          <p:nvPr>
            <p:ph type="title"/>
          </p:nvPr>
        </p:nvSpPr>
        <p:spPr>
          <a:xfrm>
            <a:off x="387439" y="214871"/>
            <a:ext cx="10515600" cy="1325563"/>
          </a:xfrm>
        </p:spPr>
        <p:txBody>
          <a:bodyPr/>
          <a:lstStyle/>
          <a:p>
            <a:r>
              <a:rPr lang="en-US" dirty="0">
                <a:cs typeface="Calibri Light"/>
              </a:rPr>
              <a:t>Multivariate Analysis</a:t>
            </a:r>
            <a:endParaRPr lang="en-US" dirty="0"/>
          </a:p>
        </p:txBody>
      </p:sp>
      <p:pic>
        <p:nvPicPr>
          <p:cNvPr id="7" name="Picture 7">
            <a:extLst>
              <a:ext uri="{FF2B5EF4-FFF2-40B4-BE49-F238E27FC236}">
                <a16:creationId xmlns:a16="http://schemas.microsoft.com/office/drawing/2014/main" id="{9CC7B84A-435E-78F6-F4FF-E8BF1374017D}"/>
              </a:ext>
            </a:extLst>
          </p:cNvPr>
          <p:cNvPicPr>
            <a:picLocks noChangeAspect="1"/>
          </p:cNvPicPr>
          <p:nvPr/>
        </p:nvPicPr>
        <p:blipFill>
          <a:blip r:embed="rId2"/>
          <a:stretch>
            <a:fillRect/>
          </a:stretch>
        </p:blipFill>
        <p:spPr>
          <a:xfrm>
            <a:off x="391600" y="1241630"/>
            <a:ext cx="4825283" cy="3913835"/>
          </a:xfrm>
          <a:prstGeom prst="rect">
            <a:avLst/>
          </a:prstGeom>
        </p:spPr>
      </p:pic>
      <p:pic>
        <p:nvPicPr>
          <p:cNvPr id="8" name="Picture 8">
            <a:extLst>
              <a:ext uri="{FF2B5EF4-FFF2-40B4-BE49-F238E27FC236}">
                <a16:creationId xmlns:a16="http://schemas.microsoft.com/office/drawing/2014/main" id="{EB124F84-DE66-8145-A061-F38AE82D3F6A}"/>
              </a:ext>
            </a:extLst>
          </p:cNvPr>
          <p:cNvPicPr>
            <a:picLocks noChangeAspect="1"/>
          </p:cNvPicPr>
          <p:nvPr/>
        </p:nvPicPr>
        <p:blipFill>
          <a:blip r:embed="rId3"/>
          <a:stretch>
            <a:fillRect/>
          </a:stretch>
        </p:blipFill>
        <p:spPr>
          <a:xfrm>
            <a:off x="5336882" y="276625"/>
            <a:ext cx="6604362" cy="6576145"/>
          </a:xfrm>
          <a:prstGeom prst="rect">
            <a:avLst/>
          </a:prstGeom>
        </p:spPr>
      </p:pic>
      <p:sp>
        <p:nvSpPr>
          <p:cNvPr id="9" name="TextBox 8">
            <a:extLst>
              <a:ext uri="{FF2B5EF4-FFF2-40B4-BE49-F238E27FC236}">
                <a16:creationId xmlns:a16="http://schemas.microsoft.com/office/drawing/2014/main" id="{02B8577C-7018-3E0B-37ED-83D6B4C9D069}"/>
              </a:ext>
            </a:extLst>
          </p:cNvPr>
          <p:cNvSpPr txBox="1"/>
          <p:nvPr/>
        </p:nvSpPr>
        <p:spPr>
          <a:xfrm>
            <a:off x="388513" y="5346879"/>
            <a:ext cx="48252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It is found that Age &amp; Work Ex. And Age and Salary are highly correlated. There is a poor or less correlation between distance and other feature types.</a:t>
            </a:r>
          </a:p>
        </p:txBody>
      </p:sp>
    </p:spTree>
    <p:extLst>
      <p:ext uri="{BB962C8B-B14F-4D97-AF65-F5344CB8AC3E}">
        <p14:creationId xmlns:p14="http://schemas.microsoft.com/office/powerpoint/2010/main" val="332928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A3CD7-CBC6-AE2A-4BDC-D449A5BE6225}"/>
              </a:ext>
            </a:extLst>
          </p:cNvPr>
          <p:cNvSpPr>
            <a:spLocks noGrp="1"/>
          </p:cNvSpPr>
          <p:nvPr>
            <p:ph type="title"/>
          </p:nvPr>
        </p:nvSpPr>
        <p:spPr>
          <a:xfrm>
            <a:off x="387439" y="214871"/>
            <a:ext cx="10515600" cy="1948041"/>
          </a:xfrm>
        </p:spPr>
        <p:txBody>
          <a:bodyPr>
            <a:normAutofit/>
          </a:bodyPr>
          <a:lstStyle/>
          <a:p>
            <a:r>
              <a:rPr lang="en-US" dirty="0">
                <a:cs typeface="Calibri Light"/>
              </a:rPr>
              <a:t>Machine Learning </a:t>
            </a:r>
            <a:br>
              <a:rPr lang="en-US" dirty="0">
                <a:cs typeface="Calibri Light"/>
              </a:rPr>
            </a:br>
            <a:r>
              <a:rPr lang="en-US" dirty="0">
                <a:cs typeface="Calibri Light"/>
              </a:rPr>
              <a:t>Model</a:t>
            </a:r>
            <a:endParaRPr lang="en-US" dirty="0"/>
          </a:p>
        </p:txBody>
      </p:sp>
      <p:pic>
        <p:nvPicPr>
          <p:cNvPr id="6" name="Picture 6">
            <a:extLst>
              <a:ext uri="{FF2B5EF4-FFF2-40B4-BE49-F238E27FC236}">
                <a16:creationId xmlns:a16="http://schemas.microsoft.com/office/drawing/2014/main" id="{E3C9B353-20DC-1B72-F0F5-9EE0E125B547}"/>
              </a:ext>
            </a:extLst>
          </p:cNvPr>
          <p:cNvPicPr>
            <a:picLocks noChangeAspect="1"/>
          </p:cNvPicPr>
          <p:nvPr/>
        </p:nvPicPr>
        <p:blipFill>
          <a:blip r:embed="rId2"/>
          <a:stretch>
            <a:fillRect/>
          </a:stretch>
        </p:blipFill>
        <p:spPr>
          <a:xfrm>
            <a:off x="5303949" y="158447"/>
            <a:ext cx="6778580" cy="6551839"/>
          </a:xfrm>
          <a:prstGeom prst="rect">
            <a:avLst/>
          </a:prstGeom>
        </p:spPr>
      </p:pic>
      <p:sp>
        <p:nvSpPr>
          <p:cNvPr id="9" name="TextBox 8">
            <a:extLst>
              <a:ext uri="{FF2B5EF4-FFF2-40B4-BE49-F238E27FC236}">
                <a16:creationId xmlns:a16="http://schemas.microsoft.com/office/drawing/2014/main" id="{CE4B4A77-8B29-7B40-C6F5-F0642BE9459C}"/>
              </a:ext>
            </a:extLst>
          </p:cNvPr>
          <p:cNvSpPr txBox="1"/>
          <p:nvPr/>
        </p:nvSpPr>
        <p:spPr>
          <a:xfrm>
            <a:off x="388513" y="2685245"/>
            <a:ext cx="4299397"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cs typeface="Calibri"/>
              </a:rPr>
              <a:t>Machine Learning Models are evaluated and compared using Lazy predict code. This checks for the 26 different machine learning model and gives comparable data for it.</a:t>
            </a:r>
            <a:endParaRPr lang="en-US" b="1" dirty="0" err="1">
              <a:cs typeface="Calibri"/>
            </a:endParaRPr>
          </a:p>
        </p:txBody>
      </p:sp>
    </p:spTree>
    <p:extLst>
      <p:ext uri="{BB962C8B-B14F-4D97-AF65-F5344CB8AC3E}">
        <p14:creationId xmlns:p14="http://schemas.microsoft.com/office/powerpoint/2010/main" val="2603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2153F4BE-3186-AF69-73C3-8BAEE1CE5129}"/>
              </a:ext>
            </a:extLst>
          </p:cNvPr>
          <p:cNvSpPr txBox="1"/>
          <p:nvPr/>
        </p:nvSpPr>
        <p:spPr>
          <a:xfrm>
            <a:off x="388513" y="1257836"/>
            <a:ext cx="11168128"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b="1" dirty="0"/>
          </a:p>
          <a:p>
            <a:pPr algn="just"/>
            <a:r>
              <a:rPr lang="en-US" dirty="0"/>
              <a:t>The bivariate analysis indicate that based on gender and availability of license, both males and females having license prefer private transport. Therefore, apart from gender, license is another deciding factor in determining the use the private or public transport. </a:t>
            </a:r>
            <a:endParaRPr lang="en-US" dirty="0">
              <a:cs typeface="Calibri"/>
            </a:endParaRPr>
          </a:p>
          <a:p>
            <a:pPr algn="just"/>
            <a:endParaRPr lang="en-US" dirty="0">
              <a:cs typeface="Calibri"/>
            </a:endParaRPr>
          </a:p>
          <a:p>
            <a:pPr algn="just"/>
            <a:r>
              <a:rPr lang="en-US" dirty="0"/>
              <a:t>Based on the accuracy of the various models, it can be concluded that the Random Forest classifier model is the best model for the given dataset as this model gives the highest accuracy of 84%.</a:t>
            </a:r>
            <a:endParaRPr lang="en-US" dirty="0">
              <a:cs typeface="Calibri"/>
            </a:endParaRPr>
          </a:p>
        </p:txBody>
      </p:sp>
      <p:sp>
        <p:nvSpPr>
          <p:cNvPr id="6" name="Title 1">
            <a:extLst>
              <a:ext uri="{FF2B5EF4-FFF2-40B4-BE49-F238E27FC236}">
                <a16:creationId xmlns:a16="http://schemas.microsoft.com/office/drawing/2014/main" id="{05C36B5D-EBE1-B286-7AE2-C24D3576F4DA}"/>
              </a:ext>
            </a:extLst>
          </p:cNvPr>
          <p:cNvSpPr>
            <a:spLocks noGrp="1"/>
          </p:cNvSpPr>
          <p:nvPr>
            <p:ph type="title"/>
          </p:nvPr>
        </p:nvSpPr>
        <p:spPr>
          <a:xfrm>
            <a:off x="387439" y="214871"/>
            <a:ext cx="10515600" cy="1325563"/>
          </a:xfrm>
        </p:spPr>
        <p:txBody>
          <a:bodyPr/>
          <a:lstStyle/>
          <a:p>
            <a:r>
              <a:rPr lang="en-US" dirty="0">
                <a:cs typeface="Calibri Light"/>
              </a:rPr>
              <a:t>Conclusion - </a:t>
            </a:r>
            <a:endParaRPr lang="en-US" dirty="0"/>
          </a:p>
        </p:txBody>
      </p:sp>
    </p:spTree>
    <p:extLst>
      <p:ext uri="{BB962C8B-B14F-4D97-AF65-F5344CB8AC3E}">
        <p14:creationId xmlns:p14="http://schemas.microsoft.com/office/powerpoint/2010/main" val="24045003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Project Summary</vt:lpstr>
      <vt:lpstr>Work Flow - </vt:lpstr>
      <vt:lpstr>Univariate Analysis:</vt:lpstr>
      <vt:lpstr>Univariate Analysis: </vt:lpstr>
      <vt:lpstr>Multivariate Analysis</vt:lpstr>
      <vt:lpstr>Machine Learning  Model</vt:lpstr>
      <vt:lpstr>Conclusion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240</cp:revision>
  <dcterms:created xsi:type="dcterms:W3CDTF">2022-11-29T14:19:30Z</dcterms:created>
  <dcterms:modified xsi:type="dcterms:W3CDTF">2022-11-29T15:58:37Z</dcterms:modified>
</cp:coreProperties>
</file>