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01" r:id="rId2"/>
    <p:sldId id="312" r:id="rId3"/>
    <p:sldId id="368" r:id="rId4"/>
    <p:sldId id="317" r:id="rId5"/>
    <p:sldId id="408" r:id="rId6"/>
    <p:sldId id="421" r:id="rId7"/>
    <p:sldId id="410" r:id="rId8"/>
    <p:sldId id="411" r:id="rId9"/>
    <p:sldId id="412" r:id="rId10"/>
    <p:sldId id="413" r:id="rId11"/>
    <p:sldId id="415" r:id="rId12"/>
    <p:sldId id="416" r:id="rId13"/>
    <p:sldId id="417" r:id="rId14"/>
    <p:sldId id="418" r:id="rId15"/>
    <p:sldId id="420" r:id="rId16"/>
    <p:sldId id="419" r:id="rId17"/>
    <p:sldId id="388" r:id="rId18"/>
    <p:sldId id="389" r:id="rId19"/>
    <p:sldId id="422" r:id="rId20"/>
    <p:sldId id="393" r:id="rId21"/>
    <p:sldId id="375" r:id="rId22"/>
    <p:sldId id="397" r:id="rId23"/>
    <p:sldId id="423" r:id="rId24"/>
    <p:sldId id="42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28B701-96C8-4F36-981D-80246BD60996}" v="227" dt="2024-10-25T20:45:22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3" autoAdjust="0"/>
    <p:restoredTop sz="93484" autoAdjust="0"/>
  </p:normalViewPr>
  <p:slideViewPr>
    <p:cSldViewPr snapToGrid="0">
      <p:cViewPr varScale="1">
        <p:scale>
          <a:sx n="74" d="100"/>
          <a:sy n="74" d="100"/>
        </p:scale>
        <p:origin x="1219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kya, Karan" userId="3d68655a-3f01-44da-8b71-44c0f8144f95" providerId="ADAL" clId="{A628B701-96C8-4F36-981D-80246BD60996}"/>
    <pc:docChg chg="undo custSel addSld delSld modSld">
      <pc:chgData name="Shakya, Karan" userId="3d68655a-3f01-44da-8b71-44c0f8144f95" providerId="ADAL" clId="{A628B701-96C8-4F36-981D-80246BD60996}" dt="2024-10-29T00:59:28.322" v="5915" actId="113"/>
      <pc:docMkLst>
        <pc:docMk/>
      </pc:docMkLst>
      <pc:sldChg chg="modSp add del mod">
        <pc:chgData name="Shakya, Karan" userId="3d68655a-3f01-44da-8b71-44c0f8144f95" providerId="ADAL" clId="{A628B701-96C8-4F36-981D-80246BD60996}" dt="2024-10-29T00:59:28.322" v="5915" actId="113"/>
        <pc:sldMkLst>
          <pc:docMk/>
          <pc:sldMk cId="1430307695" sldId="301"/>
        </pc:sldMkLst>
        <pc:spChg chg="mod">
          <ac:chgData name="Shakya, Karan" userId="3d68655a-3f01-44da-8b71-44c0f8144f95" providerId="ADAL" clId="{A628B701-96C8-4F36-981D-80246BD60996}" dt="2024-10-24T13:41:09.800" v="13" actId="20577"/>
          <ac:spMkLst>
            <pc:docMk/>
            <pc:sldMk cId="1430307695" sldId="301"/>
            <ac:spMk id="3" creationId="{B9B0C550-E1BE-5296-2ED1-929977B5117B}"/>
          </ac:spMkLst>
        </pc:spChg>
        <pc:spChg chg="mod">
          <ac:chgData name="Shakya, Karan" userId="3d68655a-3f01-44da-8b71-44c0f8144f95" providerId="ADAL" clId="{A628B701-96C8-4F36-981D-80246BD60996}" dt="2024-10-29T00:59:28.322" v="5915" actId="113"/>
          <ac:spMkLst>
            <pc:docMk/>
            <pc:sldMk cId="1430307695" sldId="301"/>
            <ac:spMk id="5" creationId="{707A1287-F459-8CE8-2A30-86C8BF17D45E}"/>
          </ac:spMkLst>
        </pc:spChg>
      </pc:sldChg>
      <pc:sldChg chg="modSp add del mod">
        <pc:chgData name="Shakya, Karan" userId="3d68655a-3f01-44da-8b71-44c0f8144f95" providerId="ADAL" clId="{A628B701-96C8-4F36-981D-80246BD60996}" dt="2024-10-24T19:53:05.818" v="1540" actId="1076"/>
        <pc:sldMkLst>
          <pc:docMk/>
          <pc:sldMk cId="1015833542" sldId="312"/>
        </pc:sldMkLst>
        <pc:spChg chg="mod">
          <ac:chgData name="Shakya, Karan" userId="3d68655a-3f01-44da-8b71-44c0f8144f95" providerId="ADAL" clId="{A628B701-96C8-4F36-981D-80246BD60996}" dt="2024-10-24T19:53:05.818" v="1540" actId="1076"/>
          <ac:spMkLst>
            <pc:docMk/>
            <pc:sldMk cId="1015833542" sldId="312"/>
            <ac:spMk id="4" creationId="{1F463F48-DACE-769B-6478-A469C170A96B}"/>
          </ac:spMkLst>
        </pc:spChg>
      </pc:sldChg>
      <pc:sldChg chg="del">
        <pc:chgData name="Shakya, Karan" userId="3d68655a-3f01-44da-8b71-44c0f8144f95" providerId="ADAL" clId="{A628B701-96C8-4F36-981D-80246BD60996}" dt="2024-10-24T13:40:56.733" v="0" actId="47"/>
        <pc:sldMkLst>
          <pc:docMk/>
          <pc:sldMk cId="1669406092" sldId="316"/>
        </pc:sldMkLst>
      </pc:sldChg>
      <pc:sldChg chg="delSp modSp add del mod delAnim">
        <pc:chgData name="Shakya, Karan" userId="3d68655a-3f01-44da-8b71-44c0f8144f95" providerId="ADAL" clId="{A628B701-96C8-4F36-981D-80246BD60996}" dt="2024-10-24T18:33:16.576" v="711" actId="14100"/>
        <pc:sldMkLst>
          <pc:docMk/>
          <pc:sldMk cId="1121136395" sldId="317"/>
        </pc:sldMkLst>
        <pc:spChg chg="mod">
          <ac:chgData name="Shakya, Karan" userId="3d68655a-3f01-44da-8b71-44c0f8144f95" providerId="ADAL" clId="{A628B701-96C8-4F36-981D-80246BD60996}" dt="2024-10-24T18:33:16.576" v="711" actId="14100"/>
          <ac:spMkLst>
            <pc:docMk/>
            <pc:sldMk cId="1121136395" sldId="317"/>
            <ac:spMk id="4" creationId="{1F463F48-DACE-769B-6478-A469C170A96B}"/>
          </ac:spMkLst>
        </pc:spChg>
        <pc:spChg chg="mod">
          <ac:chgData name="Shakya, Karan" userId="3d68655a-3f01-44da-8b71-44c0f8144f95" providerId="ADAL" clId="{A628B701-96C8-4F36-981D-80246BD60996}" dt="2024-10-24T18:33:14.368" v="710" actId="14100"/>
          <ac:spMkLst>
            <pc:docMk/>
            <pc:sldMk cId="1121136395" sldId="317"/>
            <ac:spMk id="8" creationId="{D63B0A78-449D-F27C-B3E6-F9F1E1763FCF}"/>
          </ac:spMkLst>
        </pc:spChg>
        <pc:spChg chg="del">
          <ac:chgData name="Shakya, Karan" userId="3d68655a-3f01-44da-8b71-44c0f8144f95" providerId="ADAL" clId="{A628B701-96C8-4F36-981D-80246BD60996}" dt="2024-10-24T13:43:27.522" v="20" actId="478"/>
          <ac:spMkLst>
            <pc:docMk/>
            <pc:sldMk cId="1121136395" sldId="317"/>
            <ac:spMk id="9" creationId="{A9A44778-C690-AB3E-79C8-F8EF58E6FB5C}"/>
          </ac:spMkLst>
        </pc:spChg>
        <pc:spChg chg="del">
          <ac:chgData name="Shakya, Karan" userId="3d68655a-3f01-44da-8b71-44c0f8144f95" providerId="ADAL" clId="{A628B701-96C8-4F36-981D-80246BD60996}" dt="2024-10-24T13:43:29.726" v="21" actId="478"/>
          <ac:spMkLst>
            <pc:docMk/>
            <pc:sldMk cId="1121136395" sldId="317"/>
            <ac:spMk id="10" creationId="{0D6ADD31-7D4C-1F6D-230F-EAC08654B8DB}"/>
          </ac:spMkLst>
        </pc:spChg>
      </pc:sldChg>
      <pc:sldChg chg="del">
        <pc:chgData name="Shakya, Karan" userId="3d68655a-3f01-44da-8b71-44c0f8144f95" providerId="ADAL" clId="{A628B701-96C8-4F36-981D-80246BD60996}" dt="2024-10-24T13:40:56.733" v="0" actId="47"/>
        <pc:sldMkLst>
          <pc:docMk/>
          <pc:sldMk cId="1950266388" sldId="327"/>
        </pc:sldMkLst>
      </pc:sldChg>
      <pc:sldChg chg="del">
        <pc:chgData name="Shakya, Karan" userId="3d68655a-3f01-44da-8b71-44c0f8144f95" providerId="ADAL" clId="{A628B701-96C8-4F36-981D-80246BD60996}" dt="2024-10-24T13:40:56.733" v="0" actId="47"/>
        <pc:sldMkLst>
          <pc:docMk/>
          <pc:sldMk cId="3032193709" sldId="329"/>
        </pc:sldMkLst>
      </pc:sldChg>
      <pc:sldChg chg="del">
        <pc:chgData name="Shakya, Karan" userId="3d68655a-3f01-44da-8b71-44c0f8144f95" providerId="ADAL" clId="{A628B701-96C8-4F36-981D-80246BD60996}" dt="2024-10-24T13:40:56.733" v="0" actId="47"/>
        <pc:sldMkLst>
          <pc:docMk/>
          <pc:sldMk cId="3939618787" sldId="331"/>
        </pc:sldMkLst>
      </pc:sldChg>
      <pc:sldChg chg="del">
        <pc:chgData name="Shakya, Karan" userId="3d68655a-3f01-44da-8b71-44c0f8144f95" providerId="ADAL" clId="{A628B701-96C8-4F36-981D-80246BD60996}" dt="2024-10-24T13:40:56.733" v="0" actId="47"/>
        <pc:sldMkLst>
          <pc:docMk/>
          <pc:sldMk cId="1686756880" sldId="335"/>
        </pc:sldMkLst>
      </pc:sldChg>
      <pc:sldChg chg="del">
        <pc:chgData name="Shakya, Karan" userId="3d68655a-3f01-44da-8b71-44c0f8144f95" providerId="ADAL" clId="{A628B701-96C8-4F36-981D-80246BD60996}" dt="2024-10-24T13:40:56.733" v="0" actId="47"/>
        <pc:sldMkLst>
          <pc:docMk/>
          <pc:sldMk cId="941673657" sldId="336"/>
        </pc:sldMkLst>
      </pc:sldChg>
      <pc:sldChg chg="del">
        <pc:chgData name="Shakya, Karan" userId="3d68655a-3f01-44da-8b71-44c0f8144f95" providerId="ADAL" clId="{A628B701-96C8-4F36-981D-80246BD60996}" dt="2024-10-24T13:40:56.733" v="0" actId="47"/>
        <pc:sldMkLst>
          <pc:docMk/>
          <pc:sldMk cId="2758970979" sldId="341"/>
        </pc:sldMkLst>
      </pc:sldChg>
      <pc:sldChg chg="del">
        <pc:chgData name="Shakya, Karan" userId="3d68655a-3f01-44da-8b71-44c0f8144f95" providerId="ADAL" clId="{A628B701-96C8-4F36-981D-80246BD60996}" dt="2024-10-24T13:40:56.733" v="0" actId="47"/>
        <pc:sldMkLst>
          <pc:docMk/>
          <pc:sldMk cId="4114360202" sldId="343"/>
        </pc:sldMkLst>
      </pc:sldChg>
      <pc:sldChg chg="del">
        <pc:chgData name="Shakya, Karan" userId="3d68655a-3f01-44da-8b71-44c0f8144f95" providerId="ADAL" clId="{A628B701-96C8-4F36-981D-80246BD60996}" dt="2024-10-24T13:40:56.733" v="0" actId="47"/>
        <pc:sldMkLst>
          <pc:docMk/>
          <pc:sldMk cId="2899570230" sldId="364"/>
        </pc:sldMkLst>
      </pc:sldChg>
      <pc:sldChg chg="modSp add del mod">
        <pc:chgData name="Shakya, Karan" userId="3d68655a-3f01-44da-8b71-44c0f8144f95" providerId="ADAL" clId="{A628B701-96C8-4F36-981D-80246BD60996}" dt="2024-10-25T17:46:29.207" v="4949" actId="1076"/>
        <pc:sldMkLst>
          <pc:docMk/>
          <pc:sldMk cId="1590678898" sldId="368"/>
        </pc:sldMkLst>
        <pc:spChg chg="mod">
          <ac:chgData name="Shakya, Karan" userId="3d68655a-3f01-44da-8b71-44c0f8144f95" providerId="ADAL" clId="{A628B701-96C8-4F36-981D-80246BD60996}" dt="2024-10-25T17:46:29.207" v="4949" actId="1076"/>
          <ac:spMkLst>
            <pc:docMk/>
            <pc:sldMk cId="1590678898" sldId="368"/>
            <ac:spMk id="4" creationId="{1F463F48-DACE-769B-6478-A469C170A96B}"/>
          </ac:spMkLst>
        </pc:spChg>
      </pc:sldChg>
      <pc:sldChg chg="addSp modSp add del">
        <pc:chgData name="Shakya, Karan" userId="3d68655a-3f01-44da-8b71-44c0f8144f95" providerId="ADAL" clId="{A628B701-96C8-4F36-981D-80246BD60996}" dt="2024-10-25T20:43:22.413" v="5874"/>
        <pc:sldMkLst>
          <pc:docMk/>
          <pc:sldMk cId="1212316713" sldId="375"/>
        </pc:sldMkLst>
        <pc:spChg chg="add mod">
          <ac:chgData name="Shakya, Karan" userId="3d68655a-3f01-44da-8b71-44c0f8144f95" providerId="ADAL" clId="{A628B701-96C8-4F36-981D-80246BD60996}" dt="2024-10-25T20:43:22.413" v="5874"/>
          <ac:spMkLst>
            <pc:docMk/>
            <pc:sldMk cId="1212316713" sldId="375"/>
            <ac:spMk id="9" creationId="{C83955F3-82F0-423A-492F-EC6FE5DBCEE9}"/>
          </ac:spMkLst>
        </pc:spChg>
      </pc:sldChg>
      <pc:sldChg chg="del">
        <pc:chgData name="Shakya, Karan" userId="3d68655a-3f01-44da-8b71-44c0f8144f95" providerId="ADAL" clId="{A628B701-96C8-4F36-981D-80246BD60996}" dt="2024-10-24T13:40:56.733" v="0" actId="47"/>
        <pc:sldMkLst>
          <pc:docMk/>
          <pc:sldMk cId="2077601874" sldId="376"/>
        </pc:sldMkLst>
      </pc:sldChg>
      <pc:sldChg chg="del">
        <pc:chgData name="Shakya, Karan" userId="3d68655a-3f01-44da-8b71-44c0f8144f95" providerId="ADAL" clId="{A628B701-96C8-4F36-981D-80246BD60996}" dt="2024-10-24T13:40:56.733" v="0" actId="47"/>
        <pc:sldMkLst>
          <pc:docMk/>
          <pc:sldMk cId="2586466366" sldId="379"/>
        </pc:sldMkLst>
      </pc:sldChg>
      <pc:sldChg chg="del">
        <pc:chgData name="Shakya, Karan" userId="3d68655a-3f01-44da-8b71-44c0f8144f95" providerId="ADAL" clId="{A628B701-96C8-4F36-981D-80246BD60996}" dt="2024-10-24T13:40:56.733" v="0" actId="47"/>
        <pc:sldMkLst>
          <pc:docMk/>
          <pc:sldMk cId="567848802" sldId="380"/>
        </pc:sldMkLst>
      </pc:sldChg>
      <pc:sldChg chg="del">
        <pc:chgData name="Shakya, Karan" userId="3d68655a-3f01-44da-8b71-44c0f8144f95" providerId="ADAL" clId="{A628B701-96C8-4F36-981D-80246BD60996}" dt="2024-10-24T13:40:56.733" v="0" actId="47"/>
        <pc:sldMkLst>
          <pc:docMk/>
          <pc:sldMk cId="1871392447" sldId="381"/>
        </pc:sldMkLst>
      </pc:sldChg>
      <pc:sldChg chg="del">
        <pc:chgData name="Shakya, Karan" userId="3d68655a-3f01-44da-8b71-44c0f8144f95" providerId="ADAL" clId="{A628B701-96C8-4F36-981D-80246BD60996}" dt="2024-10-24T13:40:56.733" v="0" actId="47"/>
        <pc:sldMkLst>
          <pc:docMk/>
          <pc:sldMk cId="3152098230" sldId="382"/>
        </pc:sldMkLst>
      </pc:sldChg>
      <pc:sldChg chg="del">
        <pc:chgData name="Shakya, Karan" userId="3d68655a-3f01-44da-8b71-44c0f8144f95" providerId="ADAL" clId="{A628B701-96C8-4F36-981D-80246BD60996}" dt="2024-10-24T13:40:56.733" v="0" actId="47"/>
        <pc:sldMkLst>
          <pc:docMk/>
          <pc:sldMk cId="2637989464" sldId="384"/>
        </pc:sldMkLst>
      </pc:sldChg>
      <pc:sldChg chg="del">
        <pc:chgData name="Shakya, Karan" userId="3d68655a-3f01-44da-8b71-44c0f8144f95" providerId="ADAL" clId="{A628B701-96C8-4F36-981D-80246BD60996}" dt="2024-10-24T13:40:56.733" v="0" actId="47"/>
        <pc:sldMkLst>
          <pc:docMk/>
          <pc:sldMk cId="996848755" sldId="385"/>
        </pc:sldMkLst>
      </pc:sldChg>
      <pc:sldChg chg="del">
        <pc:chgData name="Shakya, Karan" userId="3d68655a-3f01-44da-8b71-44c0f8144f95" providerId="ADAL" clId="{A628B701-96C8-4F36-981D-80246BD60996}" dt="2024-10-24T13:40:56.733" v="0" actId="47"/>
        <pc:sldMkLst>
          <pc:docMk/>
          <pc:sldMk cId="1102011259" sldId="386"/>
        </pc:sldMkLst>
      </pc:sldChg>
      <pc:sldChg chg="add del">
        <pc:chgData name="Shakya, Karan" userId="3d68655a-3f01-44da-8b71-44c0f8144f95" providerId="ADAL" clId="{A628B701-96C8-4F36-981D-80246BD60996}" dt="2024-10-24T14:09:42.826" v="335"/>
        <pc:sldMkLst>
          <pc:docMk/>
          <pc:sldMk cId="3151496221" sldId="388"/>
        </pc:sldMkLst>
      </pc:sldChg>
      <pc:sldChg chg="add del">
        <pc:chgData name="Shakya, Karan" userId="3d68655a-3f01-44da-8b71-44c0f8144f95" providerId="ADAL" clId="{A628B701-96C8-4F36-981D-80246BD60996}" dt="2024-10-24T14:09:50.855" v="336"/>
        <pc:sldMkLst>
          <pc:docMk/>
          <pc:sldMk cId="1936508578" sldId="389"/>
        </pc:sldMkLst>
      </pc:sldChg>
      <pc:sldChg chg="del">
        <pc:chgData name="Shakya, Karan" userId="3d68655a-3f01-44da-8b71-44c0f8144f95" providerId="ADAL" clId="{A628B701-96C8-4F36-981D-80246BD60996}" dt="2024-10-24T13:40:56.733" v="0" actId="47"/>
        <pc:sldMkLst>
          <pc:docMk/>
          <pc:sldMk cId="705119277" sldId="390"/>
        </pc:sldMkLst>
      </pc:sldChg>
      <pc:sldChg chg="del">
        <pc:chgData name="Shakya, Karan" userId="3d68655a-3f01-44da-8b71-44c0f8144f95" providerId="ADAL" clId="{A628B701-96C8-4F36-981D-80246BD60996}" dt="2024-10-24T13:40:56.733" v="0" actId="47"/>
        <pc:sldMkLst>
          <pc:docMk/>
          <pc:sldMk cId="1228090143" sldId="391"/>
        </pc:sldMkLst>
      </pc:sldChg>
      <pc:sldChg chg="del">
        <pc:chgData name="Shakya, Karan" userId="3d68655a-3f01-44da-8b71-44c0f8144f95" providerId="ADAL" clId="{A628B701-96C8-4F36-981D-80246BD60996}" dt="2024-10-24T13:40:56.733" v="0" actId="47"/>
        <pc:sldMkLst>
          <pc:docMk/>
          <pc:sldMk cId="196367291" sldId="392"/>
        </pc:sldMkLst>
      </pc:sldChg>
      <pc:sldChg chg="modSp add del mod">
        <pc:chgData name="Shakya, Karan" userId="3d68655a-3f01-44da-8b71-44c0f8144f95" providerId="ADAL" clId="{A628B701-96C8-4F36-981D-80246BD60996}" dt="2024-10-25T20:43:14.567" v="5873"/>
        <pc:sldMkLst>
          <pc:docMk/>
          <pc:sldMk cId="1670212484" sldId="393"/>
        </pc:sldMkLst>
        <pc:spChg chg="mod">
          <ac:chgData name="Shakya, Karan" userId="3d68655a-3f01-44da-8b71-44c0f8144f95" providerId="ADAL" clId="{A628B701-96C8-4F36-981D-80246BD60996}" dt="2024-10-25T20:43:14.567" v="5873"/>
          <ac:spMkLst>
            <pc:docMk/>
            <pc:sldMk cId="1670212484" sldId="393"/>
            <ac:spMk id="12" creationId="{0B0C7D85-A20E-8A77-26DD-47B1F92ACC80}"/>
          </ac:spMkLst>
        </pc:spChg>
      </pc:sldChg>
      <pc:sldChg chg="del">
        <pc:chgData name="Shakya, Karan" userId="3d68655a-3f01-44da-8b71-44c0f8144f95" providerId="ADAL" clId="{A628B701-96C8-4F36-981D-80246BD60996}" dt="2024-10-24T13:40:56.733" v="0" actId="47"/>
        <pc:sldMkLst>
          <pc:docMk/>
          <pc:sldMk cId="364412348" sldId="394"/>
        </pc:sldMkLst>
      </pc:sldChg>
      <pc:sldChg chg="del">
        <pc:chgData name="Shakya, Karan" userId="3d68655a-3f01-44da-8b71-44c0f8144f95" providerId="ADAL" clId="{A628B701-96C8-4F36-981D-80246BD60996}" dt="2024-10-24T13:40:56.733" v="0" actId="47"/>
        <pc:sldMkLst>
          <pc:docMk/>
          <pc:sldMk cId="210054176" sldId="395"/>
        </pc:sldMkLst>
      </pc:sldChg>
      <pc:sldChg chg="del">
        <pc:chgData name="Shakya, Karan" userId="3d68655a-3f01-44da-8b71-44c0f8144f95" providerId="ADAL" clId="{A628B701-96C8-4F36-981D-80246BD60996}" dt="2024-10-24T13:40:56.733" v="0" actId="47"/>
        <pc:sldMkLst>
          <pc:docMk/>
          <pc:sldMk cId="3898695361" sldId="396"/>
        </pc:sldMkLst>
      </pc:sldChg>
      <pc:sldChg chg="modSp add del mod">
        <pc:chgData name="Shakya, Karan" userId="3d68655a-3f01-44da-8b71-44c0f8144f95" providerId="ADAL" clId="{A628B701-96C8-4F36-981D-80246BD60996}" dt="2024-10-25T20:43:58.890" v="5877"/>
        <pc:sldMkLst>
          <pc:docMk/>
          <pc:sldMk cId="4193917201" sldId="397"/>
        </pc:sldMkLst>
        <pc:spChg chg="mod">
          <ac:chgData name="Shakya, Karan" userId="3d68655a-3f01-44da-8b71-44c0f8144f95" providerId="ADAL" clId="{A628B701-96C8-4F36-981D-80246BD60996}" dt="2024-10-25T20:43:58.890" v="5877"/>
          <ac:spMkLst>
            <pc:docMk/>
            <pc:sldMk cId="4193917201" sldId="397"/>
            <ac:spMk id="12" creationId="{0B0C7D85-A20E-8A77-26DD-47B1F92ACC80}"/>
          </ac:spMkLst>
        </pc:spChg>
      </pc:sldChg>
      <pc:sldChg chg="del">
        <pc:chgData name="Shakya, Karan" userId="3d68655a-3f01-44da-8b71-44c0f8144f95" providerId="ADAL" clId="{A628B701-96C8-4F36-981D-80246BD60996}" dt="2024-10-24T13:40:56.733" v="0" actId="47"/>
        <pc:sldMkLst>
          <pc:docMk/>
          <pc:sldMk cId="3614692438" sldId="398"/>
        </pc:sldMkLst>
      </pc:sldChg>
      <pc:sldChg chg="del">
        <pc:chgData name="Shakya, Karan" userId="3d68655a-3f01-44da-8b71-44c0f8144f95" providerId="ADAL" clId="{A628B701-96C8-4F36-981D-80246BD60996}" dt="2024-10-24T13:40:56.733" v="0" actId="47"/>
        <pc:sldMkLst>
          <pc:docMk/>
          <pc:sldMk cId="3607842960" sldId="399"/>
        </pc:sldMkLst>
      </pc:sldChg>
      <pc:sldChg chg="del">
        <pc:chgData name="Shakya, Karan" userId="3d68655a-3f01-44da-8b71-44c0f8144f95" providerId="ADAL" clId="{A628B701-96C8-4F36-981D-80246BD60996}" dt="2024-10-24T13:40:56.733" v="0" actId="47"/>
        <pc:sldMkLst>
          <pc:docMk/>
          <pc:sldMk cId="4076861510" sldId="400"/>
        </pc:sldMkLst>
      </pc:sldChg>
      <pc:sldChg chg="del">
        <pc:chgData name="Shakya, Karan" userId="3d68655a-3f01-44da-8b71-44c0f8144f95" providerId="ADAL" clId="{A628B701-96C8-4F36-981D-80246BD60996}" dt="2024-10-24T13:40:56.733" v="0" actId="47"/>
        <pc:sldMkLst>
          <pc:docMk/>
          <pc:sldMk cId="3798981545" sldId="401"/>
        </pc:sldMkLst>
      </pc:sldChg>
      <pc:sldChg chg="del">
        <pc:chgData name="Shakya, Karan" userId="3d68655a-3f01-44da-8b71-44c0f8144f95" providerId="ADAL" clId="{A628B701-96C8-4F36-981D-80246BD60996}" dt="2024-10-24T13:40:56.733" v="0" actId="47"/>
        <pc:sldMkLst>
          <pc:docMk/>
          <pc:sldMk cId="2510832282" sldId="402"/>
        </pc:sldMkLst>
      </pc:sldChg>
      <pc:sldChg chg="del">
        <pc:chgData name="Shakya, Karan" userId="3d68655a-3f01-44da-8b71-44c0f8144f95" providerId="ADAL" clId="{A628B701-96C8-4F36-981D-80246BD60996}" dt="2024-10-24T13:40:56.733" v="0" actId="47"/>
        <pc:sldMkLst>
          <pc:docMk/>
          <pc:sldMk cId="3067127428" sldId="404"/>
        </pc:sldMkLst>
      </pc:sldChg>
      <pc:sldChg chg="del">
        <pc:chgData name="Shakya, Karan" userId="3d68655a-3f01-44da-8b71-44c0f8144f95" providerId="ADAL" clId="{A628B701-96C8-4F36-981D-80246BD60996}" dt="2024-10-24T13:40:56.733" v="0" actId="47"/>
        <pc:sldMkLst>
          <pc:docMk/>
          <pc:sldMk cId="511431519" sldId="405"/>
        </pc:sldMkLst>
      </pc:sldChg>
      <pc:sldChg chg="del">
        <pc:chgData name="Shakya, Karan" userId="3d68655a-3f01-44da-8b71-44c0f8144f95" providerId="ADAL" clId="{A628B701-96C8-4F36-981D-80246BD60996}" dt="2024-10-24T13:40:56.733" v="0" actId="47"/>
        <pc:sldMkLst>
          <pc:docMk/>
          <pc:sldMk cId="724489641" sldId="406"/>
        </pc:sldMkLst>
      </pc:sldChg>
      <pc:sldChg chg="modSp add mod">
        <pc:chgData name="Shakya, Karan" userId="3d68655a-3f01-44da-8b71-44c0f8144f95" providerId="ADAL" clId="{A628B701-96C8-4F36-981D-80246BD60996}" dt="2024-10-25T17:48:54.447" v="4969" actId="20577"/>
        <pc:sldMkLst>
          <pc:docMk/>
          <pc:sldMk cId="1965738879" sldId="408"/>
        </pc:sldMkLst>
        <pc:spChg chg="mod">
          <ac:chgData name="Shakya, Karan" userId="3d68655a-3f01-44da-8b71-44c0f8144f95" providerId="ADAL" clId="{A628B701-96C8-4F36-981D-80246BD60996}" dt="2024-10-25T17:48:54.447" v="4969" actId="20577"/>
          <ac:spMkLst>
            <pc:docMk/>
            <pc:sldMk cId="1965738879" sldId="408"/>
            <ac:spMk id="5" creationId="{065FB32C-EF6A-5A0F-1FC9-5CBC4D9D1496}"/>
          </ac:spMkLst>
        </pc:spChg>
        <pc:spChg chg="mod">
          <ac:chgData name="Shakya, Karan" userId="3d68655a-3f01-44da-8b71-44c0f8144f95" providerId="ADAL" clId="{A628B701-96C8-4F36-981D-80246BD60996}" dt="2024-10-25T17:47:33.708" v="4967" actId="20577"/>
          <ac:spMkLst>
            <pc:docMk/>
            <pc:sldMk cId="1965738879" sldId="408"/>
            <ac:spMk id="9" creationId="{17333DBB-B61D-CF7B-549C-BE66AD8B8F69}"/>
          </ac:spMkLst>
        </pc:spChg>
      </pc:sldChg>
      <pc:sldChg chg="modSp add del mod">
        <pc:chgData name="Shakya, Karan" userId="3d68655a-3f01-44da-8b71-44c0f8144f95" providerId="ADAL" clId="{A628B701-96C8-4F36-981D-80246BD60996}" dt="2024-10-24T20:02:24.296" v="1659" actId="47"/>
        <pc:sldMkLst>
          <pc:docMk/>
          <pc:sldMk cId="3218192114" sldId="409"/>
        </pc:sldMkLst>
        <pc:spChg chg="mod">
          <ac:chgData name="Shakya, Karan" userId="3d68655a-3f01-44da-8b71-44c0f8144f95" providerId="ADAL" clId="{A628B701-96C8-4F36-981D-80246BD60996}" dt="2024-10-24T20:01:55.328" v="1658" actId="20577"/>
          <ac:spMkLst>
            <pc:docMk/>
            <pc:sldMk cId="3218192114" sldId="409"/>
            <ac:spMk id="9" creationId="{17333DBB-B61D-CF7B-549C-BE66AD8B8F69}"/>
          </ac:spMkLst>
        </pc:spChg>
      </pc:sldChg>
      <pc:sldChg chg="addSp delSp modSp add mod">
        <pc:chgData name="Shakya, Karan" userId="3d68655a-3f01-44da-8b71-44c0f8144f95" providerId="ADAL" clId="{A628B701-96C8-4F36-981D-80246BD60996}" dt="2024-10-25T20:58:35.587" v="5913" actId="20577"/>
        <pc:sldMkLst>
          <pc:docMk/>
          <pc:sldMk cId="191535854" sldId="410"/>
        </pc:sldMkLst>
        <pc:spChg chg="add del mod">
          <ac:chgData name="Shakya, Karan" userId="3d68655a-3f01-44da-8b71-44c0f8144f95" providerId="ADAL" clId="{A628B701-96C8-4F36-981D-80246BD60996}" dt="2024-10-24T20:40:02.748" v="2250" actId="478"/>
          <ac:spMkLst>
            <pc:docMk/>
            <pc:sldMk cId="191535854" sldId="410"/>
            <ac:spMk id="4" creationId="{22E345F3-8DBA-5F49-297F-BEE2F3FA36F2}"/>
          </ac:spMkLst>
        </pc:spChg>
        <pc:spChg chg="mod">
          <ac:chgData name="Shakya, Karan" userId="3d68655a-3f01-44da-8b71-44c0f8144f95" providerId="ADAL" clId="{A628B701-96C8-4F36-981D-80246BD60996}" dt="2024-10-25T20:58:35.587" v="5913" actId="20577"/>
          <ac:spMkLst>
            <pc:docMk/>
            <pc:sldMk cId="191535854" sldId="410"/>
            <ac:spMk id="5" creationId="{065FB32C-EF6A-5A0F-1FC9-5CBC4D9D1496}"/>
          </ac:spMkLst>
        </pc:spChg>
        <pc:spChg chg="add del mod">
          <ac:chgData name="Shakya, Karan" userId="3d68655a-3f01-44da-8b71-44c0f8144f95" providerId="ADAL" clId="{A628B701-96C8-4F36-981D-80246BD60996}" dt="2024-10-24T20:40:02.748" v="2250" actId="478"/>
          <ac:spMkLst>
            <pc:docMk/>
            <pc:sldMk cId="191535854" sldId="410"/>
            <ac:spMk id="7" creationId="{4E31C067-AC98-8A31-64BA-27F913247E46}"/>
          </ac:spMkLst>
        </pc:spChg>
        <pc:spChg chg="add del mod">
          <ac:chgData name="Shakya, Karan" userId="3d68655a-3f01-44da-8b71-44c0f8144f95" providerId="ADAL" clId="{A628B701-96C8-4F36-981D-80246BD60996}" dt="2024-10-24T20:40:02.748" v="2250" actId="478"/>
          <ac:spMkLst>
            <pc:docMk/>
            <pc:sldMk cId="191535854" sldId="410"/>
            <ac:spMk id="8" creationId="{17B84784-CE20-2205-6DBE-BB20B038EFC7}"/>
          </ac:spMkLst>
        </pc:spChg>
        <pc:spChg chg="del mod">
          <ac:chgData name="Shakya, Karan" userId="3d68655a-3f01-44da-8b71-44c0f8144f95" providerId="ADAL" clId="{A628B701-96C8-4F36-981D-80246BD60996}" dt="2024-10-24T20:40:02.748" v="2250" actId="478"/>
          <ac:spMkLst>
            <pc:docMk/>
            <pc:sldMk cId="191535854" sldId="410"/>
            <ac:spMk id="9" creationId="{17333DBB-B61D-CF7B-549C-BE66AD8B8F69}"/>
          </ac:spMkLst>
        </pc:spChg>
        <pc:graphicFrameChg chg="add mod modGraphic">
          <ac:chgData name="Shakya, Karan" userId="3d68655a-3f01-44da-8b71-44c0f8144f95" providerId="ADAL" clId="{A628B701-96C8-4F36-981D-80246BD60996}" dt="2024-10-25T20:58:13.683" v="5897" actId="20577"/>
          <ac:graphicFrameMkLst>
            <pc:docMk/>
            <pc:sldMk cId="191535854" sldId="410"/>
            <ac:graphicFrameMk id="10" creationId="{0E679B8B-8831-8643-8748-CDAECAF6460F}"/>
          </ac:graphicFrameMkLst>
        </pc:graphicFrameChg>
      </pc:sldChg>
      <pc:sldChg chg="addSp modSp add mod">
        <pc:chgData name="Shakya, Karan" userId="3d68655a-3f01-44da-8b71-44c0f8144f95" providerId="ADAL" clId="{A628B701-96C8-4F36-981D-80246BD60996}" dt="2024-10-25T20:43:03.396" v="5871"/>
        <pc:sldMkLst>
          <pc:docMk/>
          <pc:sldMk cId="1538610464" sldId="411"/>
        </pc:sldMkLst>
        <pc:spChg chg="add mod">
          <ac:chgData name="Shakya, Karan" userId="3d68655a-3f01-44da-8b71-44c0f8144f95" providerId="ADAL" clId="{A628B701-96C8-4F36-981D-80246BD60996}" dt="2024-10-25T20:43:03.396" v="5871"/>
          <ac:spMkLst>
            <pc:docMk/>
            <pc:sldMk cId="1538610464" sldId="411"/>
            <ac:spMk id="4" creationId="{0FDD286B-B857-862A-0476-77C43FA8CA7F}"/>
          </ac:spMkLst>
        </pc:spChg>
        <pc:spChg chg="mod">
          <ac:chgData name="Shakya, Karan" userId="3d68655a-3f01-44da-8b71-44c0f8144f95" providerId="ADAL" clId="{A628B701-96C8-4F36-981D-80246BD60996}" dt="2024-10-24T13:50:02.496" v="104" actId="20577"/>
          <ac:spMkLst>
            <pc:docMk/>
            <pc:sldMk cId="1538610464" sldId="411"/>
            <ac:spMk id="5" creationId="{065FB32C-EF6A-5A0F-1FC9-5CBC4D9D1496}"/>
          </ac:spMkLst>
        </pc:spChg>
        <pc:spChg chg="add mod">
          <ac:chgData name="Shakya, Karan" userId="3d68655a-3f01-44da-8b71-44c0f8144f95" providerId="ADAL" clId="{A628B701-96C8-4F36-981D-80246BD60996}" dt="2024-10-25T20:42:56.585" v="5870"/>
          <ac:spMkLst>
            <pc:docMk/>
            <pc:sldMk cId="1538610464" sldId="411"/>
            <ac:spMk id="7" creationId="{D1A22FC4-6C75-9790-AE82-8B6DA9F2FBB1}"/>
          </ac:spMkLst>
        </pc:spChg>
        <pc:spChg chg="mod">
          <ac:chgData name="Shakya, Karan" userId="3d68655a-3f01-44da-8b71-44c0f8144f95" providerId="ADAL" clId="{A628B701-96C8-4F36-981D-80246BD60996}" dt="2024-10-25T20:31:55.855" v="5729" actId="1076"/>
          <ac:spMkLst>
            <pc:docMk/>
            <pc:sldMk cId="1538610464" sldId="411"/>
            <ac:spMk id="9" creationId="{17333DBB-B61D-CF7B-549C-BE66AD8B8F69}"/>
          </ac:spMkLst>
        </pc:spChg>
      </pc:sldChg>
      <pc:sldChg chg="addSp delSp modSp add mod">
        <pc:chgData name="Shakya, Karan" userId="3d68655a-3f01-44da-8b71-44c0f8144f95" providerId="ADAL" clId="{A628B701-96C8-4F36-981D-80246BD60996}" dt="2024-10-25T20:43:37.141" v="5875"/>
        <pc:sldMkLst>
          <pc:docMk/>
          <pc:sldMk cId="54795983" sldId="412"/>
        </pc:sldMkLst>
        <pc:spChg chg="add mod">
          <ac:chgData name="Shakya, Karan" userId="3d68655a-3f01-44da-8b71-44c0f8144f95" providerId="ADAL" clId="{A628B701-96C8-4F36-981D-80246BD60996}" dt="2024-10-25T17:57:21.717" v="5182" actId="20577"/>
          <ac:spMkLst>
            <pc:docMk/>
            <pc:sldMk cId="54795983" sldId="412"/>
            <ac:spMk id="4" creationId="{D1BB30B8-8A2B-50D9-CA18-B9DC33B249CC}"/>
          </ac:spMkLst>
        </pc:spChg>
        <pc:spChg chg="mod">
          <ac:chgData name="Shakya, Karan" userId="3d68655a-3f01-44da-8b71-44c0f8144f95" providerId="ADAL" clId="{A628B701-96C8-4F36-981D-80246BD60996}" dt="2024-10-24T20:31:00.580" v="1678" actId="20577"/>
          <ac:spMkLst>
            <pc:docMk/>
            <pc:sldMk cId="54795983" sldId="412"/>
            <ac:spMk id="5" creationId="{065FB32C-EF6A-5A0F-1FC9-5CBC4D9D1496}"/>
          </ac:spMkLst>
        </pc:spChg>
        <pc:spChg chg="add mod">
          <ac:chgData name="Shakya, Karan" userId="3d68655a-3f01-44da-8b71-44c0f8144f95" providerId="ADAL" clId="{A628B701-96C8-4F36-981D-80246BD60996}" dt="2024-10-25T20:33:17.142" v="5771" actId="1076"/>
          <ac:spMkLst>
            <pc:docMk/>
            <pc:sldMk cId="54795983" sldId="412"/>
            <ac:spMk id="7" creationId="{641A2637-8253-51C6-9168-7C6A8DC1AA54}"/>
          </ac:spMkLst>
        </pc:spChg>
        <pc:spChg chg="add mod">
          <ac:chgData name="Shakya, Karan" userId="3d68655a-3f01-44da-8b71-44c0f8144f95" providerId="ADAL" clId="{A628B701-96C8-4F36-981D-80246BD60996}" dt="2024-10-25T20:33:17.142" v="5771" actId="1076"/>
          <ac:spMkLst>
            <pc:docMk/>
            <pc:sldMk cId="54795983" sldId="412"/>
            <ac:spMk id="8" creationId="{36EA4582-F7AF-928B-4828-D9A191B5F2A3}"/>
          </ac:spMkLst>
        </pc:spChg>
        <pc:spChg chg="del">
          <ac:chgData name="Shakya, Karan" userId="3d68655a-3f01-44da-8b71-44c0f8144f95" providerId="ADAL" clId="{A628B701-96C8-4F36-981D-80246BD60996}" dt="2024-10-24T20:31:03.597" v="1679" actId="478"/>
          <ac:spMkLst>
            <pc:docMk/>
            <pc:sldMk cId="54795983" sldId="412"/>
            <ac:spMk id="9" creationId="{17333DBB-B61D-CF7B-549C-BE66AD8B8F69}"/>
          </ac:spMkLst>
        </pc:spChg>
        <pc:spChg chg="add mod">
          <ac:chgData name="Shakya, Karan" userId="3d68655a-3f01-44da-8b71-44c0f8144f95" providerId="ADAL" clId="{A628B701-96C8-4F36-981D-80246BD60996}" dt="2024-10-25T20:43:37.141" v="5875"/>
          <ac:spMkLst>
            <pc:docMk/>
            <pc:sldMk cId="54795983" sldId="412"/>
            <ac:spMk id="9" creationId="{BACD6185-DECE-DF34-A728-5284CE9991EF}"/>
          </ac:spMkLst>
        </pc:spChg>
        <pc:spChg chg="add mod">
          <ac:chgData name="Shakya, Karan" userId="3d68655a-3f01-44da-8b71-44c0f8144f95" providerId="ADAL" clId="{A628B701-96C8-4F36-981D-80246BD60996}" dt="2024-10-25T20:32:52.708" v="5769" actId="114"/>
          <ac:spMkLst>
            <pc:docMk/>
            <pc:sldMk cId="54795983" sldId="412"/>
            <ac:spMk id="10" creationId="{4D708A2B-7D64-7D0A-9AB8-2F6875E89E2D}"/>
          </ac:spMkLst>
        </pc:spChg>
      </pc:sldChg>
      <pc:sldChg chg="addSp delSp modSp add mod">
        <pc:chgData name="Shakya, Karan" userId="3d68655a-3f01-44da-8b71-44c0f8144f95" providerId="ADAL" clId="{A628B701-96C8-4F36-981D-80246BD60996}" dt="2024-10-25T20:44:20.871" v="5878"/>
        <pc:sldMkLst>
          <pc:docMk/>
          <pc:sldMk cId="4143204118" sldId="413"/>
        </pc:sldMkLst>
        <pc:spChg chg="add mod">
          <ac:chgData name="Shakya, Karan" userId="3d68655a-3f01-44da-8b71-44c0f8144f95" providerId="ADAL" clId="{A628B701-96C8-4F36-981D-80246BD60996}" dt="2024-10-25T20:44:20.871" v="5878"/>
          <ac:spMkLst>
            <pc:docMk/>
            <pc:sldMk cId="4143204118" sldId="413"/>
            <ac:spMk id="4" creationId="{EE914DD7-89B3-52DB-6502-6279735A21A4}"/>
          </ac:spMkLst>
        </pc:spChg>
        <pc:spChg chg="mod">
          <ac:chgData name="Shakya, Karan" userId="3d68655a-3f01-44da-8b71-44c0f8144f95" providerId="ADAL" clId="{A628B701-96C8-4F36-981D-80246BD60996}" dt="2024-10-24T13:50:30.183" v="141" actId="20577"/>
          <ac:spMkLst>
            <pc:docMk/>
            <pc:sldMk cId="4143204118" sldId="413"/>
            <ac:spMk id="5" creationId="{065FB32C-EF6A-5A0F-1FC9-5CBC4D9D1496}"/>
          </ac:spMkLst>
        </pc:spChg>
        <pc:spChg chg="add del mod">
          <ac:chgData name="Shakya, Karan" userId="3d68655a-3f01-44da-8b71-44c0f8144f95" providerId="ADAL" clId="{A628B701-96C8-4F36-981D-80246BD60996}" dt="2024-10-25T18:44:14.115" v="5456" actId="478"/>
          <ac:spMkLst>
            <pc:docMk/>
            <pc:sldMk cId="4143204118" sldId="413"/>
            <ac:spMk id="7" creationId="{9252CA31-EED7-79AC-A40E-264F75355043}"/>
          </ac:spMkLst>
        </pc:spChg>
        <pc:spChg chg="del">
          <ac:chgData name="Shakya, Karan" userId="3d68655a-3f01-44da-8b71-44c0f8144f95" providerId="ADAL" clId="{A628B701-96C8-4F36-981D-80246BD60996}" dt="2024-10-24T15:00:10.862" v="337" actId="478"/>
          <ac:spMkLst>
            <pc:docMk/>
            <pc:sldMk cId="4143204118" sldId="413"/>
            <ac:spMk id="9" creationId="{17333DBB-B61D-CF7B-549C-BE66AD8B8F69}"/>
          </ac:spMkLst>
        </pc:spChg>
        <pc:spChg chg="add del">
          <ac:chgData name="Shakya, Karan" userId="3d68655a-3f01-44da-8b71-44c0f8144f95" providerId="ADAL" clId="{A628B701-96C8-4F36-981D-80246BD60996}" dt="2024-10-24T15:03:24.131" v="344" actId="22"/>
          <ac:spMkLst>
            <pc:docMk/>
            <pc:sldMk cId="4143204118" sldId="413"/>
            <ac:spMk id="10" creationId="{5682878E-423C-5E6D-2DD2-371F131559A6}"/>
          </ac:spMkLst>
        </pc:spChg>
        <pc:picChg chg="add del mod">
          <ac:chgData name="Shakya, Karan" userId="3d68655a-3f01-44da-8b71-44c0f8144f95" providerId="ADAL" clId="{A628B701-96C8-4F36-981D-80246BD60996}" dt="2024-10-24T15:03:22.558" v="342" actId="478"/>
          <ac:picMkLst>
            <pc:docMk/>
            <pc:sldMk cId="4143204118" sldId="413"/>
            <ac:picMk id="7" creationId="{0438418E-D65B-E2DF-0BCC-AA1F05A4F5B6}"/>
          </ac:picMkLst>
        </pc:picChg>
        <pc:picChg chg="add mod">
          <ac:chgData name="Shakya, Karan" userId="3d68655a-3f01-44da-8b71-44c0f8144f95" providerId="ADAL" clId="{A628B701-96C8-4F36-981D-80246BD60996}" dt="2024-10-24T17:11:12.260" v="376" actId="14100"/>
          <ac:picMkLst>
            <pc:docMk/>
            <pc:sldMk cId="4143204118" sldId="413"/>
            <ac:picMk id="7" creationId="{8BDCBBA3-E5F3-10C1-340C-7CB4464693CE}"/>
          </ac:picMkLst>
        </pc:picChg>
        <pc:picChg chg="add del mod">
          <ac:chgData name="Shakya, Karan" userId="3d68655a-3f01-44da-8b71-44c0f8144f95" providerId="ADAL" clId="{A628B701-96C8-4F36-981D-80246BD60996}" dt="2024-10-24T15:05:32.245" v="354" actId="478"/>
          <ac:picMkLst>
            <pc:docMk/>
            <pc:sldMk cId="4143204118" sldId="413"/>
            <ac:picMk id="12" creationId="{8B270C79-89C3-D876-015E-8AD9A4E55F56}"/>
          </ac:picMkLst>
        </pc:picChg>
        <pc:picChg chg="add del mod">
          <ac:chgData name="Shakya, Karan" userId="3d68655a-3f01-44da-8b71-44c0f8144f95" providerId="ADAL" clId="{A628B701-96C8-4F36-981D-80246BD60996}" dt="2024-10-24T15:09:01.002" v="356" actId="478"/>
          <ac:picMkLst>
            <pc:docMk/>
            <pc:sldMk cId="4143204118" sldId="413"/>
            <ac:picMk id="14" creationId="{2A9A3965-CC0B-34F8-1CE0-C71289D0D066}"/>
          </ac:picMkLst>
        </pc:picChg>
        <pc:picChg chg="add del mod">
          <ac:chgData name="Shakya, Karan" userId="3d68655a-3f01-44da-8b71-44c0f8144f95" providerId="ADAL" clId="{A628B701-96C8-4F36-981D-80246BD60996}" dt="2024-10-24T17:11:18.341" v="378" actId="1076"/>
          <ac:picMkLst>
            <pc:docMk/>
            <pc:sldMk cId="4143204118" sldId="413"/>
            <ac:picMk id="16" creationId="{F9764AFE-A5D8-00E6-3A5F-F43373F3B412}"/>
          </ac:picMkLst>
        </pc:picChg>
      </pc:sldChg>
      <pc:sldChg chg="modSp add del mod">
        <pc:chgData name="Shakya, Karan" userId="3d68655a-3f01-44da-8b71-44c0f8144f95" providerId="ADAL" clId="{A628B701-96C8-4F36-981D-80246BD60996}" dt="2024-10-24T18:50:47.790" v="738" actId="47"/>
        <pc:sldMkLst>
          <pc:docMk/>
          <pc:sldMk cId="485443079" sldId="414"/>
        </pc:sldMkLst>
        <pc:spChg chg="mod">
          <ac:chgData name="Shakya, Karan" userId="3d68655a-3f01-44da-8b71-44c0f8144f95" providerId="ADAL" clId="{A628B701-96C8-4F36-981D-80246BD60996}" dt="2024-10-24T13:53:37.663" v="173" actId="20577"/>
          <ac:spMkLst>
            <pc:docMk/>
            <pc:sldMk cId="485443079" sldId="414"/>
            <ac:spMk id="5" creationId="{065FB32C-EF6A-5A0F-1FC9-5CBC4D9D1496}"/>
          </ac:spMkLst>
        </pc:spChg>
      </pc:sldChg>
      <pc:sldChg chg="addSp delSp modSp add mod">
        <pc:chgData name="Shakya, Karan" userId="3d68655a-3f01-44da-8b71-44c0f8144f95" providerId="ADAL" clId="{A628B701-96C8-4F36-981D-80246BD60996}" dt="2024-10-25T20:45:09.401" v="5883"/>
        <pc:sldMkLst>
          <pc:docMk/>
          <pc:sldMk cId="2594298151" sldId="415"/>
        </pc:sldMkLst>
        <pc:spChg chg="mod">
          <ac:chgData name="Shakya, Karan" userId="3d68655a-3f01-44da-8b71-44c0f8144f95" providerId="ADAL" clId="{A628B701-96C8-4F36-981D-80246BD60996}" dt="2024-10-24T13:54:47.107" v="204" actId="20577"/>
          <ac:spMkLst>
            <pc:docMk/>
            <pc:sldMk cId="2594298151" sldId="415"/>
            <ac:spMk id="5" creationId="{065FB32C-EF6A-5A0F-1FC9-5CBC4D9D1496}"/>
          </ac:spMkLst>
        </pc:spChg>
        <pc:spChg chg="add mod">
          <ac:chgData name="Shakya, Karan" userId="3d68655a-3f01-44da-8b71-44c0f8144f95" providerId="ADAL" clId="{A628B701-96C8-4F36-981D-80246BD60996}" dt="2024-10-25T20:45:09.401" v="5883"/>
          <ac:spMkLst>
            <pc:docMk/>
            <pc:sldMk cId="2594298151" sldId="415"/>
            <ac:spMk id="8" creationId="{6ED7DBED-F096-0B54-4C92-7939A08E4956}"/>
          </ac:spMkLst>
        </pc:spChg>
        <pc:spChg chg="del">
          <ac:chgData name="Shakya, Karan" userId="3d68655a-3f01-44da-8b71-44c0f8144f95" providerId="ADAL" clId="{A628B701-96C8-4F36-981D-80246BD60996}" dt="2024-10-24T17:02:34.019" v="363" actId="478"/>
          <ac:spMkLst>
            <pc:docMk/>
            <pc:sldMk cId="2594298151" sldId="415"/>
            <ac:spMk id="9" creationId="{17333DBB-B61D-CF7B-549C-BE66AD8B8F69}"/>
          </ac:spMkLst>
        </pc:spChg>
        <pc:picChg chg="add del mod">
          <ac:chgData name="Shakya, Karan" userId="3d68655a-3f01-44da-8b71-44c0f8144f95" providerId="ADAL" clId="{A628B701-96C8-4F36-981D-80246BD60996}" dt="2024-10-24T17:11:21.841" v="379" actId="478"/>
          <ac:picMkLst>
            <pc:docMk/>
            <pc:sldMk cId="2594298151" sldId="415"/>
            <ac:picMk id="7" creationId="{09E05D97-32DE-812C-8773-7F4C68284F33}"/>
          </ac:picMkLst>
        </pc:picChg>
        <pc:picChg chg="add mod">
          <ac:chgData name="Shakya, Karan" userId="3d68655a-3f01-44da-8b71-44c0f8144f95" providerId="ADAL" clId="{A628B701-96C8-4F36-981D-80246BD60996}" dt="2024-10-25T18:46:24.076" v="5463" actId="1076"/>
          <ac:picMkLst>
            <pc:docMk/>
            <pc:sldMk cId="2594298151" sldId="415"/>
            <ac:picMk id="7" creationId="{AE405C1D-EE5F-8F42-59D5-847468D31835}"/>
          </ac:picMkLst>
        </pc:picChg>
        <pc:picChg chg="add del mod">
          <ac:chgData name="Shakya, Karan" userId="3d68655a-3f01-44da-8b71-44c0f8144f95" providerId="ADAL" clId="{A628B701-96C8-4F36-981D-80246BD60996}" dt="2024-10-25T18:46:12.440" v="5458" actId="478"/>
          <ac:picMkLst>
            <pc:docMk/>
            <pc:sldMk cId="2594298151" sldId="415"/>
            <ac:picMk id="10" creationId="{060FBBA4-B860-8F5F-A4AD-715508A9C67E}"/>
          </ac:picMkLst>
        </pc:picChg>
      </pc:sldChg>
      <pc:sldChg chg="addSp delSp modSp add mod">
        <pc:chgData name="Shakya, Karan" userId="3d68655a-3f01-44da-8b71-44c0f8144f95" providerId="ADAL" clId="{A628B701-96C8-4F36-981D-80246BD60996}" dt="2024-10-24T17:30:19.669" v="410" actId="1076"/>
        <pc:sldMkLst>
          <pc:docMk/>
          <pc:sldMk cId="458741933" sldId="416"/>
        </pc:sldMkLst>
        <pc:spChg chg="mod">
          <ac:chgData name="Shakya, Karan" userId="3d68655a-3f01-44da-8b71-44c0f8144f95" providerId="ADAL" clId="{A628B701-96C8-4F36-981D-80246BD60996}" dt="2024-10-24T13:55:01.240" v="232" actId="20577"/>
          <ac:spMkLst>
            <pc:docMk/>
            <pc:sldMk cId="458741933" sldId="416"/>
            <ac:spMk id="5" creationId="{065FB32C-EF6A-5A0F-1FC9-5CBC4D9D1496}"/>
          </ac:spMkLst>
        </pc:spChg>
        <pc:spChg chg="del">
          <ac:chgData name="Shakya, Karan" userId="3d68655a-3f01-44da-8b71-44c0f8144f95" providerId="ADAL" clId="{A628B701-96C8-4F36-981D-80246BD60996}" dt="2024-10-24T17:17:24.301" v="383" actId="478"/>
          <ac:spMkLst>
            <pc:docMk/>
            <pc:sldMk cId="458741933" sldId="416"/>
            <ac:spMk id="9" creationId="{17333DBB-B61D-CF7B-549C-BE66AD8B8F69}"/>
          </ac:spMkLst>
        </pc:spChg>
        <pc:picChg chg="add del mod">
          <ac:chgData name="Shakya, Karan" userId="3d68655a-3f01-44da-8b71-44c0f8144f95" providerId="ADAL" clId="{A628B701-96C8-4F36-981D-80246BD60996}" dt="2024-10-24T17:17:36.945" v="390" actId="478"/>
          <ac:picMkLst>
            <pc:docMk/>
            <pc:sldMk cId="458741933" sldId="416"/>
            <ac:picMk id="7" creationId="{BEFEAA52-4E8F-5350-AAE9-FEE04EB72F0C}"/>
          </ac:picMkLst>
        </pc:picChg>
        <pc:picChg chg="add del mod">
          <ac:chgData name="Shakya, Karan" userId="3d68655a-3f01-44da-8b71-44c0f8144f95" providerId="ADAL" clId="{A628B701-96C8-4F36-981D-80246BD60996}" dt="2024-10-24T17:18:10.389" v="397" actId="478"/>
          <ac:picMkLst>
            <pc:docMk/>
            <pc:sldMk cId="458741933" sldId="416"/>
            <ac:picMk id="10" creationId="{1B5E3B27-36B6-EAB4-D29D-78714BD5E74B}"/>
          </ac:picMkLst>
        </pc:picChg>
        <pc:picChg chg="add del mod">
          <ac:chgData name="Shakya, Karan" userId="3d68655a-3f01-44da-8b71-44c0f8144f95" providerId="ADAL" clId="{A628B701-96C8-4F36-981D-80246BD60996}" dt="2024-10-24T17:30:09.377" v="405" actId="478"/>
          <ac:picMkLst>
            <pc:docMk/>
            <pc:sldMk cId="458741933" sldId="416"/>
            <ac:picMk id="12" creationId="{616D7064-BD07-1681-50B9-6D1E78BFF556}"/>
          </ac:picMkLst>
        </pc:picChg>
        <pc:picChg chg="add mod">
          <ac:chgData name="Shakya, Karan" userId="3d68655a-3f01-44da-8b71-44c0f8144f95" providerId="ADAL" clId="{A628B701-96C8-4F36-981D-80246BD60996}" dt="2024-10-24T17:30:19.669" v="410" actId="1076"/>
          <ac:picMkLst>
            <pc:docMk/>
            <pc:sldMk cId="458741933" sldId="416"/>
            <ac:picMk id="14" creationId="{0C4C34F9-AEBF-E464-0F4A-8FE41C3347D1}"/>
          </ac:picMkLst>
        </pc:picChg>
      </pc:sldChg>
      <pc:sldChg chg="addSp delSp modSp add mod modAnim">
        <pc:chgData name="Shakya, Karan" userId="3d68655a-3f01-44da-8b71-44c0f8144f95" providerId="ADAL" clId="{A628B701-96C8-4F36-981D-80246BD60996}" dt="2024-10-25T20:33:40.044" v="5773"/>
        <pc:sldMkLst>
          <pc:docMk/>
          <pc:sldMk cId="370314499" sldId="417"/>
        </pc:sldMkLst>
        <pc:spChg chg="mod">
          <ac:chgData name="Shakya, Karan" userId="3d68655a-3f01-44da-8b71-44c0f8144f95" providerId="ADAL" clId="{A628B701-96C8-4F36-981D-80246BD60996}" dt="2024-10-24T17:31:16.318" v="439" actId="20577"/>
          <ac:spMkLst>
            <pc:docMk/>
            <pc:sldMk cId="370314499" sldId="417"/>
            <ac:spMk id="5" creationId="{065FB32C-EF6A-5A0F-1FC9-5CBC4D9D1496}"/>
          </ac:spMkLst>
        </pc:spChg>
        <pc:spChg chg="del">
          <ac:chgData name="Shakya, Karan" userId="3d68655a-3f01-44da-8b71-44c0f8144f95" providerId="ADAL" clId="{A628B701-96C8-4F36-981D-80246BD60996}" dt="2024-10-24T18:17:56.078" v="440" actId="478"/>
          <ac:spMkLst>
            <pc:docMk/>
            <pc:sldMk cId="370314499" sldId="417"/>
            <ac:spMk id="9" creationId="{17333DBB-B61D-CF7B-549C-BE66AD8B8F69}"/>
          </ac:spMkLst>
        </pc:spChg>
        <pc:spChg chg="add mod">
          <ac:chgData name="Shakya, Karan" userId="3d68655a-3f01-44da-8b71-44c0f8144f95" providerId="ADAL" clId="{A628B701-96C8-4F36-981D-80246BD60996}" dt="2024-10-25T18:31:13.699" v="5197" actId="20577"/>
          <ac:spMkLst>
            <pc:docMk/>
            <pc:sldMk cId="370314499" sldId="417"/>
            <ac:spMk id="11" creationId="{6424F50A-CD19-0AE7-C40B-AF7F3EA0AA30}"/>
          </ac:spMkLst>
        </pc:spChg>
        <pc:picChg chg="add del mod">
          <ac:chgData name="Shakya, Karan" userId="3d68655a-3f01-44da-8b71-44c0f8144f95" providerId="ADAL" clId="{A628B701-96C8-4F36-981D-80246BD60996}" dt="2024-10-24T18:18:19.368" v="448" actId="478"/>
          <ac:picMkLst>
            <pc:docMk/>
            <pc:sldMk cId="370314499" sldId="417"/>
            <ac:picMk id="7" creationId="{450D6DD6-2DC5-FC39-1DB0-3F8952DE15F0}"/>
          </ac:picMkLst>
        </pc:picChg>
        <pc:picChg chg="add mod">
          <ac:chgData name="Shakya, Karan" userId="3d68655a-3f01-44da-8b71-44c0f8144f95" providerId="ADAL" clId="{A628B701-96C8-4F36-981D-80246BD60996}" dt="2024-10-24T18:27:15.790" v="701" actId="1076"/>
          <ac:picMkLst>
            <pc:docMk/>
            <pc:sldMk cId="370314499" sldId="417"/>
            <ac:picMk id="10" creationId="{0C23121F-FBED-EB38-9654-B6E067A2FF31}"/>
          </ac:picMkLst>
        </pc:picChg>
      </pc:sldChg>
      <pc:sldChg chg="addSp modSp add mod">
        <pc:chgData name="Shakya, Karan" userId="3d68655a-3f01-44da-8b71-44c0f8144f95" providerId="ADAL" clId="{A628B701-96C8-4F36-981D-80246BD60996}" dt="2024-10-25T20:35:40.372" v="5856" actId="20577"/>
        <pc:sldMkLst>
          <pc:docMk/>
          <pc:sldMk cId="3286288514" sldId="418"/>
        </pc:sldMkLst>
        <pc:spChg chg="add mod">
          <ac:chgData name="Shakya, Karan" userId="3d68655a-3f01-44da-8b71-44c0f8144f95" providerId="ADAL" clId="{A628B701-96C8-4F36-981D-80246BD60996}" dt="2024-10-25T18:47:50.039" v="5472" actId="6549"/>
          <ac:spMkLst>
            <pc:docMk/>
            <pc:sldMk cId="3286288514" sldId="418"/>
            <ac:spMk id="4" creationId="{E17705F5-BF60-FF0D-F934-25F3D0AEE557}"/>
          </ac:spMkLst>
        </pc:spChg>
        <pc:spChg chg="mod">
          <ac:chgData name="Shakya, Karan" userId="3d68655a-3f01-44da-8b71-44c0f8144f95" providerId="ADAL" clId="{A628B701-96C8-4F36-981D-80246BD60996}" dt="2024-10-24T13:55:50.068" v="322" actId="20577"/>
          <ac:spMkLst>
            <pc:docMk/>
            <pc:sldMk cId="3286288514" sldId="418"/>
            <ac:spMk id="5" creationId="{065FB32C-EF6A-5A0F-1FC9-5CBC4D9D1496}"/>
          </ac:spMkLst>
        </pc:spChg>
        <pc:spChg chg="mod">
          <ac:chgData name="Shakya, Karan" userId="3d68655a-3f01-44da-8b71-44c0f8144f95" providerId="ADAL" clId="{A628B701-96C8-4F36-981D-80246BD60996}" dt="2024-10-25T20:35:40.372" v="5856" actId="20577"/>
          <ac:spMkLst>
            <pc:docMk/>
            <pc:sldMk cId="3286288514" sldId="418"/>
            <ac:spMk id="9" creationId="{17333DBB-B61D-CF7B-549C-BE66AD8B8F69}"/>
          </ac:spMkLst>
        </pc:spChg>
      </pc:sldChg>
      <pc:sldChg chg="addSp delSp modSp add mod modAnim">
        <pc:chgData name="Shakya, Karan" userId="3d68655a-3f01-44da-8b71-44c0f8144f95" providerId="ADAL" clId="{A628B701-96C8-4F36-981D-80246BD60996}" dt="2024-10-25T20:37:58.944" v="5867" actId="1076"/>
        <pc:sldMkLst>
          <pc:docMk/>
          <pc:sldMk cId="3627333171" sldId="419"/>
        </pc:sldMkLst>
        <pc:spChg chg="add del mod">
          <ac:chgData name="Shakya, Karan" userId="3d68655a-3f01-44da-8b71-44c0f8144f95" providerId="ADAL" clId="{A628B701-96C8-4F36-981D-80246BD60996}" dt="2024-10-24T20:58:54.347" v="2962" actId="21"/>
          <ac:spMkLst>
            <pc:docMk/>
            <pc:sldMk cId="3627333171" sldId="419"/>
            <ac:spMk id="4" creationId="{E17705F5-BF60-FF0D-F934-25F3D0AEE557}"/>
          </ac:spMkLst>
        </pc:spChg>
        <pc:spChg chg="mod">
          <ac:chgData name="Shakya, Karan" userId="3d68655a-3f01-44da-8b71-44c0f8144f95" providerId="ADAL" clId="{A628B701-96C8-4F36-981D-80246BD60996}" dt="2024-10-24T13:55:42.347" v="302" actId="20577"/>
          <ac:spMkLst>
            <pc:docMk/>
            <pc:sldMk cId="3627333171" sldId="419"/>
            <ac:spMk id="5" creationId="{065FB32C-EF6A-5A0F-1FC9-5CBC4D9D1496}"/>
          </ac:spMkLst>
        </pc:spChg>
        <pc:spChg chg="add mod">
          <ac:chgData name="Shakya, Karan" userId="3d68655a-3f01-44da-8b71-44c0f8144f95" providerId="ADAL" clId="{A628B701-96C8-4F36-981D-80246BD60996}" dt="2024-10-25T20:37:58.944" v="5867" actId="1076"/>
          <ac:spMkLst>
            <pc:docMk/>
            <pc:sldMk cId="3627333171" sldId="419"/>
            <ac:spMk id="7" creationId="{CDC2AC53-96AC-87CE-FE04-2A68797E97B3}"/>
          </ac:spMkLst>
        </pc:spChg>
        <pc:spChg chg="mod">
          <ac:chgData name="Shakya, Karan" userId="3d68655a-3f01-44da-8b71-44c0f8144f95" providerId="ADAL" clId="{A628B701-96C8-4F36-981D-80246BD60996}" dt="2024-10-25T20:37:52.496" v="5866" actId="1076"/>
          <ac:spMkLst>
            <pc:docMk/>
            <pc:sldMk cId="3627333171" sldId="419"/>
            <ac:spMk id="9" creationId="{17333DBB-B61D-CF7B-549C-BE66AD8B8F69}"/>
          </ac:spMkLst>
        </pc:spChg>
      </pc:sldChg>
      <pc:sldChg chg="addSp delSp modSp add mod">
        <pc:chgData name="Shakya, Karan" userId="3d68655a-3f01-44da-8b71-44c0f8144f95" providerId="ADAL" clId="{A628B701-96C8-4F36-981D-80246BD60996}" dt="2024-10-25T20:36:39.349" v="5861" actId="1582"/>
        <pc:sldMkLst>
          <pc:docMk/>
          <pc:sldMk cId="1950061990" sldId="420"/>
        </pc:sldMkLst>
        <pc:spChg chg="add mod">
          <ac:chgData name="Shakya, Karan" userId="3d68655a-3f01-44da-8b71-44c0f8144f95" providerId="ADAL" clId="{A628B701-96C8-4F36-981D-80246BD60996}" dt="2024-10-25T20:36:39.349" v="5861" actId="1582"/>
          <ac:spMkLst>
            <pc:docMk/>
            <pc:sldMk cId="1950061990" sldId="420"/>
            <ac:spMk id="4" creationId="{E51132A2-4AA5-601C-396A-96D4C3F72F34}"/>
          </ac:spMkLst>
        </pc:spChg>
        <pc:spChg chg="mod">
          <ac:chgData name="Shakya, Karan" userId="3d68655a-3f01-44da-8b71-44c0f8144f95" providerId="ADAL" clId="{A628B701-96C8-4F36-981D-80246BD60996}" dt="2024-10-24T13:55:56.704" v="334" actId="20577"/>
          <ac:spMkLst>
            <pc:docMk/>
            <pc:sldMk cId="1950061990" sldId="420"/>
            <ac:spMk id="5" creationId="{065FB32C-EF6A-5A0F-1FC9-5CBC4D9D1496}"/>
          </ac:spMkLst>
        </pc:spChg>
        <pc:spChg chg="del">
          <ac:chgData name="Shakya, Karan" userId="3d68655a-3f01-44da-8b71-44c0f8144f95" providerId="ADAL" clId="{A628B701-96C8-4F36-981D-80246BD60996}" dt="2024-10-24T18:27:43.434" v="704" actId="478"/>
          <ac:spMkLst>
            <pc:docMk/>
            <pc:sldMk cId="1950061990" sldId="420"/>
            <ac:spMk id="9" creationId="{17333DBB-B61D-CF7B-549C-BE66AD8B8F69}"/>
          </ac:spMkLst>
        </pc:spChg>
        <pc:picChg chg="add mod">
          <ac:chgData name="Shakya, Karan" userId="3d68655a-3f01-44da-8b71-44c0f8144f95" providerId="ADAL" clId="{A628B701-96C8-4F36-981D-80246BD60996}" dt="2024-10-24T20:25:04.476" v="1664" actId="1076"/>
          <ac:picMkLst>
            <pc:docMk/>
            <pc:sldMk cId="1950061990" sldId="420"/>
            <ac:picMk id="7" creationId="{A77C0847-342F-7D77-A0D2-E32661C2231B}"/>
          </ac:picMkLst>
        </pc:picChg>
      </pc:sldChg>
      <pc:sldChg chg="addSp delSp modSp add mod">
        <pc:chgData name="Shakya, Karan" userId="3d68655a-3f01-44da-8b71-44c0f8144f95" providerId="ADAL" clId="{A628B701-96C8-4F36-981D-80246BD60996}" dt="2024-10-25T20:42:34.712" v="5868"/>
        <pc:sldMkLst>
          <pc:docMk/>
          <pc:sldMk cId="2288716156" sldId="421"/>
        </pc:sldMkLst>
        <pc:spChg chg="mod">
          <ac:chgData name="Shakya, Karan" userId="3d68655a-3f01-44da-8b71-44c0f8144f95" providerId="ADAL" clId="{A628B701-96C8-4F36-981D-80246BD60996}" dt="2024-10-25T17:48:58.531" v="4972" actId="20577"/>
          <ac:spMkLst>
            <pc:docMk/>
            <pc:sldMk cId="2288716156" sldId="421"/>
            <ac:spMk id="5" creationId="{065FB32C-EF6A-5A0F-1FC9-5CBC4D9D1496}"/>
          </ac:spMkLst>
        </pc:spChg>
        <pc:spChg chg="mod">
          <ac:chgData name="Shakya, Karan" userId="3d68655a-3f01-44da-8b71-44c0f8144f95" providerId="ADAL" clId="{A628B701-96C8-4F36-981D-80246BD60996}" dt="2024-10-25T20:30:41.775" v="5713" actId="20577"/>
          <ac:spMkLst>
            <pc:docMk/>
            <pc:sldMk cId="2288716156" sldId="421"/>
            <ac:spMk id="9" creationId="{17333DBB-B61D-CF7B-549C-BE66AD8B8F69}"/>
          </ac:spMkLst>
        </pc:spChg>
        <pc:spChg chg="add mod">
          <ac:chgData name="Shakya, Karan" userId="3d68655a-3f01-44da-8b71-44c0f8144f95" providerId="ADAL" clId="{A628B701-96C8-4F36-981D-80246BD60996}" dt="2024-10-25T20:42:34.712" v="5868"/>
          <ac:spMkLst>
            <pc:docMk/>
            <pc:sldMk cId="2288716156" sldId="421"/>
            <ac:spMk id="11" creationId="{3E524F94-C627-322D-89AF-FEC0B493C10C}"/>
          </ac:spMkLst>
        </pc:spChg>
        <pc:picChg chg="del">
          <ac:chgData name="Shakya, Karan" userId="3d68655a-3f01-44da-8b71-44c0f8144f95" providerId="ADAL" clId="{A628B701-96C8-4F36-981D-80246BD60996}" dt="2024-10-25T13:29:32.717" v="3049" actId="478"/>
          <ac:picMkLst>
            <pc:docMk/>
            <pc:sldMk cId="2288716156" sldId="421"/>
            <ac:picMk id="4" creationId="{9BE83178-0B75-E1D9-4DC8-5886504EC24D}"/>
          </ac:picMkLst>
        </pc:picChg>
        <pc:picChg chg="add del mod">
          <ac:chgData name="Shakya, Karan" userId="3d68655a-3f01-44da-8b71-44c0f8144f95" providerId="ADAL" clId="{A628B701-96C8-4F36-981D-80246BD60996}" dt="2024-10-25T13:32:57.653" v="3057" actId="478"/>
          <ac:picMkLst>
            <pc:docMk/>
            <pc:sldMk cId="2288716156" sldId="421"/>
            <ac:picMk id="7" creationId="{31C14746-69B8-C50A-62FC-FB0B0E2BE8D9}"/>
          </ac:picMkLst>
        </pc:picChg>
        <pc:picChg chg="add mod">
          <ac:chgData name="Shakya, Karan" userId="3d68655a-3f01-44da-8b71-44c0f8144f95" providerId="ADAL" clId="{A628B701-96C8-4F36-981D-80246BD60996}" dt="2024-10-25T13:33:12.897" v="3063" actId="1076"/>
          <ac:picMkLst>
            <pc:docMk/>
            <pc:sldMk cId="2288716156" sldId="421"/>
            <ac:picMk id="10" creationId="{F921BCF1-0CC7-4585-27A0-4DF6F9EC2577}"/>
          </ac:picMkLst>
        </pc:picChg>
      </pc:sldChg>
      <pc:sldChg chg="addSp delSp modSp add mod">
        <pc:chgData name="Shakya, Karan" userId="3d68655a-3f01-44da-8b71-44c0f8144f95" providerId="ADAL" clId="{A628B701-96C8-4F36-981D-80246BD60996}" dt="2024-10-25T20:42:46.090" v="5869"/>
        <pc:sldMkLst>
          <pc:docMk/>
          <pc:sldMk cId="3557897927" sldId="422"/>
        </pc:sldMkLst>
        <pc:spChg chg="mod">
          <ac:chgData name="Shakya, Karan" userId="3d68655a-3f01-44da-8b71-44c0f8144f95" providerId="ADAL" clId="{A628B701-96C8-4F36-981D-80246BD60996}" dt="2024-10-25T18:55:32.787" v="5496" actId="20577"/>
          <ac:spMkLst>
            <pc:docMk/>
            <pc:sldMk cId="3557897927" sldId="422"/>
            <ac:spMk id="5" creationId="{065FB32C-EF6A-5A0F-1FC9-5CBC4D9D1496}"/>
          </ac:spMkLst>
        </pc:spChg>
        <pc:spChg chg="mod">
          <ac:chgData name="Shakya, Karan" userId="3d68655a-3f01-44da-8b71-44c0f8144f95" providerId="ADAL" clId="{A628B701-96C8-4F36-981D-80246BD60996}" dt="2024-10-25T20:42:46.090" v="5869"/>
          <ac:spMkLst>
            <pc:docMk/>
            <pc:sldMk cId="3557897927" sldId="422"/>
            <ac:spMk id="12" creationId="{0B0C7D85-A20E-8A77-26DD-47B1F92ACC80}"/>
          </ac:spMkLst>
        </pc:spChg>
        <pc:picChg chg="del">
          <ac:chgData name="Shakya, Karan" userId="3d68655a-3f01-44da-8b71-44c0f8144f95" providerId="ADAL" clId="{A628B701-96C8-4F36-981D-80246BD60996}" dt="2024-10-25T18:55:55.106" v="5519" actId="478"/>
          <ac:picMkLst>
            <pc:docMk/>
            <pc:sldMk cId="3557897927" sldId="422"/>
            <ac:picMk id="7" creationId="{B279DC08-B0F6-FC84-6B79-22F4759ED5F7}"/>
          </ac:picMkLst>
        </pc:picChg>
        <pc:picChg chg="add mod">
          <ac:chgData name="Shakya, Karan" userId="3d68655a-3f01-44da-8b71-44c0f8144f95" providerId="ADAL" clId="{A628B701-96C8-4F36-981D-80246BD60996}" dt="2024-10-25T18:56:41.573" v="5538" actId="1076"/>
          <ac:picMkLst>
            <pc:docMk/>
            <pc:sldMk cId="3557897927" sldId="422"/>
            <ac:picMk id="8" creationId="{6B7B3B6F-C22B-9858-E774-08467A2C52F7}"/>
          </ac:picMkLst>
        </pc:picChg>
        <pc:picChg chg="add mod">
          <ac:chgData name="Shakya, Karan" userId="3d68655a-3f01-44da-8b71-44c0f8144f95" providerId="ADAL" clId="{A628B701-96C8-4F36-981D-80246BD60996}" dt="2024-10-25T18:56:37.658" v="5536" actId="1076"/>
          <ac:picMkLst>
            <pc:docMk/>
            <pc:sldMk cId="3557897927" sldId="422"/>
            <ac:picMk id="10" creationId="{19F6A318-08D3-A920-244E-5B8EEAA5A6C8}"/>
          </ac:picMkLst>
        </pc:picChg>
      </pc:sldChg>
      <pc:sldChg chg="add del">
        <pc:chgData name="Shakya, Karan" userId="3d68655a-3f01-44da-8b71-44c0f8144f95" providerId="ADAL" clId="{A628B701-96C8-4F36-981D-80246BD60996}" dt="2024-10-25T18:57:13.368" v="5541" actId="47"/>
        <pc:sldMkLst>
          <pc:docMk/>
          <pc:sldMk cId="3876161016" sldId="423"/>
        </pc:sldMkLst>
      </pc:sldChg>
      <pc:sldChg chg="addSp delSp modSp add mod">
        <pc:chgData name="Shakya, Karan" userId="3d68655a-3f01-44da-8b71-44c0f8144f95" providerId="ADAL" clId="{A628B701-96C8-4F36-981D-80246BD60996}" dt="2024-10-25T20:44:52.289" v="5882"/>
        <pc:sldMkLst>
          <pc:docMk/>
          <pc:sldMk cId="4017675776" sldId="423"/>
        </pc:sldMkLst>
        <pc:spChg chg="mod">
          <ac:chgData name="Shakya, Karan" userId="3d68655a-3f01-44da-8b71-44c0f8144f95" providerId="ADAL" clId="{A628B701-96C8-4F36-981D-80246BD60996}" dt="2024-10-25T18:58:35.629" v="5605" actId="20577"/>
          <ac:spMkLst>
            <pc:docMk/>
            <pc:sldMk cId="4017675776" sldId="423"/>
            <ac:spMk id="5" creationId="{065FB32C-EF6A-5A0F-1FC9-5CBC4D9D1496}"/>
          </ac:spMkLst>
        </pc:spChg>
        <pc:spChg chg="add mod">
          <ac:chgData name="Shakya, Karan" userId="3d68655a-3f01-44da-8b71-44c0f8144f95" providerId="ADAL" clId="{A628B701-96C8-4F36-981D-80246BD60996}" dt="2024-10-25T20:44:52.289" v="5882"/>
          <ac:spMkLst>
            <pc:docMk/>
            <pc:sldMk cId="4017675776" sldId="423"/>
            <ac:spMk id="9" creationId="{D51FE1C8-B0BA-C635-4418-917AEA805288}"/>
          </ac:spMkLst>
        </pc:spChg>
        <pc:spChg chg="del">
          <ac:chgData name="Shakya, Karan" userId="3d68655a-3f01-44da-8b71-44c0f8144f95" providerId="ADAL" clId="{A628B701-96C8-4F36-981D-80246BD60996}" dt="2024-10-25T18:58:40.471" v="5607" actId="478"/>
          <ac:spMkLst>
            <pc:docMk/>
            <pc:sldMk cId="4017675776" sldId="423"/>
            <ac:spMk id="12" creationId="{0B0C7D85-A20E-8A77-26DD-47B1F92ACC80}"/>
          </ac:spMkLst>
        </pc:spChg>
        <pc:picChg chg="del">
          <ac:chgData name="Shakya, Karan" userId="3d68655a-3f01-44da-8b71-44c0f8144f95" providerId="ADAL" clId="{A628B701-96C8-4F36-981D-80246BD60996}" dt="2024-10-25T18:58:38.366" v="5606" actId="478"/>
          <ac:picMkLst>
            <pc:docMk/>
            <pc:sldMk cId="4017675776" sldId="423"/>
            <ac:picMk id="7" creationId="{DA5D6CB6-3FB2-3FFD-B3DE-7954D7E0EF78}"/>
          </ac:picMkLst>
        </pc:picChg>
        <pc:picChg chg="add mod">
          <ac:chgData name="Shakya, Karan" userId="3d68655a-3f01-44da-8b71-44c0f8144f95" providerId="ADAL" clId="{A628B701-96C8-4F36-981D-80246BD60996}" dt="2024-10-25T18:59:43.041" v="5612" actId="1076"/>
          <ac:picMkLst>
            <pc:docMk/>
            <pc:sldMk cId="4017675776" sldId="423"/>
            <ac:picMk id="8" creationId="{A951C596-6E89-45AF-4F52-82E1C9C345D8}"/>
          </ac:picMkLst>
        </pc:picChg>
      </pc:sldChg>
      <pc:sldChg chg="addSp delSp modSp add mod">
        <pc:chgData name="Shakya, Karan" userId="3d68655a-3f01-44da-8b71-44c0f8144f95" providerId="ADAL" clId="{A628B701-96C8-4F36-981D-80246BD60996}" dt="2024-10-25T20:45:22.391" v="5885"/>
        <pc:sldMkLst>
          <pc:docMk/>
          <pc:sldMk cId="3368661389" sldId="424"/>
        </pc:sldMkLst>
        <pc:spChg chg="mod">
          <ac:chgData name="Shakya, Karan" userId="3d68655a-3f01-44da-8b71-44c0f8144f95" providerId="ADAL" clId="{A628B701-96C8-4F36-981D-80246BD60996}" dt="2024-10-25T19:00:11.540" v="5663" actId="20577"/>
          <ac:spMkLst>
            <pc:docMk/>
            <pc:sldMk cId="3368661389" sldId="424"/>
            <ac:spMk id="5" creationId="{065FB32C-EF6A-5A0F-1FC9-5CBC4D9D1496}"/>
          </ac:spMkLst>
        </pc:spChg>
        <pc:spChg chg="add mod">
          <ac:chgData name="Shakya, Karan" userId="3d68655a-3f01-44da-8b71-44c0f8144f95" providerId="ADAL" clId="{A628B701-96C8-4F36-981D-80246BD60996}" dt="2024-10-25T20:45:22.391" v="5885"/>
          <ac:spMkLst>
            <pc:docMk/>
            <pc:sldMk cId="3368661389" sldId="424"/>
            <ac:spMk id="9" creationId="{CB0A5FFF-0A01-9A5F-5545-CFB0AB62C882}"/>
          </ac:spMkLst>
        </pc:spChg>
        <pc:picChg chg="add mod">
          <ac:chgData name="Shakya, Karan" userId="3d68655a-3f01-44da-8b71-44c0f8144f95" providerId="ADAL" clId="{A628B701-96C8-4F36-981D-80246BD60996}" dt="2024-10-25T19:05:19.534" v="5669" actId="1076"/>
          <ac:picMkLst>
            <pc:docMk/>
            <pc:sldMk cId="3368661389" sldId="424"/>
            <ac:picMk id="7" creationId="{3ABB2FAF-D81B-91C4-87F6-1AECAFA339AB}"/>
          </ac:picMkLst>
        </pc:picChg>
        <pc:picChg chg="del">
          <ac:chgData name="Shakya, Karan" userId="3d68655a-3f01-44da-8b71-44c0f8144f95" providerId="ADAL" clId="{A628B701-96C8-4F36-981D-80246BD60996}" dt="2024-10-25T19:00:13.908" v="5664" actId="478"/>
          <ac:picMkLst>
            <pc:docMk/>
            <pc:sldMk cId="3368661389" sldId="424"/>
            <ac:picMk id="8" creationId="{A951C596-6E89-45AF-4F52-82E1C9C345D8}"/>
          </ac:picMkLst>
        </pc:picChg>
      </pc:sldChg>
    </pc:docChg>
  </pc:docChgLst>
  <pc:docChgLst>
    <pc:chgData name="Shakya, Karan S." userId="3d68655a-3f01-44da-8b71-44c0f8144f95" providerId="ADAL" clId="{501ED96E-78EC-224B-BDE2-77DB9E5805D0}"/>
    <pc:docChg chg="modSld">
      <pc:chgData name="Shakya, Karan S." userId="3d68655a-3f01-44da-8b71-44c0f8144f95" providerId="ADAL" clId="{501ED96E-78EC-224B-BDE2-77DB9E5805D0}" dt="2024-09-11T01:02:48.161" v="114" actId="20577"/>
      <pc:docMkLst>
        <pc:docMk/>
      </pc:docMkLst>
      <pc:sldChg chg="modSp mod">
        <pc:chgData name="Shakya, Karan S." userId="3d68655a-3f01-44da-8b71-44c0f8144f95" providerId="ADAL" clId="{501ED96E-78EC-224B-BDE2-77DB9E5805D0}" dt="2024-09-11T01:02:48.161" v="114" actId="20577"/>
        <pc:sldMkLst>
          <pc:docMk/>
          <pc:sldMk cId="3032193709" sldId="329"/>
        </pc:sldMkLst>
        <pc:spChg chg="mod">
          <ac:chgData name="Shakya, Karan S." userId="3d68655a-3f01-44da-8b71-44c0f8144f95" providerId="ADAL" clId="{501ED96E-78EC-224B-BDE2-77DB9E5805D0}" dt="2024-09-11T01:02:48.161" v="114" actId="20577"/>
          <ac:spMkLst>
            <pc:docMk/>
            <pc:sldMk cId="3032193709" sldId="329"/>
            <ac:spMk id="4" creationId="{B29AFFFC-2FB1-048D-C74C-C3E67AFAF685}"/>
          </ac:spMkLst>
        </pc:spChg>
      </pc:sldChg>
      <pc:sldChg chg="modSp mod">
        <pc:chgData name="Shakya, Karan S." userId="3d68655a-3f01-44da-8b71-44c0f8144f95" providerId="ADAL" clId="{501ED96E-78EC-224B-BDE2-77DB9E5805D0}" dt="2024-09-11T00:50:26.197" v="18" actId="1076"/>
        <pc:sldMkLst>
          <pc:docMk/>
          <pc:sldMk cId="2758970979" sldId="341"/>
        </pc:sldMkLst>
        <pc:spChg chg="mod">
          <ac:chgData name="Shakya, Karan S." userId="3d68655a-3f01-44da-8b71-44c0f8144f95" providerId="ADAL" clId="{501ED96E-78EC-224B-BDE2-77DB9E5805D0}" dt="2024-09-11T00:50:26.197" v="18" actId="1076"/>
          <ac:spMkLst>
            <pc:docMk/>
            <pc:sldMk cId="2758970979" sldId="341"/>
            <ac:spMk id="8" creationId="{840ACA4F-D202-C16A-AEEC-E64035FE4485}"/>
          </ac:spMkLst>
        </pc:spChg>
      </pc:sldChg>
      <pc:sldChg chg="modSp mod">
        <pc:chgData name="Shakya, Karan S." userId="3d68655a-3f01-44da-8b71-44c0f8144f95" providerId="ADAL" clId="{501ED96E-78EC-224B-BDE2-77DB9E5805D0}" dt="2024-09-11T00:51:18.620" v="21" actId="12"/>
        <pc:sldMkLst>
          <pc:docMk/>
          <pc:sldMk cId="4114360202" sldId="343"/>
        </pc:sldMkLst>
        <pc:spChg chg="mod">
          <ac:chgData name="Shakya, Karan S." userId="3d68655a-3f01-44da-8b71-44c0f8144f95" providerId="ADAL" clId="{501ED96E-78EC-224B-BDE2-77DB9E5805D0}" dt="2024-09-11T00:51:18.620" v="21" actId="12"/>
          <ac:spMkLst>
            <pc:docMk/>
            <pc:sldMk cId="4114360202" sldId="343"/>
            <ac:spMk id="8" creationId="{B60754C7-09C4-A0CF-EED2-541B9321E2C0}"/>
          </ac:spMkLst>
        </pc:spChg>
      </pc:sldChg>
      <pc:sldChg chg="modSp mod">
        <pc:chgData name="Shakya, Karan S." userId="3d68655a-3f01-44da-8b71-44c0f8144f95" providerId="ADAL" clId="{501ED96E-78EC-224B-BDE2-77DB9E5805D0}" dt="2024-09-11T00:50:32.813" v="19" actId="1076"/>
        <pc:sldMkLst>
          <pc:docMk/>
          <pc:sldMk cId="1212316713" sldId="375"/>
        </pc:sldMkLst>
        <pc:spChg chg="mod">
          <ac:chgData name="Shakya, Karan S." userId="3d68655a-3f01-44da-8b71-44c0f8144f95" providerId="ADAL" clId="{501ED96E-78EC-224B-BDE2-77DB9E5805D0}" dt="2024-09-11T00:49:45.732" v="17" actId="1076"/>
          <ac:spMkLst>
            <pc:docMk/>
            <pc:sldMk cId="1212316713" sldId="375"/>
            <ac:spMk id="4" creationId="{1F463F48-DACE-769B-6478-A469C170A96B}"/>
          </ac:spMkLst>
        </pc:spChg>
        <pc:spChg chg="mod">
          <ac:chgData name="Shakya, Karan S." userId="3d68655a-3f01-44da-8b71-44c0f8144f95" providerId="ADAL" clId="{501ED96E-78EC-224B-BDE2-77DB9E5805D0}" dt="2024-09-11T00:49:17.010" v="4" actId="20577"/>
          <ac:spMkLst>
            <pc:docMk/>
            <pc:sldMk cId="1212316713" sldId="375"/>
            <ac:spMk id="7" creationId="{1140CD61-C0D3-FC3B-3C71-67BA3DE281F9}"/>
          </ac:spMkLst>
        </pc:spChg>
        <pc:spChg chg="mod">
          <ac:chgData name="Shakya, Karan S." userId="3d68655a-3f01-44da-8b71-44c0f8144f95" providerId="ADAL" clId="{501ED96E-78EC-224B-BDE2-77DB9E5805D0}" dt="2024-09-11T00:50:32.813" v="19" actId="1076"/>
          <ac:spMkLst>
            <pc:docMk/>
            <pc:sldMk cId="1212316713" sldId="375"/>
            <ac:spMk id="8" creationId="{4BC6270E-581A-9FF5-984E-21111DA25B2F}"/>
          </ac:spMkLst>
        </pc:spChg>
      </pc:sldChg>
      <pc:sldChg chg="modSp mod">
        <pc:chgData name="Shakya, Karan S." userId="3d68655a-3f01-44da-8b71-44c0f8144f95" providerId="ADAL" clId="{501ED96E-78EC-224B-BDE2-77DB9E5805D0}" dt="2024-09-11T00:48:16.625" v="1" actId="688"/>
        <pc:sldMkLst>
          <pc:docMk/>
          <pc:sldMk cId="196367291" sldId="392"/>
        </pc:sldMkLst>
        <pc:spChg chg="mod">
          <ac:chgData name="Shakya, Karan S." userId="3d68655a-3f01-44da-8b71-44c0f8144f95" providerId="ADAL" clId="{501ED96E-78EC-224B-BDE2-77DB9E5805D0}" dt="2024-09-11T00:48:11.829" v="0" actId="688"/>
          <ac:spMkLst>
            <pc:docMk/>
            <pc:sldMk cId="196367291" sldId="392"/>
            <ac:spMk id="50" creationId="{92BBA2C9-657E-92AE-3B6E-265624128970}"/>
          </ac:spMkLst>
        </pc:spChg>
        <pc:spChg chg="mod">
          <ac:chgData name="Shakya, Karan S." userId="3d68655a-3f01-44da-8b71-44c0f8144f95" providerId="ADAL" clId="{501ED96E-78EC-224B-BDE2-77DB9E5805D0}" dt="2024-09-11T00:48:16.625" v="1" actId="688"/>
          <ac:spMkLst>
            <pc:docMk/>
            <pc:sldMk cId="196367291" sldId="392"/>
            <ac:spMk id="68" creationId="{C74DE18B-206B-B97B-754B-56FC0942E7B4}"/>
          </ac:spMkLst>
        </pc:spChg>
        <pc:cxnChg chg="mod">
          <ac:chgData name="Shakya, Karan S." userId="3d68655a-3f01-44da-8b71-44c0f8144f95" providerId="ADAL" clId="{501ED96E-78EC-224B-BDE2-77DB9E5805D0}" dt="2024-09-11T00:48:11.829" v="0" actId="688"/>
          <ac:cxnSpMkLst>
            <pc:docMk/>
            <pc:sldMk cId="196367291" sldId="392"/>
            <ac:cxnSpMk id="52" creationId="{FD1AFA8B-3D9C-074E-A373-E19FCA94BAB4}"/>
          </ac:cxnSpMkLst>
        </pc:cxnChg>
        <pc:cxnChg chg="mod">
          <ac:chgData name="Shakya, Karan S." userId="3d68655a-3f01-44da-8b71-44c0f8144f95" providerId="ADAL" clId="{501ED96E-78EC-224B-BDE2-77DB9E5805D0}" dt="2024-09-11T00:48:16.625" v="1" actId="688"/>
          <ac:cxnSpMkLst>
            <pc:docMk/>
            <pc:sldMk cId="196367291" sldId="392"/>
            <ac:cxnSpMk id="70" creationId="{B5647CBC-9346-BDF6-2201-72E7F9DE76B1}"/>
          </ac:cxnSpMkLst>
        </pc:cxnChg>
      </pc:sldChg>
      <pc:sldChg chg="modSp mod">
        <pc:chgData name="Shakya, Karan S." userId="3d68655a-3f01-44da-8b71-44c0f8144f95" providerId="ADAL" clId="{501ED96E-78EC-224B-BDE2-77DB9E5805D0}" dt="2024-09-11T00:52:04.056" v="23" actId="948"/>
        <pc:sldMkLst>
          <pc:docMk/>
          <pc:sldMk cId="3898695361" sldId="396"/>
        </pc:sldMkLst>
        <pc:spChg chg="mod">
          <ac:chgData name="Shakya, Karan S." userId="3d68655a-3f01-44da-8b71-44c0f8144f95" providerId="ADAL" clId="{501ED96E-78EC-224B-BDE2-77DB9E5805D0}" dt="2024-09-11T00:52:04.056" v="23" actId="948"/>
          <ac:spMkLst>
            <pc:docMk/>
            <pc:sldMk cId="3898695361" sldId="396"/>
            <ac:spMk id="8" creationId="{41547FF5-C932-E0A4-5208-9ADC2558C20A}"/>
          </ac:spMkLst>
        </pc:spChg>
      </pc:sldChg>
    </pc:docChg>
  </pc:docChgLst>
  <pc:docChgLst>
    <pc:chgData name="Shakya, Karan" userId="3d68655a-3f01-44da-8b71-44c0f8144f95" providerId="ADAL" clId="{501ED96E-78EC-224B-BDE2-77DB9E5805D0}"/>
    <pc:docChg chg="custSel addSld modSld">
      <pc:chgData name="Shakya, Karan" userId="3d68655a-3f01-44da-8b71-44c0f8144f95" providerId="ADAL" clId="{501ED96E-78EC-224B-BDE2-77DB9E5805D0}" dt="2024-09-11T12:10:46.726" v="143" actId="20577"/>
      <pc:docMkLst>
        <pc:docMk/>
      </pc:docMkLst>
      <pc:sldChg chg="addSp modSp mod">
        <pc:chgData name="Shakya, Karan" userId="3d68655a-3f01-44da-8b71-44c0f8144f95" providerId="ADAL" clId="{501ED96E-78EC-224B-BDE2-77DB9E5805D0}" dt="2024-09-11T02:19:57.869" v="45" actId="1076"/>
        <pc:sldMkLst>
          <pc:docMk/>
          <pc:sldMk cId="3032193709" sldId="329"/>
        </pc:sldMkLst>
        <pc:spChg chg="add mod">
          <ac:chgData name="Shakya, Karan" userId="3d68655a-3f01-44da-8b71-44c0f8144f95" providerId="ADAL" clId="{501ED96E-78EC-224B-BDE2-77DB9E5805D0}" dt="2024-09-11T02:19:17.822" v="23" actId="14100"/>
          <ac:spMkLst>
            <pc:docMk/>
            <pc:sldMk cId="3032193709" sldId="329"/>
            <ac:spMk id="7" creationId="{EDA6DBA0-DD4D-4E53-F4FA-05A0521B5498}"/>
          </ac:spMkLst>
        </pc:spChg>
        <pc:spChg chg="add mod">
          <ac:chgData name="Shakya, Karan" userId="3d68655a-3f01-44da-8b71-44c0f8144f95" providerId="ADAL" clId="{501ED96E-78EC-224B-BDE2-77DB9E5805D0}" dt="2024-09-11T02:19:57.869" v="45" actId="1076"/>
          <ac:spMkLst>
            <pc:docMk/>
            <pc:sldMk cId="3032193709" sldId="329"/>
            <ac:spMk id="8" creationId="{0D7A8063-282F-0E38-AD1C-189A23B0DC9D}"/>
          </ac:spMkLst>
        </pc:spChg>
      </pc:sldChg>
      <pc:sldChg chg="modSp mod">
        <pc:chgData name="Shakya, Karan" userId="3d68655a-3f01-44da-8b71-44c0f8144f95" providerId="ADAL" clId="{501ED96E-78EC-224B-BDE2-77DB9E5805D0}" dt="2024-09-11T02:17:00.307" v="2" actId="1076"/>
        <pc:sldMkLst>
          <pc:docMk/>
          <pc:sldMk cId="3939618787" sldId="331"/>
        </pc:sldMkLst>
        <pc:spChg chg="mod">
          <ac:chgData name="Shakya, Karan" userId="3d68655a-3f01-44da-8b71-44c0f8144f95" providerId="ADAL" clId="{501ED96E-78EC-224B-BDE2-77DB9E5805D0}" dt="2024-09-11T02:17:00.307" v="2" actId="1076"/>
          <ac:spMkLst>
            <pc:docMk/>
            <pc:sldMk cId="3939618787" sldId="331"/>
            <ac:spMk id="8" creationId="{D8C05027-6FE1-DE87-F9F3-3486C1B3D136}"/>
          </ac:spMkLst>
        </pc:spChg>
      </pc:sldChg>
      <pc:sldChg chg="addSp modSp mod">
        <pc:chgData name="Shakya, Karan" userId="3d68655a-3f01-44da-8b71-44c0f8144f95" providerId="ADAL" clId="{501ED96E-78EC-224B-BDE2-77DB9E5805D0}" dt="2024-09-11T12:06:11.390" v="138" actId="14100"/>
        <pc:sldMkLst>
          <pc:docMk/>
          <pc:sldMk cId="2758970979" sldId="341"/>
        </pc:sldMkLst>
        <pc:spChg chg="add mod">
          <ac:chgData name="Shakya, Karan" userId="3d68655a-3f01-44da-8b71-44c0f8144f95" providerId="ADAL" clId="{501ED96E-78EC-224B-BDE2-77DB9E5805D0}" dt="2024-09-11T12:06:11.390" v="138" actId="14100"/>
          <ac:spMkLst>
            <pc:docMk/>
            <pc:sldMk cId="2758970979" sldId="341"/>
            <ac:spMk id="10" creationId="{CB8ED486-BC25-FD92-C691-B029F4B265ED}"/>
          </ac:spMkLst>
        </pc:spChg>
      </pc:sldChg>
      <pc:sldChg chg="modSp mod">
        <pc:chgData name="Shakya, Karan" userId="3d68655a-3f01-44da-8b71-44c0f8144f95" providerId="ADAL" clId="{501ED96E-78EC-224B-BDE2-77DB9E5805D0}" dt="2024-09-11T12:10:46.726" v="143" actId="20577"/>
        <pc:sldMkLst>
          <pc:docMk/>
          <pc:sldMk cId="4114360202" sldId="343"/>
        </pc:sldMkLst>
        <pc:spChg chg="mod">
          <ac:chgData name="Shakya, Karan" userId="3d68655a-3f01-44da-8b71-44c0f8144f95" providerId="ADAL" clId="{501ED96E-78EC-224B-BDE2-77DB9E5805D0}" dt="2024-09-11T12:10:46.726" v="143" actId="20577"/>
          <ac:spMkLst>
            <pc:docMk/>
            <pc:sldMk cId="4114360202" sldId="343"/>
            <ac:spMk id="4" creationId="{1F463F48-DACE-769B-6478-A469C170A96B}"/>
          </ac:spMkLst>
        </pc:spChg>
      </pc:sldChg>
      <pc:sldChg chg="modSp mod">
        <pc:chgData name="Shakya, Karan" userId="3d68655a-3f01-44da-8b71-44c0f8144f95" providerId="ADAL" clId="{501ED96E-78EC-224B-BDE2-77DB9E5805D0}" dt="2024-09-11T12:08:44.366" v="142" actId="1076"/>
        <pc:sldMkLst>
          <pc:docMk/>
          <pc:sldMk cId="1212316713" sldId="375"/>
        </pc:sldMkLst>
        <pc:spChg chg="mod">
          <ac:chgData name="Shakya, Karan" userId="3d68655a-3f01-44da-8b71-44c0f8144f95" providerId="ADAL" clId="{501ED96E-78EC-224B-BDE2-77DB9E5805D0}" dt="2024-09-11T12:08:44.366" v="142" actId="1076"/>
          <ac:spMkLst>
            <pc:docMk/>
            <pc:sldMk cId="1212316713" sldId="375"/>
            <ac:spMk id="4" creationId="{1F463F48-DACE-769B-6478-A469C170A96B}"/>
          </ac:spMkLst>
        </pc:spChg>
      </pc:sldChg>
      <pc:sldChg chg="addSp modSp mod">
        <pc:chgData name="Shakya, Karan" userId="3d68655a-3f01-44da-8b71-44c0f8144f95" providerId="ADAL" clId="{501ED96E-78EC-224B-BDE2-77DB9E5805D0}" dt="2024-09-11T12:05:35.963" v="125" actId="14100"/>
        <pc:sldMkLst>
          <pc:docMk/>
          <pc:sldMk cId="2637989464" sldId="384"/>
        </pc:sldMkLst>
        <pc:spChg chg="add mod">
          <ac:chgData name="Shakya, Karan" userId="3d68655a-3f01-44da-8b71-44c0f8144f95" providerId="ADAL" clId="{501ED96E-78EC-224B-BDE2-77DB9E5805D0}" dt="2024-09-11T12:05:35.963" v="125" actId="14100"/>
          <ac:spMkLst>
            <pc:docMk/>
            <pc:sldMk cId="2637989464" sldId="384"/>
            <ac:spMk id="8" creationId="{335465DD-762F-BA5C-659C-83AEAC0525A1}"/>
          </ac:spMkLst>
        </pc:spChg>
      </pc:sldChg>
      <pc:sldChg chg="delSp modSp add mod">
        <pc:chgData name="Shakya, Karan" userId="3d68655a-3f01-44da-8b71-44c0f8144f95" providerId="ADAL" clId="{501ED96E-78EC-224B-BDE2-77DB9E5805D0}" dt="2024-09-11T02:20:35.777" v="78" actId="20577"/>
        <pc:sldMkLst>
          <pc:docMk/>
          <pc:sldMk cId="4076861510" sldId="400"/>
        </pc:sldMkLst>
        <pc:spChg chg="mod">
          <ac:chgData name="Shakya, Karan" userId="3d68655a-3f01-44da-8b71-44c0f8144f95" providerId="ADAL" clId="{501ED96E-78EC-224B-BDE2-77DB9E5805D0}" dt="2024-09-11T02:20:35.777" v="78" actId="20577"/>
          <ac:spMkLst>
            <pc:docMk/>
            <pc:sldMk cId="4076861510" sldId="400"/>
            <ac:spMk id="5" creationId="{065FB32C-EF6A-5A0F-1FC9-5CBC4D9D1496}"/>
          </ac:spMkLst>
        </pc:spChg>
        <pc:spChg chg="mod">
          <ac:chgData name="Shakya, Karan" userId="3d68655a-3f01-44da-8b71-44c0f8144f95" providerId="ADAL" clId="{501ED96E-78EC-224B-BDE2-77DB9E5805D0}" dt="2024-09-11T02:20:26.321" v="55" actId="14100"/>
          <ac:spMkLst>
            <pc:docMk/>
            <pc:sldMk cId="4076861510" sldId="400"/>
            <ac:spMk id="12" creationId="{0B0C7D85-A20E-8A77-26DD-47B1F92ACC80}"/>
          </ac:spMkLst>
        </pc:spChg>
        <pc:picChg chg="del">
          <ac:chgData name="Shakya, Karan" userId="3d68655a-3f01-44da-8b71-44c0f8144f95" providerId="ADAL" clId="{501ED96E-78EC-224B-BDE2-77DB9E5805D0}" dt="2024-09-11T02:20:18.360" v="47" actId="478"/>
          <ac:picMkLst>
            <pc:docMk/>
            <pc:sldMk cId="4076861510" sldId="400"/>
            <ac:picMk id="7" creationId="{49E50833-0DEE-C02F-2160-9FAD1515165D}"/>
          </ac:picMkLst>
        </pc:picChg>
        <pc:picChg chg="del">
          <ac:chgData name="Shakya, Karan" userId="3d68655a-3f01-44da-8b71-44c0f8144f95" providerId="ADAL" clId="{501ED96E-78EC-224B-BDE2-77DB9E5805D0}" dt="2024-09-11T02:20:18.360" v="47" actId="478"/>
          <ac:picMkLst>
            <pc:docMk/>
            <pc:sldMk cId="4076861510" sldId="400"/>
            <ac:picMk id="9" creationId="{D3288469-873A-F055-0F71-3E8A17AFA5B0}"/>
          </ac:picMkLst>
        </pc:picChg>
      </pc:sldChg>
      <pc:sldChg chg="modSp add mod">
        <pc:chgData name="Shakya, Karan" userId="3d68655a-3f01-44da-8b71-44c0f8144f95" providerId="ADAL" clId="{501ED96E-78EC-224B-BDE2-77DB9E5805D0}" dt="2024-09-11T02:20:56.315" v="106" actId="20577"/>
        <pc:sldMkLst>
          <pc:docMk/>
          <pc:sldMk cId="3798981545" sldId="401"/>
        </pc:sldMkLst>
        <pc:spChg chg="mod">
          <ac:chgData name="Shakya, Karan" userId="3d68655a-3f01-44da-8b71-44c0f8144f95" providerId="ADAL" clId="{501ED96E-78EC-224B-BDE2-77DB9E5805D0}" dt="2024-09-11T02:20:56.315" v="106" actId="20577"/>
          <ac:spMkLst>
            <pc:docMk/>
            <pc:sldMk cId="3798981545" sldId="401"/>
            <ac:spMk id="5" creationId="{065FB32C-EF6A-5A0F-1FC9-5CBC4D9D1496}"/>
          </ac:spMkLst>
        </pc:spChg>
      </pc:sldChg>
    </pc:docChg>
  </pc:docChgLst>
  <pc:docChgLst>
    <pc:chgData name="Shakya, Karan" userId="3d68655a-3f01-44da-8b71-44c0f8144f95" providerId="ADAL" clId="{1EB4F66E-8A53-42E9-846E-BF87F7F12BCD}"/>
    <pc:docChg chg="undo custSel addSld delSld modSld sldOrd">
      <pc:chgData name="Shakya, Karan" userId="3d68655a-3f01-44da-8b71-44c0f8144f95" providerId="ADAL" clId="{1EB4F66E-8A53-42E9-846E-BF87F7F12BCD}" dt="2024-09-03T20:30:46.767" v="9251" actId="9405"/>
      <pc:docMkLst>
        <pc:docMk/>
      </pc:docMkLst>
      <pc:sldChg chg="modSp mod modNotesTx">
        <pc:chgData name="Shakya, Karan" userId="3d68655a-3f01-44da-8b71-44c0f8144f95" providerId="ADAL" clId="{1EB4F66E-8A53-42E9-846E-BF87F7F12BCD}" dt="2024-09-02T13:20:50.996" v="78" actId="20577"/>
        <pc:sldMkLst>
          <pc:docMk/>
          <pc:sldMk cId="1430307695" sldId="301"/>
        </pc:sldMkLst>
        <pc:spChg chg="mod">
          <ac:chgData name="Shakya, Karan" userId="3d68655a-3f01-44da-8b71-44c0f8144f95" providerId="ADAL" clId="{1EB4F66E-8A53-42E9-846E-BF87F7F12BCD}" dt="2024-09-02T13:20:50.996" v="78" actId="20577"/>
          <ac:spMkLst>
            <pc:docMk/>
            <pc:sldMk cId="1430307695" sldId="301"/>
            <ac:spMk id="3" creationId="{B9B0C550-E1BE-5296-2ED1-929977B5117B}"/>
          </ac:spMkLst>
        </pc:spChg>
      </pc:sldChg>
      <pc:sldChg chg="modSp mod modNotesTx">
        <pc:chgData name="Shakya, Karan" userId="3d68655a-3f01-44da-8b71-44c0f8144f95" providerId="ADAL" clId="{1EB4F66E-8A53-42E9-846E-BF87F7F12BCD}" dt="2024-09-03T00:05:59.758" v="6709" actId="1076"/>
        <pc:sldMkLst>
          <pc:docMk/>
          <pc:sldMk cId="1015833542" sldId="312"/>
        </pc:sldMkLst>
        <pc:spChg chg="mod">
          <ac:chgData name="Shakya, Karan" userId="3d68655a-3f01-44da-8b71-44c0f8144f95" providerId="ADAL" clId="{1EB4F66E-8A53-42E9-846E-BF87F7F12BCD}" dt="2024-09-03T00:05:59.758" v="6709" actId="1076"/>
          <ac:spMkLst>
            <pc:docMk/>
            <pc:sldMk cId="1015833542" sldId="312"/>
            <ac:spMk id="4" creationId="{1F463F48-DACE-769B-6478-A469C170A96B}"/>
          </ac:spMkLst>
        </pc:spChg>
      </pc:sldChg>
      <pc:sldChg chg="modSp add mod">
        <pc:chgData name="Shakya, Karan" userId="3d68655a-3f01-44da-8b71-44c0f8144f95" providerId="ADAL" clId="{1EB4F66E-8A53-42E9-846E-BF87F7F12BCD}" dt="2024-09-03T20:13:27.992" v="9111" actId="20577"/>
        <pc:sldMkLst>
          <pc:docMk/>
          <pc:sldMk cId="1669406092" sldId="316"/>
        </pc:sldMkLst>
        <pc:spChg chg="mod">
          <ac:chgData name="Shakya, Karan" userId="3d68655a-3f01-44da-8b71-44c0f8144f95" providerId="ADAL" clId="{1EB4F66E-8A53-42E9-846E-BF87F7F12BCD}" dt="2024-09-03T20:13:27.992" v="9111" actId="20577"/>
          <ac:spMkLst>
            <pc:docMk/>
            <pc:sldMk cId="1669406092" sldId="316"/>
            <ac:spMk id="4" creationId="{1F463F48-DACE-769B-6478-A469C170A96B}"/>
          </ac:spMkLst>
        </pc:spChg>
      </pc:sldChg>
      <pc:sldChg chg="addSp modSp mod ord modAnim">
        <pc:chgData name="Shakya, Karan" userId="3d68655a-3f01-44da-8b71-44c0f8144f95" providerId="ADAL" clId="{1EB4F66E-8A53-42E9-846E-BF87F7F12BCD}" dt="2024-09-03T20:07:17.810" v="8986" actId="20577"/>
        <pc:sldMkLst>
          <pc:docMk/>
          <pc:sldMk cId="1121136395" sldId="317"/>
        </pc:sldMkLst>
        <pc:spChg chg="mod">
          <ac:chgData name="Shakya, Karan" userId="3d68655a-3f01-44da-8b71-44c0f8144f95" providerId="ADAL" clId="{1EB4F66E-8A53-42E9-846E-BF87F7F12BCD}" dt="2024-09-03T14:50:20.073" v="8876" actId="20577"/>
          <ac:spMkLst>
            <pc:docMk/>
            <pc:sldMk cId="1121136395" sldId="317"/>
            <ac:spMk id="4" creationId="{1F463F48-DACE-769B-6478-A469C170A96B}"/>
          </ac:spMkLst>
        </pc:spChg>
        <pc:spChg chg="add mod">
          <ac:chgData name="Shakya, Karan" userId="3d68655a-3f01-44da-8b71-44c0f8144f95" providerId="ADAL" clId="{1EB4F66E-8A53-42E9-846E-BF87F7F12BCD}" dt="2024-09-02T15:42:47.006" v="2684" actId="1076"/>
          <ac:spMkLst>
            <pc:docMk/>
            <pc:sldMk cId="1121136395" sldId="317"/>
            <ac:spMk id="8" creationId="{D63B0A78-449D-F27C-B3E6-F9F1E1763FCF}"/>
          </ac:spMkLst>
        </pc:spChg>
        <pc:spChg chg="add mod">
          <ac:chgData name="Shakya, Karan" userId="3d68655a-3f01-44da-8b71-44c0f8144f95" providerId="ADAL" clId="{1EB4F66E-8A53-42E9-846E-BF87F7F12BCD}" dt="2024-09-03T20:07:17.810" v="8986" actId="20577"/>
          <ac:spMkLst>
            <pc:docMk/>
            <pc:sldMk cId="1121136395" sldId="317"/>
            <ac:spMk id="9" creationId="{A9A44778-C690-AB3E-79C8-F8EF58E6FB5C}"/>
          </ac:spMkLst>
        </pc:spChg>
        <pc:spChg chg="add mod">
          <ac:chgData name="Shakya, Karan" userId="3d68655a-3f01-44da-8b71-44c0f8144f95" providerId="ADAL" clId="{1EB4F66E-8A53-42E9-846E-BF87F7F12BCD}" dt="2024-09-03T14:51:29.402" v="8908" actId="20577"/>
          <ac:spMkLst>
            <pc:docMk/>
            <pc:sldMk cId="1121136395" sldId="317"/>
            <ac:spMk id="10" creationId="{0D6ADD31-7D4C-1F6D-230F-EAC08654B8DB}"/>
          </ac:spMkLst>
        </pc:spChg>
      </pc:sldChg>
      <pc:sldChg chg="addSp delSp modSp mod">
        <pc:chgData name="Shakya, Karan" userId="3d68655a-3f01-44da-8b71-44c0f8144f95" providerId="ADAL" clId="{1EB4F66E-8A53-42E9-846E-BF87F7F12BCD}" dt="2024-09-02T23:30:28.051" v="6588" actId="1076"/>
        <pc:sldMkLst>
          <pc:docMk/>
          <pc:sldMk cId="1950266388" sldId="327"/>
        </pc:sldMkLst>
        <pc:spChg chg="mod">
          <ac:chgData name="Shakya, Karan" userId="3d68655a-3f01-44da-8b71-44c0f8144f95" providerId="ADAL" clId="{1EB4F66E-8A53-42E9-846E-BF87F7F12BCD}" dt="2024-09-02T17:36:07.612" v="6579" actId="20577"/>
          <ac:spMkLst>
            <pc:docMk/>
            <pc:sldMk cId="1950266388" sldId="327"/>
            <ac:spMk id="5" creationId="{065FB32C-EF6A-5A0F-1FC9-5CBC4D9D1496}"/>
          </ac:spMkLst>
        </pc:spChg>
        <pc:spChg chg="del">
          <ac:chgData name="Shakya, Karan" userId="3d68655a-3f01-44da-8b71-44c0f8144f95" providerId="ADAL" clId="{1EB4F66E-8A53-42E9-846E-BF87F7F12BCD}" dt="2024-09-02T23:30:07.223" v="6587" actId="478"/>
          <ac:spMkLst>
            <pc:docMk/>
            <pc:sldMk cId="1950266388" sldId="327"/>
            <ac:spMk id="14" creationId="{CE6710E0-18D8-9D4C-5F4C-DB54EF055F4E}"/>
          </ac:spMkLst>
        </pc:spChg>
        <pc:spChg chg="del">
          <ac:chgData name="Shakya, Karan" userId="3d68655a-3f01-44da-8b71-44c0f8144f95" providerId="ADAL" clId="{1EB4F66E-8A53-42E9-846E-BF87F7F12BCD}" dt="2024-09-02T23:30:07.223" v="6587" actId="478"/>
          <ac:spMkLst>
            <pc:docMk/>
            <pc:sldMk cId="1950266388" sldId="327"/>
            <ac:spMk id="15" creationId="{BF212327-3996-5B85-3DD7-235366379FCF}"/>
          </ac:spMkLst>
        </pc:spChg>
        <pc:spChg chg="del">
          <ac:chgData name="Shakya, Karan" userId="3d68655a-3f01-44da-8b71-44c0f8144f95" providerId="ADAL" clId="{1EB4F66E-8A53-42E9-846E-BF87F7F12BCD}" dt="2024-09-02T23:30:07.223" v="6587" actId="478"/>
          <ac:spMkLst>
            <pc:docMk/>
            <pc:sldMk cId="1950266388" sldId="327"/>
            <ac:spMk id="17" creationId="{0192BE20-C054-2E7F-2C30-280F750AAF22}"/>
          </ac:spMkLst>
        </pc:spChg>
        <pc:picChg chg="add mod">
          <ac:chgData name="Shakya, Karan" userId="3d68655a-3f01-44da-8b71-44c0f8144f95" providerId="ADAL" clId="{1EB4F66E-8A53-42E9-846E-BF87F7F12BCD}" dt="2024-09-02T23:30:28.051" v="6588" actId="1076"/>
          <ac:picMkLst>
            <pc:docMk/>
            <pc:sldMk cId="1950266388" sldId="327"/>
            <ac:picMk id="7" creationId="{FEEC4365-6EAC-10A3-D039-108DB14C2FDF}"/>
          </ac:picMkLst>
        </pc:picChg>
        <pc:picChg chg="del">
          <ac:chgData name="Shakya, Karan" userId="3d68655a-3f01-44da-8b71-44c0f8144f95" providerId="ADAL" clId="{1EB4F66E-8A53-42E9-846E-BF87F7F12BCD}" dt="2024-09-02T23:29:47.570" v="6580" actId="478"/>
          <ac:picMkLst>
            <pc:docMk/>
            <pc:sldMk cId="1950266388" sldId="327"/>
            <ac:picMk id="13" creationId="{17DD4C21-6751-7EA6-5CE3-0D132B78AAC6}"/>
          </ac:picMkLst>
        </pc:picChg>
      </pc:sldChg>
      <pc:sldChg chg="addSp delSp modSp mod">
        <pc:chgData name="Shakya, Karan" userId="3d68655a-3f01-44da-8b71-44c0f8144f95" providerId="ADAL" clId="{1EB4F66E-8A53-42E9-846E-BF87F7F12BCD}" dt="2024-09-03T15:01:43.599" v="8911" actId="20577"/>
        <pc:sldMkLst>
          <pc:docMk/>
          <pc:sldMk cId="3032193709" sldId="329"/>
        </pc:sldMkLst>
        <pc:spChg chg="add mod">
          <ac:chgData name="Shakya, Karan" userId="3d68655a-3f01-44da-8b71-44c0f8144f95" providerId="ADAL" clId="{1EB4F66E-8A53-42E9-846E-BF87F7F12BCD}" dt="2024-09-03T15:01:43.599" v="8911" actId="20577"/>
          <ac:spMkLst>
            <pc:docMk/>
            <pc:sldMk cId="3032193709" sldId="329"/>
            <ac:spMk id="4" creationId="{B29AFFFC-2FB1-048D-C74C-C3E67AFAF685}"/>
          </ac:spMkLst>
        </pc:spChg>
        <pc:spChg chg="mod">
          <ac:chgData name="Shakya, Karan" userId="3d68655a-3f01-44da-8b71-44c0f8144f95" providerId="ADAL" clId="{1EB4F66E-8A53-42E9-846E-BF87F7F12BCD}" dt="2024-09-03T13:03:55.337" v="6738" actId="20577"/>
          <ac:spMkLst>
            <pc:docMk/>
            <pc:sldMk cId="3032193709" sldId="329"/>
            <ac:spMk id="5" creationId="{065FB32C-EF6A-5A0F-1FC9-5CBC4D9D1496}"/>
          </ac:spMkLst>
        </pc:spChg>
        <pc:picChg chg="add del mod">
          <ac:chgData name="Shakya, Karan" userId="3d68655a-3f01-44da-8b71-44c0f8144f95" providerId="ADAL" clId="{1EB4F66E-8A53-42E9-846E-BF87F7F12BCD}" dt="2024-09-03T13:03:56.935" v="6739" actId="478"/>
          <ac:picMkLst>
            <pc:docMk/>
            <pc:sldMk cId="3032193709" sldId="329"/>
            <ac:picMk id="7" creationId="{E7C1DDD6-D72B-5BC8-15DE-993329CF143E}"/>
          </ac:picMkLst>
        </pc:picChg>
        <pc:picChg chg="del">
          <ac:chgData name="Shakya, Karan" userId="3d68655a-3f01-44da-8b71-44c0f8144f95" providerId="ADAL" clId="{1EB4F66E-8A53-42E9-846E-BF87F7F12BCD}" dt="2024-09-02T23:42:46.728" v="6619" actId="478"/>
          <ac:picMkLst>
            <pc:docMk/>
            <pc:sldMk cId="3032193709" sldId="329"/>
            <ac:picMk id="8" creationId="{A8463992-56A2-B75F-68F4-C5C8B5A24667}"/>
          </ac:picMkLst>
        </pc:picChg>
      </pc:sldChg>
      <pc:sldChg chg="del">
        <pc:chgData name="Shakya, Karan" userId="3d68655a-3f01-44da-8b71-44c0f8144f95" providerId="ADAL" clId="{1EB4F66E-8A53-42E9-846E-BF87F7F12BCD}" dt="2024-09-02T17:35:52.832" v="6553" actId="47"/>
        <pc:sldMkLst>
          <pc:docMk/>
          <pc:sldMk cId="3073640155" sldId="330"/>
        </pc:sldMkLst>
      </pc:sldChg>
      <pc:sldChg chg="modSp mod">
        <pc:chgData name="Shakya, Karan" userId="3d68655a-3f01-44da-8b71-44c0f8144f95" providerId="ADAL" clId="{1EB4F66E-8A53-42E9-846E-BF87F7F12BCD}" dt="2024-09-03T15:03:53.322" v="8930" actId="1076"/>
        <pc:sldMkLst>
          <pc:docMk/>
          <pc:sldMk cId="3939618787" sldId="331"/>
        </pc:sldMkLst>
        <pc:spChg chg="mod">
          <ac:chgData name="Shakya, Karan" userId="3d68655a-3f01-44da-8b71-44c0f8144f95" providerId="ADAL" clId="{1EB4F66E-8A53-42E9-846E-BF87F7F12BCD}" dt="2024-09-03T15:03:53.322" v="8930" actId="1076"/>
          <ac:spMkLst>
            <pc:docMk/>
            <pc:sldMk cId="3939618787" sldId="331"/>
            <ac:spMk id="4" creationId="{1F463F48-DACE-769B-6478-A469C170A96B}"/>
          </ac:spMkLst>
        </pc:spChg>
        <pc:spChg chg="mod">
          <ac:chgData name="Shakya, Karan" userId="3d68655a-3f01-44da-8b71-44c0f8144f95" providerId="ADAL" clId="{1EB4F66E-8A53-42E9-846E-BF87F7F12BCD}" dt="2024-09-03T13:49:56.897" v="8863" actId="1076"/>
          <ac:spMkLst>
            <pc:docMk/>
            <pc:sldMk cId="3939618787" sldId="331"/>
            <ac:spMk id="8" creationId="{D8C05027-6FE1-DE87-F9F3-3486C1B3D136}"/>
          </ac:spMkLst>
        </pc:spChg>
      </pc:sldChg>
      <pc:sldChg chg="modSp mod">
        <pc:chgData name="Shakya, Karan" userId="3d68655a-3f01-44da-8b71-44c0f8144f95" providerId="ADAL" clId="{1EB4F66E-8A53-42E9-846E-BF87F7F12BCD}" dt="2024-09-03T20:16:28.543" v="9175" actId="20577"/>
        <pc:sldMkLst>
          <pc:docMk/>
          <pc:sldMk cId="1686756880" sldId="335"/>
        </pc:sldMkLst>
        <pc:spChg chg="mod">
          <ac:chgData name="Shakya, Karan" userId="3d68655a-3f01-44da-8b71-44c0f8144f95" providerId="ADAL" clId="{1EB4F66E-8A53-42E9-846E-BF87F7F12BCD}" dt="2024-09-03T20:16:28.543" v="9175" actId="20577"/>
          <ac:spMkLst>
            <pc:docMk/>
            <pc:sldMk cId="1686756880" sldId="335"/>
            <ac:spMk id="4" creationId="{1F463F48-DACE-769B-6478-A469C170A96B}"/>
          </ac:spMkLst>
        </pc:spChg>
      </pc:sldChg>
      <pc:sldChg chg="addSp delSp modSp mod">
        <pc:chgData name="Shakya, Karan" userId="3d68655a-3f01-44da-8b71-44c0f8144f95" providerId="ADAL" clId="{1EB4F66E-8A53-42E9-846E-BF87F7F12BCD}" dt="2024-09-03T20:29:50.939" v="9244"/>
        <pc:sldMkLst>
          <pc:docMk/>
          <pc:sldMk cId="3218277856" sldId="338"/>
        </pc:sldMkLst>
        <pc:spChg chg="mod">
          <ac:chgData name="Shakya, Karan" userId="3d68655a-3f01-44da-8b71-44c0f8144f95" providerId="ADAL" clId="{1EB4F66E-8A53-42E9-846E-BF87F7F12BCD}" dt="2024-09-02T17:17:06.903" v="6484" actId="20577"/>
          <ac:spMkLst>
            <pc:docMk/>
            <pc:sldMk cId="3218277856" sldId="338"/>
            <ac:spMk id="5" creationId="{065FB32C-EF6A-5A0F-1FC9-5CBC4D9D1496}"/>
          </ac:spMkLst>
        </pc:spChg>
        <pc:grpChg chg="del mod">
          <ac:chgData name="Shakya, Karan" userId="3d68655a-3f01-44da-8b71-44c0f8144f95" providerId="ADAL" clId="{1EB4F66E-8A53-42E9-846E-BF87F7F12BCD}" dt="2024-09-03T20:29:28.466" v="9229"/>
          <ac:grpSpMkLst>
            <pc:docMk/>
            <pc:sldMk cId="3218277856" sldId="338"/>
            <ac:grpSpMk id="39" creationId="{CCE1E5AB-8A13-6679-B0B6-6CD866385A0E}"/>
          </ac:grpSpMkLst>
        </pc:grpChg>
        <pc:grpChg chg="del mod">
          <ac:chgData name="Shakya, Karan" userId="3d68655a-3f01-44da-8b71-44c0f8144f95" providerId="ADAL" clId="{1EB4F66E-8A53-42E9-846E-BF87F7F12BCD}" dt="2024-09-03T20:29:30.814" v="9231"/>
          <ac:grpSpMkLst>
            <pc:docMk/>
            <pc:sldMk cId="3218277856" sldId="338"/>
            <ac:grpSpMk id="43" creationId="{E5FE50D9-27CE-278A-5E6F-97888D62F5D0}"/>
          </ac:grpSpMkLst>
        </pc:grpChg>
        <pc:grpChg chg="del mod">
          <ac:chgData name="Shakya, Karan" userId="3d68655a-3f01-44da-8b71-44c0f8144f95" providerId="ADAL" clId="{1EB4F66E-8A53-42E9-846E-BF87F7F12BCD}" dt="2024-09-03T20:29:35.769" v="9233"/>
          <ac:grpSpMkLst>
            <pc:docMk/>
            <pc:sldMk cId="3218277856" sldId="338"/>
            <ac:grpSpMk id="49" creationId="{316057E4-6556-72B5-FA15-28E56DE75BA9}"/>
          </ac:grpSpMkLst>
        </pc:grpChg>
        <pc:grpChg chg="del mod">
          <ac:chgData name="Shakya, Karan" userId="3d68655a-3f01-44da-8b71-44c0f8144f95" providerId="ADAL" clId="{1EB4F66E-8A53-42E9-846E-BF87F7F12BCD}" dt="2024-09-03T20:29:43.299" v="9240"/>
          <ac:grpSpMkLst>
            <pc:docMk/>
            <pc:sldMk cId="3218277856" sldId="338"/>
            <ac:grpSpMk id="51" creationId="{DDC6FFDF-2A66-6FCB-B7FE-37F03C6B713F}"/>
          </ac:grpSpMkLst>
        </pc:grpChg>
        <pc:grpChg chg="mod">
          <ac:chgData name="Shakya, Karan" userId="3d68655a-3f01-44da-8b71-44c0f8144f95" providerId="ADAL" clId="{1EB4F66E-8A53-42E9-846E-BF87F7F12BCD}" dt="2024-09-03T20:20:01.081" v="9181" actId="14100"/>
          <ac:grpSpMkLst>
            <pc:docMk/>
            <pc:sldMk cId="3218277856" sldId="338"/>
            <ac:grpSpMk id="63" creationId="{171BF006-1440-5D64-8B85-05310B9E09C2}"/>
          </ac:grpSpMkLst>
        </pc:grpChg>
        <pc:grpChg chg="del mod">
          <ac:chgData name="Shakya, Karan" userId="3d68655a-3f01-44da-8b71-44c0f8144f95" providerId="ADAL" clId="{1EB4F66E-8A53-42E9-846E-BF87F7F12BCD}" dt="2024-09-03T20:29:50.939" v="9244"/>
          <ac:grpSpMkLst>
            <pc:docMk/>
            <pc:sldMk cId="3218277856" sldId="338"/>
            <ac:grpSpMk id="68" creationId="{295077B9-E9FF-52B6-2349-68B63ABCB21B}"/>
          </ac:grpSpMkLst>
        </pc:grpChg>
        <pc:grpChg chg="mod">
          <ac:chgData name="Shakya, Karan" userId="3d68655a-3f01-44da-8b71-44c0f8144f95" providerId="ADAL" clId="{1EB4F66E-8A53-42E9-846E-BF87F7F12BCD}" dt="2024-09-03T20:29:50.939" v="9244"/>
          <ac:grpSpMkLst>
            <pc:docMk/>
            <pc:sldMk cId="3218277856" sldId="338"/>
            <ac:grpSpMk id="72" creationId="{8FE06E87-2C13-0DF1-439B-A4DE8C151B4A}"/>
          </ac:grpSpMkLst>
        </pc:grpChg>
        <pc:inkChg chg="add">
          <ac:chgData name="Shakya, Karan" userId="3d68655a-3f01-44da-8b71-44c0f8144f95" providerId="ADAL" clId="{1EB4F66E-8A53-42E9-846E-BF87F7F12BCD}" dt="2024-09-03T20:29:04.204" v="9222" actId="9405"/>
          <ac:inkMkLst>
            <pc:docMk/>
            <pc:sldMk cId="3218277856" sldId="338"/>
            <ac:inkMk id="29" creationId="{EBC06598-857F-1587-2DB7-9451CDB5C79F}"/>
          </ac:inkMkLst>
        </pc:inkChg>
        <pc:inkChg chg="add">
          <ac:chgData name="Shakya, Karan" userId="3d68655a-3f01-44da-8b71-44c0f8144f95" providerId="ADAL" clId="{1EB4F66E-8A53-42E9-846E-BF87F7F12BCD}" dt="2024-09-03T20:29:07.423" v="9223" actId="9405"/>
          <ac:inkMkLst>
            <pc:docMk/>
            <pc:sldMk cId="3218277856" sldId="338"/>
            <ac:inkMk id="36" creationId="{D5491386-85E1-0431-3EE6-34EB95CB3796}"/>
          </ac:inkMkLst>
        </pc:inkChg>
        <pc:inkChg chg="add mod">
          <ac:chgData name="Shakya, Karan" userId="3d68655a-3f01-44da-8b71-44c0f8144f95" providerId="ADAL" clId="{1EB4F66E-8A53-42E9-846E-BF87F7F12BCD}" dt="2024-09-03T20:29:50.939" v="9244"/>
          <ac:inkMkLst>
            <pc:docMk/>
            <pc:sldMk cId="3218277856" sldId="338"/>
            <ac:inkMk id="37" creationId="{1BBAC148-B46F-BC54-1019-FE4E84407BCB}"/>
          </ac:inkMkLst>
        </pc:inkChg>
        <pc:inkChg chg="add mod">
          <ac:chgData name="Shakya, Karan" userId="3d68655a-3f01-44da-8b71-44c0f8144f95" providerId="ADAL" clId="{1EB4F66E-8A53-42E9-846E-BF87F7F12BCD}" dt="2024-09-03T20:29:50.939" v="9244"/>
          <ac:inkMkLst>
            <pc:docMk/>
            <pc:sldMk cId="3218277856" sldId="338"/>
            <ac:inkMk id="38" creationId="{379E7D01-61F4-5D91-C2DD-55F9A264B7FA}"/>
          </ac:inkMkLst>
        </pc:inkChg>
        <pc:inkChg chg="add mod">
          <ac:chgData name="Shakya, Karan" userId="3d68655a-3f01-44da-8b71-44c0f8144f95" providerId="ADAL" clId="{1EB4F66E-8A53-42E9-846E-BF87F7F12BCD}" dt="2024-09-03T20:29:50.939" v="9244"/>
          <ac:inkMkLst>
            <pc:docMk/>
            <pc:sldMk cId="3218277856" sldId="338"/>
            <ac:inkMk id="41" creationId="{263D1FD2-22FC-29A6-016B-077390652E13}"/>
          </ac:inkMkLst>
        </pc:inkChg>
        <pc:inkChg chg="add mod">
          <ac:chgData name="Shakya, Karan" userId="3d68655a-3f01-44da-8b71-44c0f8144f95" providerId="ADAL" clId="{1EB4F66E-8A53-42E9-846E-BF87F7F12BCD}" dt="2024-09-03T20:29:50.939" v="9244"/>
          <ac:inkMkLst>
            <pc:docMk/>
            <pc:sldMk cId="3218277856" sldId="338"/>
            <ac:inkMk id="42" creationId="{4B5EBD1A-EFD4-A924-C669-3CD09A3153A7}"/>
          </ac:inkMkLst>
        </pc:inkChg>
        <pc:inkChg chg="add mod">
          <ac:chgData name="Shakya, Karan" userId="3d68655a-3f01-44da-8b71-44c0f8144f95" providerId="ADAL" clId="{1EB4F66E-8A53-42E9-846E-BF87F7F12BCD}" dt="2024-09-03T20:29:50.939" v="9244"/>
          <ac:inkMkLst>
            <pc:docMk/>
            <pc:sldMk cId="3218277856" sldId="338"/>
            <ac:inkMk id="48" creationId="{59919713-5C76-57D0-99DD-8ACF145F7EEC}"/>
          </ac:inkMkLst>
        </pc:inkChg>
        <pc:inkChg chg="add mod">
          <ac:chgData name="Shakya, Karan" userId="3d68655a-3f01-44da-8b71-44c0f8144f95" providerId="ADAL" clId="{1EB4F66E-8A53-42E9-846E-BF87F7F12BCD}" dt="2024-09-03T20:29:43.299" v="9240"/>
          <ac:inkMkLst>
            <pc:docMk/>
            <pc:sldMk cId="3218277856" sldId="338"/>
            <ac:inkMk id="50" creationId="{844D6F96-5344-63C6-2194-9F1E6D5FC833}"/>
          </ac:inkMkLst>
        </pc:inkChg>
        <pc:inkChg chg="add mod">
          <ac:chgData name="Shakya, Karan" userId="3d68655a-3f01-44da-8b71-44c0f8144f95" providerId="ADAL" clId="{1EB4F66E-8A53-42E9-846E-BF87F7F12BCD}" dt="2024-09-03T20:29:50.939" v="9244"/>
          <ac:inkMkLst>
            <pc:docMk/>
            <pc:sldMk cId="3218277856" sldId="338"/>
            <ac:inkMk id="52" creationId="{F14D2A36-B0E1-98A1-3767-3434A54C882C}"/>
          </ac:inkMkLst>
        </pc:inkChg>
        <pc:inkChg chg="add mod">
          <ac:chgData name="Shakya, Karan" userId="3d68655a-3f01-44da-8b71-44c0f8144f95" providerId="ADAL" clId="{1EB4F66E-8A53-42E9-846E-BF87F7F12BCD}" dt="2024-09-03T20:29:50.939" v="9244"/>
          <ac:inkMkLst>
            <pc:docMk/>
            <pc:sldMk cId="3218277856" sldId="338"/>
            <ac:inkMk id="59" creationId="{83DCCD52-9432-0C94-011F-6809E4CAF96E}"/>
          </ac:inkMkLst>
        </pc:inkChg>
        <pc:inkChg chg="add mod">
          <ac:chgData name="Shakya, Karan" userId="3d68655a-3f01-44da-8b71-44c0f8144f95" providerId="ADAL" clId="{1EB4F66E-8A53-42E9-846E-BF87F7F12BCD}" dt="2024-09-03T20:29:50.939" v="9244"/>
          <ac:inkMkLst>
            <pc:docMk/>
            <pc:sldMk cId="3218277856" sldId="338"/>
            <ac:inkMk id="64" creationId="{0DE7D85D-0951-B551-A4A7-F630D65AE17F}"/>
          </ac:inkMkLst>
        </pc:inkChg>
        <pc:inkChg chg="add mod">
          <ac:chgData name="Shakya, Karan" userId="3d68655a-3f01-44da-8b71-44c0f8144f95" providerId="ADAL" clId="{1EB4F66E-8A53-42E9-846E-BF87F7F12BCD}" dt="2024-09-03T20:29:50.939" v="9244"/>
          <ac:inkMkLst>
            <pc:docMk/>
            <pc:sldMk cId="3218277856" sldId="338"/>
            <ac:inkMk id="65" creationId="{F733645D-80F8-C5D8-DCAE-4B7DCCF64A81}"/>
          </ac:inkMkLst>
        </pc:inkChg>
        <pc:inkChg chg="add mod">
          <ac:chgData name="Shakya, Karan" userId="3d68655a-3f01-44da-8b71-44c0f8144f95" providerId="ADAL" clId="{1EB4F66E-8A53-42E9-846E-BF87F7F12BCD}" dt="2024-09-03T20:29:50.939" v="9244"/>
          <ac:inkMkLst>
            <pc:docMk/>
            <pc:sldMk cId="3218277856" sldId="338"/>
            <ac:inkMk id="66" creationId="{AA91183A-9A96-28B5-A00F-E41193ADD043}"/>
          </ac:inkMkLst>
        </pc:inkChg>
        <pc:inkChg chg="add mod">
          <ac:chgData name="Shakya, Karan" userId="3d68655a-3f01-44da-8b71-44c0f8144f95" providerId="ADAL" clId="{1EB4F66E-8A53-42E9-846E-BF87F7F12BCD}" dt="2024-09-03T20:29:50.939" v="9244"/>
          <ac:inkMkLst>
            <pc:docMk/>
            <pc:sldMk cId="3218277856" sldId="338"/>
            <ac:inkMk id="67" creationId="{0DBD37F2-EB34-5344-97DB-BDED227FFA75}"/>
          </ac:inkMkLst>
        </pc:inkChg>
        <pc:inkChg chg="add mod">
          <ac:chgData name="Shakya, Karan" userId="3d68655a-3f01-44da-8b71-44c0f8144f95" providerId="ADAL" clId="{1EB4F66E-8A53-42E9-846E-BF87F7F12BCD}" dt="2024-09-03T20:29:50.939" v="9244"/>
          <ac:inkMkLst>
            <pc:docMk/>
            <pc:sldMk cId="3218277856" sldId="338"/>
            <ac:inkMk id="69" creationId="{F165FC8A-4C25-7223-7319-7F0E28619AE3}"/>
          </ac:inkMkLst>
        </pc:inkChg>
        <pc:inkChg chg="add mod">
          <ac:chgData name="Shakya, Karan" userId="3d68655a-3f01-44da-8b71-44c0f8144f95" providerId="ADAL" clId="{1EB4F66E-8A53-42E9-846E-BF87F7F12BCD}" dt="2024-09-03T20:29:50.939" v="9244"/>
          <ac:inkMkLst>
            <pc:docMk/>
            <pc:sldMk cId="3218277856" sldId="338"/>
            <ac:inkMk id="70" creationId="{B91F0E33-9F93-E267-35EC-B378337D3990}"/>
          </ac:inkMkLst>
        </pc:inkChg>
        <pc:inkChg chg="add mod">
          <ac:chgData name="Shakya, Karan" userId="3d68655a-3f01-44da-8b71-44c0f8144f95" providerId="ADAL" clId="{1EB4F66E-8A53-42E9-846E-BF87F7F12BCD}" dt="2024-09-03T20:29:50.939" v="9244"/>
          <ac:inkMkLst>
            <pc:docMk/>
            <pc:sldMk cId="3218277856" sldId="338"/>
            <ac:inkMk id="71" creationId="{7CA89D70-2554-C9C4-0C3B-3E768C401361}"/>
          </ac:inkMkLst>
        </pc:inkChg>
      </pc:sldChg>
      <pc:sldChg chg="del">
        <pc:chgData name="Shakya, Karan" userId="3d68655a-3f01-44da-8b71-44c0f8144f95" providerId="ADAL" clId="{1EB4F66E-8A53-42E9-846E-BF87F7F12BCD}" dt="2024-09-03T00:08:10.911" v="6736" actId="47"/>
        <pc:sldMkLst>
          <pc:docMk/>
          <pc:sldMk cId="3473449135" sldId="339"/>
        </pc:sldMkLst>
      </pc:sldChg>
      <pc:sldChg chg="del">
        <pc:chgData name="Shakya, Karan" userId="3d68655a-3f01-44da-8b71-44c0f8144f95" providerId="ADAL" clId="{1EB4F66E-8A53-42E9-846E-BF87F7F12BCD}" dt="2024-09-03T00:08:10.911" v="6736" actId="47"/>
        <pc:sldMkLst>
          <pc:docMk/>
          <pc:sldMk cId="2674393393" sldId="340"/>
        </pc:sldMkLst>
      </pc:sldChg>
      <pc:sldChg chg="modSp mod">
        <pc:chgData name="Shakya, Karan" userId="3d68655a-3f01-44da-8b71-44c0f8144f95" providerId="ADAL" clId="{1EB4F66E-8A53-42E9-846E-BF87F7F12BCD}" dt="2024-09-03T20:20:50.410" v="9221" actId="20577"/>
        <pc:sldMkLst>
          <pc:docMk/>
          <pc:sldMk cId="2758970979" sldId="341"/>
        </pc:sldMkLst>
        <pc:spChg chg="mod">
          <ac:chgData name="Shakya, Karan" userId="3d68655a-3f01-44da-8b71-44c0f8144f95" providerId="ADAL" clId="{1EB4F66E-8A53-42E9-846E-BF87F7F12BCD}" dt="2024-09-03T20:20:50.410" v="9221" actId="20577"/>
          <ac:spMkLst>
            <pc:docMk/>
            <pc:sldMk cId="2758970979" sldId="341"/>
            <ac:spMk id="4" creationId="{1F463F48-DACE-769B-6478-A469C170A96B}"/>
          </ac:spMkLst>
        </pc:spChg>
      </pc:sldChg>
      <pc:sldChg chg="modSp mod">
        <pc:chgData name="Shakya, Karan" userId="3d68655a-3f01-44da-8b71-44c0f8144f95" providerId="ADAL" clId="{1EB4F66E-8A53-42E9-846E-BF87F7F12BCD}" dt="2024-09-02T17:21:36.054" v="6526" actId="20577"/>
        <pc:sldMkLst>
          <pc:docMk/>
          <pc:sldMk cId="4114360202" sldId="343"/>
        </pc:sldMkLst>
        <pc:spChg chg="mod">
          <ac:chgData name="Shakya, Karan" userId="3d68655a-3f01-44da-8b71-44c0f8144f95" providerId="ADAL" clId="{1EB4F66E-8A53-42E9-846E-BF87F7F12BCD}" dt="2024-09-02T17:20:26.034" v="6512" actId="1076"/>
          <ac:spMkLst>
            <pc:docMk/>
            <pc:sldMk cId="4114360202" sldId="343"/>
            <ac:spMk id="4" creationId="{1F463F48-DACE-769B-6478-A469C170A96B}"/>
          </ac:spMkLst>
        </pc:spChg>
        <pc:spChg chg="mod">
          <ac:chgData name="Shakya, Karan" userId="3d68655a-3f01-44da-8b71-44c0f8144f95" providerId="ADAL" clId="{1EB4F66E-8A53-42E9-846E-BF87F7F12BCD}" dt="2024-09-02T17:21:36.054" v="6526" actId="20577"/>
          <ac:spMkLst>
            <pc:docMk/>
            <pc:sldMk cId="4114360202" sldId="343"/>
            <ac:spMk id="8" creationId="{B60754C7-09C4-A0CF-EED2-541B9321E2C0}"/>
          </ac:spMkLst>
        </pc:spChg>
      </pc:sldChg>
      <pc:sldChg chg="del">
        <pc:chgData name="Shakya, Karan" userId="3d68655a-3f01-44da-8b71-44c0f8144f95" providerId="ADAL" clId="{1EB4F66E-8A53-42E9-846E-BF87F7F12BCD}" dt="2024-09-03T00:08:10.911" v="6736" actId="47"/>
        <pc:sldMkLst>
          <pc:docMk/>
          <pc:sldMk cId="3886469293" sldId="344"/>
        </pc:sldMkLst>
      </pc:sldChg>
      <pc:sldChg chg="del">
        <pc:chgData name="Shakya, Karan" userId="3d68655a-3f01-44da-8b71-44c0f8144f95" providerId="ADAL" clId="{1EB4F66E-8A53-42E9-846E-BF87F7F12BCD}" dt="2024-09-03T00:08:10.911" v="6736" actId="47"/>
        <pc:sldMkLst>
          <pc:docMk/>
          <pc:sldMk cId="116068929" sldId="345"/>
        </pc:sldMkLst>
      </pc:sldChg>
      <pc:sldChg chg="del">
        <pc:chgData name="Shakya, Karan" userId="3d68655a-3f01-44da-8b71-44c0f8144f95" providerId="ADAL" clId="{1EB4F66E-8A53-42E9-846E-BF87F7F12BCD}" dt="2024-09-03T00:08:10.911" v="6736" actId="47"/>
        <pc:sldMkLst>
          <pc:docMk/>
          <pc:sldMk cId="2372253143" sldId="347"/>
        </pc:sldMkLst>
      </pc:sldChg>
      <pc:sldChg chg="del">
        <pc:chgData name="Shakya, Karan" userId="3d68655a-3f01-44da-8b71-44c0f8144f95" providerId="ADAL" clId="{1EB4F66E-8A53-42E9-846E-BF87F7F12BCD}" dt="2024-09-03T00:05:13.449" v="6703" actId="47"/>
        <pc:sldMkLst>
          <pc:docMk/>
          <pc:sldMk cId="1550312313" sldId="348"/>
        </pc:sldMkLst>
      </pc:sldChg>
      <pc:sldChg chg="del">
        <pc:chgData name="Shakya, Karan" userId="3d68655a-3f01-44da-8b71-44c0f8144f95" providerId="ADAL" clId="{1EB4F66E-8A53-42E9-846E-BF87F7F12BCD}" dt="2024-09-02T17:35:52.832" v="6553" actId="47"/>
        <pc:sldMkLst>
          <pc:docMk/>
          <pc:sldMk cId="813647751" sldId="349"/>
        </pc:sldMkLst>
      </pc:sldChg>
      <pc:sldChg chg="del">
        <pc:chgData name="Shakya, Karan" userId="3d68655a-3f01-44da-8b71-44c0f8144f95" providerId="ADAL" clId="{1EB4F66E-8A53-42E9-846E-BF87F7F12BCD}" dt="2024-09-03T00:08:10.911" v="6736" actId="47"/>
        <pc:sldMkLst>
          <pc:docMk/>
          <pc:sldMk cId="4251294283" sldId="351"/>
        </pc:sldMkLst>
      </pc:sldChg>
      <pc:sldChg chg="del">
        <pc:chgData name="Shakya, Karan" userId="3d68655a-3f01-44da-8b71-44c0f8144f95" providerId="ADAL" clId="{1EB4F66E-8A53-42E9-846E-BF87F7F12BCD}" dt="2024-09-03T00:08:10.911" v="6736" actId="47"/>
        <pc:sldMkLst>
          <pc:docMk/>
          <pc:sldMk cId="4098553503" sldId="352"/>
        </pc:sldMkLst>
      </pc:sldChg>
      <pc:sldChg chg="del">
        <pc:chgData name="Shakya, Karan" userId="3d68655a-3f01-44da-8b71-44c0f8144f95" providerId="ADAL" clId="{1EB4F66E-8A53-42E9-846E-BF87F7F12BCD}" dt="2024-09-03T00:08:10.911" v="6736" actId="47"/>
        <pc:sldMkLst>
          <pc:docMk/>
          <pc:sldMk cId="3601256021" sldId="353"/>
        </pc:sldMkLst>
      </pc:sldChg>
      <pc:sldChg chg="del">
        <pc:chgData name="Shakya, Karan" userId="3d68655a-3f01-44da-8b71-44c0f8144f95" providerId="ADAL" clId="{1EB4F66E-8A53-42E9-846E-BF87F7F12BCD}" dt="2024-09-03T00:05:18.859" v="6704" actId="47"/>
        <pc:sldMkLst>
          <pc:docMk/>
          <pc:sldMk cId="3865674650" sldId="354"/>
        </pc:sldMkLst>
      </pc:sldChg>
      <pc:sldChg chg="del">
        <pc:chgData name="Shakya, Karan" userId="3d68655a-3f01-44da-8b71-44c0f8144f95" providerId="ADAL" clId="{1EB4F66E-8A53-42E9-846E-BF87F7F12BCD}" dt="2024-09-03T00:05:20.418" v="6705" actId="47"/>
        <pc:sldMkLst>
          <pc:docMk/>
          <pc:sldMk cId="4059743047" sldId="355"/>
        </pc:sldMkLst>
      </pc:sldChg>
      <pc:sldChg chg="del">
        <pc:chgData name="Shakya, Karan" userId="3d68655a-3f01-44da-8b71-44c0f8144f95" providerId="ADAL" clId="{1EB4F66E-8A53-42E9-846E-BF87F7F12BCD}" dt="2024-09-03T00:05:08.130" v="6702" actId="47"/>
        <pc:sldMkLst>
          <pc:docMk/>
          <pc:sldMk cId="4053722262" sldId="356"/>
        </pc:sldMkLst>
      </pc:sldChg>
      <pc:sldChg chg="addSp modSp mod ord">
        <pc:chgData name="Shakya, Karan" userId="3d68655a-3f01-44da-8b71-44c0f8144f95" providerId="ADAL" clId="{1EB4F66E-8A53-42E9-846E-BF87F7F12BCD}" dt="2024-09-03T20:09:39.030" v="9008" actId="20577"/>
        <pc:sldMkLst>
          <pc:docMk/>
          <pc:sldMk cId="3073014915" sldId="358"/>
        </pc:sldMkLst>
        <pc:spChg chg="add mod">
          <ac:chgData name="Shakya, Karan" userId="3d68655a-3f01-44da-8b71-44c0f8144f95" providerId="ADAL" clId="{1EB4F66E-8A53-42E9-846E-BF87F7F12BCD}" dt="2024-09-03T20:09:39.030" v="9008" actId="20577"/>
          <ac:spMkLst>
            <pc:docMk/>
            <pc:sldMk cId="3073014915" sldId="358"/>
            <ac:spMk id="4" creationId="{1ACF2600-F53C-F67B-912E-90D35736FD0A}"/>
          </ac:spMkLst>
        </pc:spChg>
      </pc:sldChg>
      <pc:sldChg chg="del">
        <pc:chgData name="Shakya, Karan" userId="3d68655a-3f01-44da-8b71-44c0f8144f95" providerId="ADAL" clId="{1EB4F66E-8A53-42E9-846E-BF87F7F12BCD}" dt="2024-09-02T17:01:47.903" v="6056" actId="47"/>
        <pc:sldMkLst>
          <pc:docMk/>
          <pc:sldMk cId="1679122732" sldId="360"/>
        </pc:sldMkLst>
      </pc:sldChg>
      <pc:sldChg chg="del">
        <pc:chgData name="Shakya, Karan" userId="3d68655a-3f01-44da-8b71-44c0f8144f95" providerId="ADAL" clId="{1EB4F66E-8A53-42E9-846E-BF87F7F12BCD}" dt="2024-09-02T17:01:47.903" v="6056" actId="47"/>
        <pc:sldMkLst>
          <pc:docMk/>
          <pc:sldMk cId="1230416516" sldId="361"/>
        </pc:sldMkLst>
      </pc:sldChg>
      <pc:sldChg chg="del">
        <pc:chgData name="Shakya, Karan" userId="3d68655a-3f01-44da-8b71-44c0f8144f95" providerId="ADAL" clId="{1EB4F66E-8A53-42E9-846E-BF87F7F12BCD}" dt="2024-09-02T17:01:47.903" v="6056" actId="47"/>
        <pc:sldMkLst>
          <pc:docMk/>
          <pc:sldMk cId="2972343110" sldId="363"/>
        </pc:sldMkLst>
      </pc:sldChg>
      <pc:sldChg chg="modSp mod">
        <pc:chgData name="Shakya, Karan" userId="3d68655a-3f01-44da-8b71-44c0f8144f95" providerId="ADAL" clId="{1EB4F66E-8A53-42E9-846E-BF87F7F12BCD}" dt="2024-09-02T17:08:43.752" v="6466" actId="1076"/>
        <pc:sldMkLst>
          <pc:docMk/>
          <pc:sldMk cId="2899570230" sldId="364"/>
        </pc:sldMkLst>
        <pc:spChg chg="mod">
          <ac:chgData name="Shakya, Karan" userId="3d68655a-3f01-44da-8b71-44c0f8144f95" providerId="ADAL" clId="{1EB4F66E-8A53-42E9-846E-BF87F7F12BCD}" dt="2024-09-02T17:08:43.752" v="6466" actId="1076"/>
          <ac:spMkLst>
            <pc:docMk/>
            <pc:sldMk cId="2899570230" sldId="364"/>
            <ac:spMk id="4" creationId="{1F463F48-DACE-769B-6478-A469C170A96B}"/>
          </ac:spMkLst>
        </pc:spChg>
        <pc:spChg chg="mod">
          <ac:chgData name="Shakya, Karan" userId="3d68655a-3f01-44da-8b71-44c0f8144f95" providerId="ADAL" clId="{1EB4F66E-8A53-42E9-846E-BF87F7F12BCD}" dt="2024-09-02T17:06:32.429" v="6135" actId="20577"/>
          <ac:spMkLst>
            <pc:docMk/>
            <pc:sldMk cId="2899570230" sldId="364"/>
            <ac:spMk id="5" creationId="{065FB32C-EF6A-5A0F-1FC9-5CBC4D9D1496}"/>
          </ac:spMkLst>
        </pc:spChg>
      </pc:sldChg>
      <pc:sldChg chg="del">
        <pc:chgData name="Shakya, Karan" userId="3d68655a-3f01-44da-8b71-44c0f8144f95" providerId="ADAL" clId="{1EB4F66E-8A53-42E9-846E-BF87F7F12BCD}" dt="2024-09-02T17:19:22.330" v="6486" actId="47"/>
        <pc:sldMkLst>
          <pc:docMk/>
          <pc:sldMk cId="2908413739" sldId="366"/>
        </pc:sldMkLst>
      </pc:sldChg>
      <pc:sldChg chg="del">
        <pc:chgData name="Shakya, Karan" userId="3d68655a-3f01-44da-8b71-44c0f8144f95" providerId="ADAL" clId="{1EB4F66E-8A53-42E9-846E-BF87F7F12BCD}" dt="2024-09-02T17:01:47.903" v="6056" actId="47"/>
        <pc:sldMkLst>
          <pc:docMk/>
          <pc:sldMk cId="509734553" sldId="367"/>
        </pc:sldMkLst>
      </pc:sldChg>
      <pc:sldChg chg="addSp modSp add mod modNotesTx">
        <pc:chgData name="Shakya, Karan" userId="3d68655a-3f01-44da-8b71-44c0f8144f95" providerId="ADAL" clId="{1EB4F66E-8A53-42E9-846E-BF87F7F12BCD}" dt="2024-09-03T20:06:58.754" v="8971" actId="20577"/>
        <pc:sldMkLst>
          <pc:docMk/>
          <pc:sldMk cId="1590678898" sldId="368"/>
        </pc:sldMkLst>
        <pc:spChg chg="mod">
          <ac:chgData name="Shakya, Karan" userId="3d68655a-3f01-44da-8b71-44c0f8144f95" providerId="ADAL" clId="{1EB4F66E-8A53-42E9-846E-BF87F7F12BCD}" dt="2024-09-03T20:06:58.754" v="8971" actId="20577"/>
          <ac:spMkLst>
            <pc:docMk/>
            <pc:sldMk cId="1590678898" sldId="368"/>
            <ac:spMk id="4" creationId="{1F463F48-DACE-769B-6478-A469C170A96B}"/>
          </ac:spMkLst>
        </pc:spChg>
        <pc:spChg chg="mod">
          <ac:chgData name="Shakya, Karan" userId="3d68655a-3f01-44da-8b71-44c0f8144f95" providerId="ADAL" clId="{1EB4F66E-8A53-42E9-846E-BF87F7F12BCD}" dt="2024-09-02T11:33:09.843" v="25" actId="20577"/>
          <ac:spMkLst>
            <pc:docMk/>
            <pc:sldMk cId="1590678898" sldId="368"/>
            <ac:spMk id="5" creationId="{065FB32C-EF6A-5A0F-1FC9-5CBC4D9D1496}"/>
          </ac:spMkLst>
        </pc:spChg>
        <pc:spChg chg="add mod">
          <ac:chgData name="Shakya, Karan" userId="3d68655a-3f01-44da-8b71-44c0f8144f95" providerId="ADAL" clId="{1EB4F66E-8A53-42E9-846E-BF87F7F12BCD}" dt="2024-09-03T20:06:38.249" v="8944" actId="20577"/>
          <ac:spMkLst>
            <pc:docMk/>
            <pc:sldMk cId="1590678898" sldId="368"/>
            <ac:spMk id="7" creationId="{9DF50B67-FE5B-D601-9136-634BAC06D8A7}"/>
          </ac:spMkLst>
        </pc:spChg>
        <pc:picChg chg="add mod">
          <ac:chgData name="Shakya, Karan" userId="3d68655a-3f01-44da-8b71-44c0f8144f95" providerId="ADAL" clId="{1EB4F66E-8A53-42E9-846E-BF87F7F12BCD}" dt="2024-09-02T13:52:51.471" v="1412" actId="1076"/>
          <ac:picMkLst>
            <pc:docMk/>
            <pc:sldMk cId="1590678898" sldId="368"/>
            <ac:picMk id="1026" creationId="{94B7265E-4075-DD1E-A42D-46DACD0654CF}"/>
          </ac:picMkLst>
        </pc:picChg>
      </pc:sldChg>
      <pc:sldChg chg="modSp add del mod">
        <pc:chgData name="Shakya, Karan" userId="3d68655a-3f01-44da-8b71-44c0f8144f95" providerId="ADAL" clId="{1EB4F66E-8A53-42E9-846E-BF87F7F12BCD}" dt="2024-09-02T17:01:47.903" v="6056" actId="47"/>
        <pc:sldMkLst>
          <pc:docMk/>
          <pc:sldMk cId="2161133931" sldId="369"/>
        </pc:sldMkLst>
        <pc:spChg chg="mod">
          <ac:chgData name="Shakya, Karan" userId="3d68655a-3f01-44da-8b71-44c0f8144f95" providerId="ADAL" clId="{1EB4F66E-8A53-42E9-846E-BF87F7F12BCD}" dt="2024-09-02T11:36:53.970" v="36" actId="20577"/>
          <ac:spMkLst>
            <pc:docMk/>
            <pc:sldMk cId="2161133931" sldId="369"/>
            <ac:spMk id="5" creationId="{065FB32C-EF6A-5A0F-1FC9-5CBC4D9D1496}"/>
          </ac:spMkLst>
        </pc:spChg>
      </pc:sldChg>
      <pc:sldChg chg="modSp add mod">
        <pc:chgData name="Shakya, Karan" userId="3d68655a-3f01-44da-8b71-44c0f8144f95" providerId="ADAL" clId="{1EB4F66E-8A53-42E9-846E-BF87F7F12BCD}" dt="2024-09-03T20:08:34.947" v="8992" actId="20577"/>
        <pc:sldMkLst>
          <pc:docMk/>
          <pc:sldMk cId="253094279" sldId="370"/>
        </pc:sldMkLst>
        <pc:spChg chg="mod">
          <ac:chgData name="Shakya, Karan" userId="3d68655a-3f01-44da-8b71-44c0f8144f95" providerId="ADAL" clId="{1EB4F66E-8A53-42E9-846E-BF87F7F12BCD}" dt="2024-09-03T20:07:51.281" v="8987" actId="114"/>
          <ac:spMkLst>
            <pc:docMk/>
            <pc:sldMk cId="253094279" sldId="370"/>
            <ac:spMk id="4" creationId="{1F463F48-DACE-769B-6478-A469C170A96B}"/>
          </ac:spMkLst>
        </pc:spChg>
        <pc:spChg chg="mod">
          <ac:chgData name="Shakya, Karan" userId="3d68655a-3f01-44da-8b71-44c0f8144f95" providerId="ADAL" clId="{1EB4F66E-8A53-42E9-846E-BF87F7F12BCD}" dt="2024-09-03T20:08:34.947" v="8992" actId="20577"/>
          <ac:spMkLst>
            <pc:docMk/>
            <pc:sldMk cId="253094279" sldId="370"/>
            <ac:spMk id="5" creationId="{065FB32C-EF6A-5A0F-1FC9-5CBC4D9D1496}"/>
          </ac:spMkLst>
        </pc:spChg>
      </pc:sldChg>
      <pc:sldChg chg="add del">
        <pc:chgData name="Shakya, Karan" userId="3d68655a-3f01-44da-8b71-44c0f8144f95" providerId="ADAL" clId="{1EB4F66E-8A53-42E9-846E-BF87F7F12BCD}" dt="2024-09-02T16:08:47.122" v="5302" actId="47"/>
        <pc:sldMkLst>
          <pc:docMk/>
          <pc:sldMk cId="910624571" sldId="371"/>
        </pc:sldMkLst>
      </pc:sldChg>
      <pc:sldChg chg="add del">
        <pc:chgData name="Shakya, Karan" userId="3d68655a-3f01-44da-8b71-44c0f8144f95" providerId="ADAL" clId="{1EB4F66E-8A53-42E9-846E-BF87F7F12BCD}" dt="2024-09-02T13:36:12.851" v="684" actId="47"/>
        <pc:sldMkLst>
          <pc:docMk/>
          <pc:sldMk cId="1482867710" sldId="371"/>
        </pc:sldMkLst>
      </pc:sldChg>
      <pc:sldChg chg="addSp modSp add mod modAnim">
        <pc:chgData name="Shakya, Karan" userId="3d68655a-3f01-44da-8b71-44c0f8144f95" providerId="ADAL" clId="{1EB4F66E-8A53-42E9-846E-BF87F7F12BCD}" dt="2024-09-03T00:07:27.703" v="6735" actId="1076"/>
        <pc:sldMkLst>
          <pc:docMk/>
          <pc:sldMk cId="1417321764" sldId="372"/>
        </pc:sldMkLst>
        <pc:spChg chg="mod">
          <ac:chgData name="Shakya, Karan" userId="3d68655a-3f01-44da-8b71-44c0f8144f95" providerId="ADAL" clId="{1EB4F66E-8A53-42E9-846E-BF87F7F12BCD}" dt="2024-09-03T00:07:27.703" v="6735" actId="1076"/>
          <ac:spMkLst>
            <pc:docMk/>
            <pc:sldMk cId="1417321764" sldId="372"/>
            <ac:spMk id="4" creationId="{1F463F48-DACE-769B-6478-A469C170A96B}"/>
          </ac:spMkLst>
        </pc:spChg>
        <pc:spChg chg="mod">
          <ac:chgData name="Shakya, Karan" userId="3d68655a-3f01-44da-8b71-44c0f8144f95" providerId="ADAL" clId="{1EB4F66E-8A53-42E9-846E-BF87F7F12BCD}" dt="2024-09-02T15:48:14.480" v="3357" actId="20577"/>
          <ac:spMkLst>
            <pc:docMk/>
            <pc:sldMk cId="1417321764" sldId="372"/>
            <ac:spMk id="5" creationId="{065FB32C-EF6A-5A0F-1FC9-5CBC4D9D1496}"/>
          </ac:spMkLst>
        </pc:spChg>
        <pc:spChg chg="add mod">
          <ac:chgData name="Shakya, Karan" userId="3d68655a-3f01-44da-8b71-44c0f8144f95" providerId="ADAL" clId="{1EB4F66E-8A53-42E9-846E-BF87F7F12BCD}" dt="2024-09-03T00:07:27.703" v="6735" actId="1076"/>
          <ac:spMkLst>
            <pc:docMk/>
            <pc:sldMk cId="1417321764" sldId="372"/>
            <ac:spMk id="7" creationId="{EDC2D8B4-62CE-B399-73AF-1575998DECF5}"/>
          </ac:spMkLst>
        </pc:spChg>
        <pc:spChg chg="add mod">
          <ac:chgData name="Shakya, Karan" userId="3d68655a-3f01-44da-8b71-44c0f8144f95" providerId="ADAL" clId="{1EB4F66E-8A53-42E9-846E-BF87F7F12BCD}" dt="2024-09-03T00:07:27.703" v="6735" actId="1076"/>
          <ac:spMkLst>
            <pc:docMk/>
            <pc:sldMk cId="1417321764" sldId="372"/>
            <ac:spMk id="8" creationId="{165BB4DB-AADC-504D-7DFD-D005BE4A92FC}"/>
          </ac:spMkLst>
        </pc:spChg>
      </pc:sldChg>
      <pc:sldChg chg="addSp delSp modSp add mod">
        <pc:chgData name="Shakya, Karan" userId="3d68655a-3f01-44da-8b71-44c0f8144f95" providerId="ADAL" clId="{1EB4F66E-8A53-42E9-846E-BF87F7F12BCD}" dt="2024-09-03T20:10:07.646" v="9049" actId="20577"/>
        <pc:sldMkLst>
          <pc:docMk/>
          <pc:sldMk cId="1323748443" sldId="373"/>
        </pc:sldMkLst>
        <pc:spChg chg="del">
          <ac:chgData name="Shakya, Karan" userId="3d68655a-3f01-44da-8b71-44c0f8144f95" providerId="ADAL" clId="{1EB4F66E-8A53-42E9-846E-BF87F7F12BCD}" dt="2024-09-02T16:28:20.267" v="5607" actId="478"/>
          <ac:spMkLst>
            <pc:docMk/>
            <pc:sldMk cId="1323748443" sldId="373"/>
            <ac:spMk id="4" creationId="{1ACF2600-F53C-F67B-912E-90D35736FD0A}"/>
          </ac:spMkLst>
        </pc:spChg>
        <pc:spChg chg="mod">
          <ac:chgData name="Shakya, Karan" userId="3d68655a-3f01-44da-8b71-44c0f8144f95" providerId="ADAL" clId="{1EB4F66E-8A53-42E9-846E-BF87F7F12BCD}" dt="2024-09-02T16:24:40.385" v="5606" actId="20577"/>
          <ac:spMkLst>
            <pc:docMk/>
            <pc:sldMk cId="1323748443" sldId="373"/>
            <ac:spMk id="5" creationId="{065FB32C-EF6A-5A0F-1FC9-5CBC4D9D1496}"/>
          </ac:spMkLst>
        </pc:spChg>
        <pc:spChg chg="add mod">
          <ac:chgData name="Shakya, Karan" userId="3d68655a-3f01-44da-8b71-44c0f8144f95" providerId="ADAL" clId="{1EB4F66E-8A53-42E9-846E-BF87F7F12BCD}" dt="2024-09-03T20:10:07.646" v="9049" actId="20577"/>
          <ac:spMkLst>
            <pc:docMk/>
            <pc:sldMk cId="1323748443" sldId="373"/>
            <ac:spMk id="8" creationId="{0AD72284-6515-DE93-E105-1F2A5A867E92}"/>
          </ac:spMkLst>
        </pc:spChg>
        <pc:picChg chg="del">
          <ac:chgData name="Shakya, Karan" userId="3d68655a-3f01-44da-8b71-44c0f8144f95" providerId="ADAL" clId="{1EB4F66E-8A53-42E9-846E-BF87F7F12BCD}" dt="2024-09-02T16:28:20.267" v="5607" actId="478"/>
          <ac:picMkLst>
            <pc:docMk/>
            <pc:sldMk cId="1323748443" sldId="373"/>
            <ac:picMk id="7" creationId="{2B372F13-F893-D372-3F75-28C574A39E3C}"/>
          </ac:picMkLst>
        </pc:picChg>
        <pc:picChg chg="add del mod">
          <ac:chgData name="Shakya, Karan" userId="3d68655a-3f01-44da-8b71-44c0f8144f95" providerId="ADAL" clId="{1EB4F66E-8A53-42E9-846E-BF87F7F12BCD}" dt="2024-09-02T16:57:46.265" v="5982" actId="478"/>
          <ac:picMkLst>
            <pc:docMk/>
            <pc:sldMk cId="1323748443" sldId="373"/>
            <ac:picMk id="10" creationId="{A6A156FE-E01A-0DD9-B243-A7B83753145E}"/>
          </ac:picMkLst>
        </pc:picChg>
        <pc:picChg chg="add mod">
          <ac:chgData name="Shakya, Karan" userId="3d68655a-3f01-44da-8b71-44c0f8144f95" providerId="ADAL" clId="{1EB4F66E-8A53-42E9-846E-BF87F7F12BCD}" dt="2024-09-02T16:59:41.822" v="6033" actId="1076"/>
          <ac:picMkLst>
            <pc:docMk/>
            <pc:sldMk cId="1323748443" sldId="373"/>
            <ac:picMk id="12" creationId="{34AF497A-248C-62E6-F704-41025CED1B20}"/>
          </ac:picMkLst>
        </pc:picChg>
        <pc:picChg chg="add mod">
          <ac:chgData name="Shakya, Karan" userId="3d68655a-3f01-44da-8b71-44c0f8144f95" providerId="ADAL" clId="{1EB4F66E-8A53-42E9-846E-BF87F7F12BCD}" dt="2024-09-02T16:59:10.223" v="5993"/>
          <ac:picMkLst>
            <pc:docMk/>
            <pc:sldMk cId="1323748443" sldId="373"/>
            <ac:picMk id="14" creationId="{F20C3C65-D5BC-15CA-0B4B-AFC17676A8D0}"/>
          </ac:picMkLst>
        </pc:picChg>
      </pc:sldChg>
      <pc:sldChg chg="addSp delSp modSp add mod">
        <pc:chgData name="Shakya, Karan" userId="3d68655a-3f01-44da-8b71-44c0f8144f95" providerId="ADAL" clId="{1EB4F66E-8A53-42E9-846E-BF87F7F12BCD}" dt="2024-09-03T20:11:23.202" v="9091" actId="20577"/>
        <pc:sldMkLst>
          <pc:docMk/>
          <pc:sldMk cId="3787910584" sldId="374"/>
        </pc:sldMkLst>
        <pc:spChg chg="mod">
          <ac:chgData name="Shakya, Karan" userId="3d68655a-3f01-44da-8b71-44c0f8144f95" providerId="ADAL" clId="{1EB4F66E-8A53-42E9-846E-BF87F7F12BCD}" dt="2024-09-02T16:59:25.475" v="6030" actId="20577"/>
          <ac:spMkLst>
            <pc:docMk/>
            <pc:sldMk cId="3787910584" sldId="374"/>
            <ac:spMk id="5" creationId="{065FB32C-EF6A-5A0F-1FC9-5CBC4D9D1496}"/>
          </ac:spMkLst>
        </pc:spChg>
        <pc:spChg chg="add mod">
          <ac:chgData name="Shakya, Karan" userId="3d68655a-3f01-44da-8b71-44c0f8144f95" providerId="ADAL" clId="{1EB4F66E-8A53-42E9-846E-BF87F7F12BCD}" dt="2024-09-03T20:11:23.202" v="9091" actId="20577"/>
          <ac:spMkLst>
            <pc:docMk/>
            <pc:sldMk cId="3787910584" sldId="374"/>
            <ac:spMk id="7" creationId="{4B2AB936-AB9E-E8BE-8E73-1AFA91873DB4}"/>
          </ac:spMkLst>
        </pc:spChg>
        <pc:spChg chg="del">
          <ac:chgData name="Shakya, Karan" userId="3d68655a-3f01-44da-8b71-44c0f8144f95" providerId="ADAL" clId="{1EB4F66E-8A53-42E9-846E-BF87F7F12BCD}" dt="2024-09-02T16:59:31.721" v="6031" actId="478"/>
          <ac:spMkLst>
            <pc:docMk/>
            <pc:sldMk cId="3787910584" sldId="374"/>
            <ac:spMk id="8" creationId="{0AD72284-6515-DE93-E105-1F2A5A867E92}"/>
          </ac:spMkLst>
        </pc:spChg>
        <pc:spChg chg="add del">
          <ac:chgData name="Shakya, Karan" userId="3d68655a-3f01-44da-8b71-44c0f8144f95" providerId="ADAL" clId="{1EB4F66E-8A53-42E9-846E-BF87F7F12BCD}" dt="2024-09-02T17:15:51.450" v="6468" actId="22"/>
          <ac:spMkLst>
            <pc:docMk/>
            <pc:sldMk cId="3787910584" sldId="374"/>
            <ac:spMk id="10" creationId="{51A8B5C0-73EE-0B5D-0DEA-F3CA11F84FD4}"/>
          </ac:spMkLst>
        </pc:spChg>
        <pc:picChg chg="add mod">
          <ac:chgData name="Shakya, Karan" userId="3d68655a-3f01-44da-8b71-44c0f8144f95" providerId="ADAL" clId="{1EB4F66E-8A53-42E9-846E-BF87F7F12BCD}" dt="2024-09-02T17:01:06.225" v="6055" actId="2085"/>
          <ac:picMkLst>
            <pc:docMk/>
            <pc:sldMk cId="3787910584" sldId="374"/>
            <ac:picMk id="4" creationId="{26C8DF5C-26B0-B3FB-1826-010CC3710454}"/>
          </ac:picMkLst>
        </pc:picChg>
        <pc:picChg chg="del">
          <ac:chgData name="Shakya, Karan" userId="3d68655a-3f01-44da-8b71-44c0f8144f95" providerId="ADAL" clId="{1EB4F66E-8A53-42E9-846E-BF87F7F12BCD}" dt="2024-09-02T16:59:31.721" v="6031" actId="478"/>
          <ac:picMkLst>
            <pc:docMk/>
            <pc:sldMk cId="3787910584" sldId="374"/>
            <ac:picMk id="12" creationId="{34AF497A-248C-62E6-F704-41025CED1B20}"/>
          </ac:picMkLst>
        </pc:picChg>
      </pc:sldChg>
      <pc:sldChg chg="delSp add mod">
        <pc:chgData name="Shakya, Karan" userId="3d68655a-3f01-44da-8b71-44c0f8144f95" providerId="ADAL" clId="{1EB4F66E-8A53-42E9-846E-BF87F7F12BCD}" dt="2024-09-03T14:56:44.474" v="8909" actId="478"/>
        <pc:sldMkLst>
          <pc:docMk/>
          <pc:sldMk cId="1212316713" sldId="375"/>
        </pc:sldMkLst>
        <pc:spChg chg="del">
          <ac:chgData name="Shakya, Karan" userId="3d68655a-3f01-44da-8b71-44c0f8144f95" providerId="ADAL" clId="{1EB4F66E-8A53-42E9-846E-BF87F7F12BCD}" dt="2024-09-03T14:56:44.474" v="8909" actId="478"/>
          <ac:spMkLst>
            <pc:docMk/>
            <pc:sldMk cId="1212316713" sldId="375"/>
            <ac:spMk id="8" creationId="{F3B3947A-CEBA-2FBA-7688-01AFF1B6CCD2}"/>
          </ac:spMkLst>
        </pc:spChg>
      </pc:sldChg>
      <pc:sldChg chg="delSp modSp add mod">
        <pc:chgData name="Shakya, Karan" userId="3d68655a-3f01-44da-8b71-44c0f8144f95" providerId="ADAL" clId="{1EB4F66E-8A53-42E9-846E-BF87F7F12BCD}" dt="2024-09-02T17:22:24.890" v="6552" actId="1076"/>
        <pc:sldMkLst>
          <pc:docMk/>
          <pc:sldMk cId="2077601874" sldId="376"/>
        </pc:sldMkLst>
        <pc:spChg chg="mod">
          <ac:chgData name="Shakya, Karan" userId="3d68655a-3f01-44da-8b71-44c0f8144f95" providerId="ADAL" clId="{1EB4F66E-8A53-42E9-846E-BF87F7F12BCD}" dt="2024-09-02T17:22:07.486" v="6549" actId="20577"/>
          <ac:spMkLst>
            <pc:docMk/>
            <pc:sldMk cId="2077601874" sldId="376"/>
            <ac:spMk id="5" creationId="{065FB32C-EF6A-5A0F-1FC9-5CBC4D9D1496}"/>
          </ac:spMkLst>
        </pc:spChg>
        <pc:spChg chg="del">
          <ac:chgData name="Shakya, Karan" userId="3d68655a-3f01-44da-8b71-44c0f8144f95" providerId="ADAL" clId="{1EB4F66E-8A53-42E9-846E-BF87F7F12BCD}" dt="2024-09-02T17:22:13.527" v="6550" actId="478"/>
          <ac:spMkLst>
            <pc:docMk/>
            <pc:sldMk cId="2077601874" sldId="376"/>
            <ac:spMk id="12" creationId="{1B882113-D57F-90CF-A93F-E6301A4B9056}"/>
          </ac:spMkLst>
        </pc:spChg>
        <pc:picChg chg="mod">
          <ac:chgData name="Shakya, Karan" userId="3d68655a-3f01-44da-8b71-44c0f8144f95" providerId="ADAL" clId="{1EB4F66E-8A53-42E9-846E-BF87F7F12BCD}" dt="2024-09-02T17:22:24.890" v="6552" actId="1076"/>
          <ac:picMkLst>
            <pc:docMk/>
            <pc:sldMk cId="2077601874" sldId="376"/>
            <ac:picMk id="7" creationId="{38EBB939-B28C-EA9D-16A5-4CF608B1D7A6}"/>
          </ac:picMkLst>
        </pc:picChg>
        <pc:picChg chg="mod">
          <ac:chgData name="Shakya, Karan" userId="3d68655a-3f01-44da-8b71-44c0f8144f95" providerId="ADAL" clId="{1EB4F66E-8A53-42E9-846E-BF87F7F12BCD}" dt="2024-09-02T17:22:19.044" v="6551" actId="1076"/>
          <ac:picMkLst>
            <pc:docMk/>
            <pc:sldMk cId="2077601874" sldId="376"/>
            <ac:picMk id="9" creationId="{E846002E-F8C8-E888-4EA4-C4E518AF4898}"/>
          </ac:picMkLst>
        </pc:picChg>
      </pc:sldChg>
      <pc:sldChg chg="addSp delSp modSp add mod">
        <pc:chgData name="Shakya, Karan" userId="3d68655a-3f01-44da-8b71-44c0f8144f95" providerId="ADAL" clId="{1EB4F66E-8A53-42E9-846E-BF87F7F12BCD}" dt="2024-09-03T13:36:45.895" v="7827" actId="1076"/>
        <pc:sldMkLst>
          <pc:docMk/>
          <pc:sldMk cId="3052784187" sldId="377"/>
        </pc:sldMkLst>
        <pc:spChg chg="add mod">
          <ac:chgData name="Shakya, Karan" userId="3d68655a-3f01-44da-8b71-44c0f8144f95" providerId="ADAL" clId="{1EB4F66E-8A53-42E9-846E-BF87F7F12BCD}" dt="2024-09-03T13:33:30.744" v="7571" actId="20577"/>
          <ac:spMkLst>
            <pc:docMk/>
            <pc:sldMk cId="3052784187" sldId="377"/>
            <ac:spMk id="4" creationId="{9A472942-8270-9859-FDCC-0CABA94C9AE3}"/>
          </ac:spMkLst>
        </pc:spChg>
        <pc:spChg chg="mod">
          <ac:chgData name="Shakya, Karan" userId="3d68655a-3f01-44da-8b71-44c0f8144f95" providerId="ADAL" clId="{1EB4F66E-8A53-42E9-846E-BF87F7F12BCD}" dt="2024-09-03T13:04:03.498" v="6741" actId="20577"/>
          <ac:spMkLst>
            <pc:docMk/>
            <pc:sldMk cId="3052784187" sldId="377"/>
            <ac:spMk id="5" creationId="{065FB32C-EF6A-5A0F-1FC9-5CBC4D9D1496}"/>
          </ac:spMkLst>
        </pc:spChg>
        <pc:spChg chg="add del mod">
          <ac:chgData name="Shakya, Karan" userId="3d68655a-3f01-44da-8b71-44c0f8144f95" providerId="ADAL" clId="{1EB4F66E-8A53-42E9-846E-BF87F7F12BCD}" dt="2024-09-03T13:34:46.729" v="7622" actId="478"/>
          <ac:spMkLst>
            <pc:docMk/>
            <pc:sldMk cId="3052784187" sldId="377"/>
            <ac:spMk id="7" creationId="{1CD02283-91DB-4CBA-D2FE-F9BAD5C72BD5}"/>
          </ac:spMkLst>
        </pc:spChg>
        <pc:spChg chg="add mod">
          <ac:chgData name="Shakya, Karan" userId="3d68655a-3f01-44da-8b71-44c0f8144f95" providerId="ADAL" clId="{1EB4F66E-8A53-42E9-846E-BF87F7F12BCD}" dt="2024-09-03T13:36:45.895" v="7827" actId="1076"/>
          <ac:spMkLst>
            <pc:docMk/>
            <pc:sldMk cId="3052784187" sldId="377"/>
            <ac:spMk id="9" creationId="{CB169BC1-2092-D761-6D93-0EA613B9963B}"/>
          </ac:spMkLst>
        </pc:spChg>
        <pc:picChg chg="del">
          <ac:chgData name="Shakya, Karan" userId="3d68655a-3f01-44da-8b71-44c0f8144f95" providerId="ADAL" clId="{1EB4F66E-8A53-42E9-846E-BF87F7F12BCD}" dt="2024-09-02T23:47:47.720" v="6661" actId="478"/>
          <ac:picMkLst>
            <pc:docMk/>
            <pc:sldMk cId="3052784187" sldId="377"/>
            <ac:picMk id="7" creationId="{E7C1DDD6-D72B-5BC8-15DE-993329CF143E}"/>
          </ac:picMkLst>
        </pc:picChg>
        <pc:picChg chg="add del mod">
          <ac:chgData name="Shakya, Karan" userId="3d68655a-3f01-44da-8b71-44c0f8144f95" providerId="ADAL" clId="{1EB4F66E-8A53-42E9-846E-BF87F7F12BCD}" dt="2024-09-03T13:25:39.309" v="7211" actId="478"/>
          <ac:picMkLst>
            <pc:docMk/>
            <pc:sldMk cId="3052784187" sldId="377"/>
            <ac:picMk id="8" creationId="{A9C01879-8565-82A7-8A8F-6FC1E3CEC318}"/>
          </ac:picMkLst>
        </pc:picChg>
      </pc:sldChg>
      <pc:sldChg chg="addSp delSp modSp add mod">
        <pc:chgData name="Shakya, Karan" userId="3d68655a-3f01-44da-8b71-44c0f8144f95" providerId="ADAL" clId="{1EB4F66E-8A53-42E9-846E-BF87F7F12BCD}" dt="2024-09-03T20:30:46.767" v="9251" actId="9405"/>
        <pc:sldMkLst>
          <pc:docMk/>
          <pc:sldMk cId="1316500323" sldId="378"/>
        </pc:sldMkLst>
        <pc:spChg chg="mod">
          <ac:chgData name="Shakya, Karan" userId="3d68655a-3f01-44da-8b71-44c0f8144f95" providerId="ADAL" clId="{1EB4F66E-8A53-42E9-846E-BF87F7F12BCD}" dt="2024-09-02T23:49:09.742" v="6688" actId="20577"/>
          <ac:spMkLst>
            <pc:docMk/>
            <pc:sldMk cId="1316500323" sldId="378"/>
            <ac:spMk id="5" creationId="{065FB32C-EF6A-5A0F-1FC9-5CBC4D9D1496}"/>
          </ac:spMkLst>
        </pc:spChg>
        <pc:grpChg chg="del mod">
          <ac:chgData name="Shakya, Karan" userId="3d68655a-3f01-44da-8b71-44c0f8144f95" providerId="ADAL" clId="{1EB4F66E-8A53-42E9-846E-BF87F7F12BCD}" dt="2024-09-03T20:30:42.424" v="9249"/>
          <ac:grpSpMkLst>
            <pc:docMk/>
            <pc:sldMk cId="1316500323" sldId="378"/>
            <ac:grpSpMk id="8" creationId="{06F30ACB-318C-2EB0-40C9-5BD0F8D3FF75}"/>
          </ac:grpSpMkLst>
        </pc:grpChg>
        <pc:grpChg chg="mod">
          <ac:chgData name="Shakya, Karan" userId="3d68655a-3f01-44da-8b71-44c0f8144f95" providerId="ADAL" clId="{1EB4F66E-8A53-42E9-846E-BF87F7F12BCD}" dt="2024-09-03T20:30:42.424" v="9249"/>
          <ac:grpSpMkLst>
            <pc:docMk/>
            <pc:sldMk cId="1316500323" sldId="378"/>
            <ac:grpSpMk id="11" creationId="{CB1CF363-B00B-3078-E0A7-560CEAFECCFB}"/>
          </ac:grpSpMkLst>
        </pc:grpChg>
        <pc:picChg chg="add del mod">
          <ac:chgData name="Shakya, Karan" userId="3d68655a-3f01-44da-8b71-44c0f8144f95" providerId="ADAL" clId="{1EB4F66E-8A53-42E9-846E-BF87F7F12BCD}" dt="2024-09-03T00:04:12.359" v="6695" actId="478"/>
          <ac:picMkLst>
            <pc:docMk/>
            <pc:sldMk cId="1316500323" sldId="378"/>
            <ac:picMk id="7" creationId="{F92096CA-DA85-7539-6209-383174CBFD83}"/>
          </ac:picMkLst>
        </pc:picChg>
        <pc:picChg chg="del">
          <ac:chgData name="Shakya, Karan" userId="3d68655a-3f01-44da-8b71-44c0f8144f95" providerId="ADAL" clId="{1EB4F66E-8A53-42E9-846E-BF87F7F12BCD}" dt="2024-09-02T23:52:30.363" v="6689" actId="478"/>
          <ac:picMkLst>
            <pc:docMk/>
            <pc:sldMk cId="1316500323" sldId="378"/>
            <ac:picMk id="8" creationId="{A9C01879-8565-82A7-8A8F-6FC1E3CEC318}"/>
          </ac:picMkLst>
        </pc:picChg>
        <pc:picChg chg="add mod">
          <ac:chgData name="Shakya, Karan" userId="3d68655a-3f01-44da-8b71-44c0f8144f95" providerId="ADAL" clId="{1EB4F66E-8A53-42E9-846E-BF87F7F12BCD}" dt="2024-09-03T00:04:44.562" v="6701" actId="1076"/>
          <ac:picMkLst>
            <pc:docMk/>
            <pc:sldMk cId="1316500323" sldId="378"/>
            <ac:picMk id="10" creationId="{620E178B-EC16-8BC0-D851-7758966FE9F8}"/>
          </ac:picMkLst>
        </pc:picChg>
        <pc:inkChg chg="add mod">
          <ac:chgData name="Shakya, Karan" userId="3d68655a-3f01-44da-8b71-44c0f8144f95" providerId="ADAL" clId="{1EB4F66E-8A53-42E9-846E-BF87F7F12BCD}" dt="2024-09-03T20:30:42.424" v="9249"/>
          <ac:inkMkLst>
            <pc:docMk/>
            <pc:sldMk cId="1316500323" sldId="378"/>
            <ac:inkMk id="4" creationId="{8FBCED8E-4026-9B53-A878-914238FB2E01}"/>
          </ac:inkMkLst>
        </pc:inkChg>
        <pc:inkChg chg="add mod">
          <ac:chgData name="Shakya, Karan" userId="3d68655a-3f01-44da-8b71-44c0f8144f95" providerId="ADAL" clId="{1EB4F66E-8A53-42E9-846E-BF87F7F12BCD}" dt="2024-09-03T20:30:42.424" v="9249"/>
          <ac:inkMkLst>
            <pc:docMk/>
            <pc:sldMk cId="1316500323" sldId="378"/>
            <ac:inkMk id="7" creationId="{FC0C6BF8-CA8A-2E87-F7BA-E83182630363}"/>
          </ac:inkMkLst>
        </pc:inkChg>
        <pc:inkChg chg="add mod">
          <ac:chgData name="Shakya, Karan" userId="3d68655a-3f01-44da-8b71-44c0f8144f95" providerId="ADAL" clId="{1EB4F66E-8A53-42E9-846E-BF87F7F12BCD}" dt="2024-09-03T20:30:42.424" v="9249"/>
          <ac:inkMkLst>
            <pc:docMk/>
            <pc:sldMk cId="1316500323" sldId="378"/>
            <ac:inkMk id="9" creationId="{27E18BF7-35E5-7A00-4E26-A9CEA87C8C74}"/>
          </ac:inkMkLst>
        </pc:inkChg>
        <pc:inkChg chg="add">
          <ac:chgData name="Shakya, Karan" userId="3d68655a-3f01-44da-8b71-44c0f8144f95" providerId="ADAL" clId="{1EB4F66E-8A53-42E9-846E-BF87F7F12BCD}" dt="2024-09-03T20:30:42.671" v="9250" actId="9405"/>
          <ac:inkMkLst>
            <pc:docMk/>
            <pc:sldMk cId="1316500323" sldId="378"/>
            <ac:inkMk id="12" creationId="{D31B719D-302B-2183-0C0B-3F30A6952232}"/>
          </ac:inkMkLst>
        </pc:inkChg>
        <pc:inkChg chg="add">
          <ac:chgData name="Shakya, Karan" userId="3d68655a-3f01-44da-8b71-44c0f8144f95" providerId="ADAL" clId="{1EB4F66E-8A53-42E9-846E-BF87F7F12BCD}" dt="2024-09-03T20:30:46.767" v="9251" actId="9405"/>
          <ac:inkMkLst>
            <pc:docMk/>
            <pc:sldMk cId="1316500323" sldId="378"/>
            <ac:inkMk id="13" creationId="{E833B565-656D-D5AC-9EDC-D585FFB78726}"/>
          </ac:inkMkLst>
        </pc:inkChg>
      </pc:sldChg>
      <pc:sldChg chg="modSp add mod">
        <pc:chgData name="Shakya, Karan" userId="3d68655a-3f01-44da-8b71-44c0f8144f95" providerId="ADAL" clId="{1EB4F66E-8A53-42E9-846E-BF87F7F12BCD}" dt="2024-09-03T13:04:07.541" v="6747" actId="20577"/>
        <pc:sldMkLst>
          <pc:docMk/>
          <pc:sldMk cId="2586466366" sldId="379"/>
        </pc:sldMkLst>
        <pc:spChg chg="mod">
          <ac:chgData name="Shakya, Karan" userId="3d68655a-3f01-44da-8b71-44c0f8144f95" providerId="ADAL" clId="{1EB4F66E-8A53-42E9-846E-BF87F7F12BCD}" dt="2024-09-03T13:04:07.541" v="6747" actId="20577"/>
          <ac:spMkLst>
            <pc:docMk/>
            <pc:sldMk cId="2586466366" sldId="379"/>
            <ac:spMk id="5" creationId="{065FB32C-EF6A-5A0F-1FC9-5CBC4D9D1496}"/>
          </ac:spMkLst>
        </pc:spChg>
      </pc:sldChg>
      <pc:sldChg chg="modSp add mod">
        <pc:chgData name="Shakya, Karan" userId="3d68655a-3f01-44da-8b71-44c0f8144f95" providerId="ADAL" clId="{1EB4F66E-8A53-42E9-846E-BF87F7F12BCD}" dt="2024-09-03T13:04:12.377" v="6753" actId="20577"/>
        <pc:sldMkLst>
          <pc:docMk/>
          <pc:sldMk cId="567848802" sldId="380"/>
        </pc:sldMkLst>
        <pc:spChg chg="mod">
          <ac:chgData name="Shakya, Karan" userId="3d68655a-3f01-44da-8b71-44c0f8144f95" providerId="ADAL" clId="{1EB4F66E-8A53-42E9-846E-BF87F7F12BCD}" dt="2024-09-03T13:04:12.377" v="6753" actId="20577"/>
          <ac:spMkLst>
            <pc:docMk/>
            <pc:sldMk cId="567848802" sldId="380"/>
            <ac:spMk id="5" creationId="{065FB32C-EF6A-5A0F-1FC9-5CBC4D9D1496}"/>
          </ac:spMkLst>
        </pc:spChg>
      </pc:sldChg>
      <pc:sldChg chg="delSp modSp add mod ord delAnim">
        <pc:chgData name="Shakya, Karan" userId="3d68655a-3f01-44da-8b71-44c0f8144f95" providerId="ADAL" clId="{1EB4F66E-8A53-42E9-846E-BF87F7F12BCD}" dt="2024-09-03T15:03:22.951" v="8925" actId="1076"/>
        <pc:sldMkLst>
          <pc:docMk/>
          <pc:sldMk cId="1871392447" sldId="381"/>
        </pc:sldMkLst>
        <pc:spChg chg="mod">
          <ac:chgData name="Shakya, Karan" userId="3d68655a-3f01-44da-8b71-44c0f8144f95" providerId="ADAL" clId="{1EB4F66E-8A53-42E9-846E-BF87F7F12BCD}" dt="2024-09-03T15:03:22.951" v="8925" actId="1076"/>
          <ac:spMkLst>
            <pc:docMk/>
            <pc:sldMk cId="1871392447" sldId="381"/>
            <ac:spMk id="4" creationId="{1F463F48-DACE-769B-6478-A469C170A96B}"/>
          </ac:spMkLst>
        </pc:spChg>
        <pc:spChg chg="mod">
          <ac:chgData name="Shakya, Karan" userId="3d68655a-3f01-44da-8b71-44c0f8144f95" providerId="ADAL" clId="{1EB4F66E-8A53-42E9-846E-BF87F7F12BCD}" dt="2024-09-03T13:43:24.989" v="8101" actId="20577"/>
          <ac:spMkLst>
            <pc:docMk/>
            <pc:sldMk cId="1871392447" sldId="381"/>
            <ac:spMk id="5" creationId="{065FB32C-EF6A-5A0F-1FC9-5CBC4D9D1496}"/>
          </ac:spMkLst>
        </pc:spChg>
        <pc:spChg chg="del">
          <ac:chgData name="Shakya, Karan" userId="3d68655a-3f01-44da-8b71-44c0f8144f95" providerId="ADAL" clId="{1EB4F66E-8A53-42E9-846E-BF87F7F12BCD}" dt="2024-09-03T13:43:29.155" v="8102" actId="478"/>
          <ac:spMkLst>
            <pc:docMk/>
            <pc:sldMk cId="1871392447" sldId="381"/>
            <ac:spMk id="8" creationId="{D8C05027-6FE1-DE87-F9F3-3486C1B3D136}"/>
          </ac:spMkLst>
        </pc:spChg>
      </pc:sldChg>
    </pc:docChg>
  </pc:docChgLst>
  <pc:docChgLst>
    <pc:chgData name="Shakya, Karan" userId="3d68655a-3f01-44da-8b71-44c0f8144f95" providerId="ADAL" clId="{B6E040A2-2ABD-1D4D-BC9C-53DCB294D169}"/>
    <pc:docChg chg="addSld delSld modSld">
      <pc:chgData name="Shakya, Karan" userId="3d68655a-3f01-44da-8b71-44c0f8144f95" providerId="ADAL" clId="{B6E040A2-2ABD-1D4D-BC9C-53DCB294D169}" dt="2024-10-25T12:14:43.417" v="510" actId="1076"/>
      <pc:docMkLst>
        <pc:docMk/>
      </pc:docMkLst>
      <pc:sldChg chg="modSp mod">
        <pc:chgData name="Shakya, Karan" userId="3d68655a-3f01-44da-8b71-44c0f8144f95" providerId="ADAL" clId="{B6E040A2-2ABD-1D4D-BC9C-53DCB294D169}" dt="2024-10-25T12:14:14.493" v="509" actId="1076"/>
        <pc:sldMkLst>
          <pc:docMk/>
          <pc:sldMk cId="1965738879" sldId="408"/>
        </pc:sldMkLst>
        <pc:spChg chg="mod">
          <ac:chgData name="Shakya, Karan" userId="3d68655a-3f01-44da-8b71-44c0f8144f95" providerId="ADAL" clId="{B6E040A2-2ABD-1D4D-BC9C-53DCB294D169}" dt="2024-10-25T12:14:14.493" v="509" actId="1076"/>
          <ac:spMkLst>
            <pc:docMk/>
            <pc:sldMk cId="1965738879" sldId="408"/>
            <ac:spMk id="9" creationId="{17333DBB-B61D-CF7B-549C-BE66AD8B8F69}"/>
          </ac:spMkLst>
        </pc:spChg>
      </pc:sldChg>
      <pc:sldChg chg="addSp modSp mod">
        <pc:chgData name="Shakya, Karan" userId="3d68655a-3f01-44da-8b71-44c0f8144f95" providerId="ADAL" clId="{B6E040A2-2ABD-1D4D-BC9C-53DCB294D169}" dt="2024-10-25T12:14:43.417" v="510" actId="1076"/>
        <pc:sldMkLst>
          <pc:docMk/>
          <pc:sldMk cId="2288716156" sldId="421"/>
        </pc:sldMkLst>
        <pc:spChg chg="mod">
          <ac:chgData name="Shakya, Karan" userId="3d68655a-3f01-44da-8b71-44c0f8144f95" providerId="ADAL" clId="{B6E040A2-2ABD-1D4D-BC9C-53DCB294D169}" dt="2024-10-25T12:14:43.417" v="510" actId="1076"/>
          <ac:spMkLst>
            <pc:docMk/>
            <pc:sldMk cId="2288716156" sldId="421"/>
            <ac:spMk id="9" creationId="{17333DBB-B61D-CF7B-549C-BE66AD8B8F69}"/>
          </ac:spMkLst>
        </pc:spChg>
        <pc:picChg chg="add mod">
          <ac:chgData name="Shakya, Karan" userId="3d68655a-3f01-44da-8b71-44c0f8144f95" providerId="ADAL" clId="{B6E040A2-2ABD-1D4D-BC9C-53DCB294D169}" dt="2024-10-25T12:02:28.964" v="90" actId="1076"/>
          <ac:picMkLst>
            <pc:docMk/>
            <pc:sldMk cId="2288716156" sldId="421"/>
            <ac:picMk id="4" creationId="{9BE83178-0B75-E1D9-4DC8-5886504EC24D}"/>
          </ac:picMkLst>
        </pc:picChg>
      </pc:sldChg>
      <pc:sldChg chg="add del">
        <pc:chgData name="Shakya, Karan" userId="3d68655a-3f01-44da-8b71-44c0f8144f95" providerId="ADAL" clId="{B6E040A2-2ABD-1D4D-BC9C-53DCB294D169}" dt="2024-10-25T12:02:02.326" v="87" actId="2696"/>
        <pc:sldMkLst>
          <pc:docMk/>
          <pc:sldMk cId="284406383" sldId="422"/>
        </pc:sldMkLst>
      </pc:sldChg>
    </pc:docChg>
  </pc:docChgLst>
  <pc:docChgLst>
    <pc:chgData name="Shakya, Karan" userId="3d68655a-3f01-44da-8b71-44c0f8144f95" providerId="ADAL" clId="{B13611F9-FF10-4B65-B8BB-CFA65FEA1993}"/>
    <pc:docChg chg="undo redo custSel addSld delSld modSld sldOrd">
      <pc:chgData name="Shakya, Karan" userId="3d68655a-3f01-44da-8b71-44c0f8144f95" providerId="ADAL" clId="{B13611F9-FF10-4B65-B8BB-CFA65FEA1993}" dt="2024-09-14T13:11:47.976" v="6299" actId="1076"/>
      <pc:docMkLst>
        <pc:docMk/>
      </pc:docMkLst>
      <pc:sldChg chg="modSp mod">
        <pc:chgData name="Shakya, Karan" userId="3d68655a-3f01-44da-8b71-44c0f8144f95" providerId="ADAL" clId="{B13611F9-FF10-4B65-B8BB-CFA65FEA1993}" dt="2024-09-05T18:43:23.048" v="2" actId="20577"/>
        <pc:sldMkLst>
          <pc:docMk/>
          <pc:sldMk cId="1430307695" sldId="301"/>
        </pc:sldMkLst>
        <pc:spChg chg="mod">
          <ac:chgData name="Shakya, Karan" userId="3d68655a-3f01-44da-8b71-44c0f8144f95" providerId="ADAL" clId="{B13611F9-FF10-4B65-B8BB-CFA65FEA1993}" dt="2024-09-05T18:43:23.048" v="2" actId="20577"/>
          <ac:spMkLst>
            <pc:docMk/>
            <pc:sldMk cId="1430307695" sldId="301"/>
            <ac:spMk id="3" creationId="{B9B0C550-E1BE-5296-2ED1-929977B5117B}"/>
          </ac:spMkLst>
        </pc:spChg>
      </pc:sldChg>
      <pc:sldChg chg="modSp mod">
        <pc:chgData name="Shakya, Karan" userId="3d68655a-3f01-44da-8b71-44c0f8144f95" providerId="ADAL" clId="{B13611F9-FF10-4B65-B8BB-CFA65FEA1993}" dt="2024-09-09T14:42:17.026" v="460" actId="1076"/>
        <pc:sldMkLst>
          <pc:docMk/>
          <pc:sldMk cId="1015833542" sldId="312"/>
        </pc:sldMkLst>
        <pc:spChg chg="mod">
          <ac:chgData name="Shakya, Karan" userId="3d68655a-3f01-44da-8b71-44c0f8144f95" providerId="ADAL" clId="{B13611F9-FF10-4B65-B8BB-CFA65FEA1993}" dt="2024-09-09T14:42:17.026" v="460" actId="1076"/>
          <ac:spMkLst>
            <pc:docMk/>
            <pc:sldMk cId="1015833542" sldId="312"/>
            <ac:spMk id="4" creationId="{1F463F48-DACE-769B-6478-A469C170A96B}"/>
          </ac:spMkLst>
        </pc:spChg>
      </pc:sldChg>
      <pc:sldChg chg="addSp modSp add del">
        <pc:chgData name="Shakya, Karan" userId="3d68655a-3f01-44da-8b71-44c0f8144f95" providerId="ADAL" clId="{B13611F9-FF10-4B65-B8BB-CFA65FEA1993}" dt="2024-09-11T13:10:43.940" v="6055"/>
        <pc:sldMkLst>
          <pc:docMk/>
          <pc:sldMk cId="1669406092" sldId="316"/>
        </pc:sldMkLst>
        <pc:spChg chg="add mod">
          <ac:chgData name="Shakya, Karan" userId="3d68655a-3f01-44da-8b71-44c0f8144f95" providerId="ADAL" clId="{B13611F9-FF10-4B65-B8BB-CFA65FEA1993}" dt="2024-09-11T13:10:43.940" v="6055"/>
          <ac:spMkLst>
            <pc:docMk/>
            <pc:sldMk cId="1669406092" sldId="316"/>
            <ac:spMk id="7" creationId="{B64D03A1-87FF-32B4-033D-A2F057A1DD14}"/>
          </ac:spMkLst>
        </pc:spChg>
      </pc:sldChg>
      <pc:sldChg chg="modSp mod">
        <pc:chgData name="Shakya, Karan" userId="3d68655a-3f01-44da-8b71-44c0f8144f95" providerId="ADAL" clId="{B13611F9-FF10-4B65-B8BB-CFA65FEA1993}" dt="2024-09-11T16:31:28.140" v="6242" actId="20577"/>
        <pc:sldMkLst>
          <pc:docMk/>
          <pc:sldMk cId="1121136395" sldId="317"/>
        </pc:sldMkLst>
        <pc:spChg chg="mod">
          <ac:chgData name="Shakya, Karan" userId="3d68655a-3f01-44da-8b71-44c0f8144f95" providerId="ADAL" clId="{B13611F9-FF10-4B65-B8BB-CFA65FEA1993}" dt="2024-09-11T16:31:28.140" v="6242" actId="20577"/>
          <ac:spMkLst>
            <pc:docMk/>
            <pc:sldMk cId="1121136395" sldId="317"/>
            <ac:spMk id="4" creationId="{1F463F48-DACE-769B-6478-A469C170A96B}"/>
          </ac:spMkLst>
        </pc:spChg>
        <pc:spChg chg="mod">
          <ac:chgData name="Shakya, Karan" userId="3d68655a-3f01-44da-8b71-44c0f8144f95" providerId="ADAL" clId="{B13611F9-FF10-4B65-B8BB-CFA65FEA1993}" dt="2024-09-09T19:42:03.521" v="1805" actId="1076"/>
          <ac:spMkLst>
            <pc:docMk/>
            <pc:sldMk cId="1121136395" sldId="317"/>
            <ac:spMk id="8" creationId="{D63B0A78-449D-F27C-B3E6-F9F1E1763FCF}"/>
          </ac:spMkLst>
        </pc:spChg>
        <pc:spChg chg="mod">
          <ac:chgData name="Shakya, Karan" userId="3d68655a-3f01-44da-8b71-44c0f8144f95" providerId="ADAL" clId="{B13611F9-FF10-4B65-B8BB-CFA65FEA1993}" dt="2024-09-09T19:42:03.521" v="1805" actId="1076"/>
          <ac:spMkLst>
            <pc:docMk/>
            <pc:sldMk cId="1121136395" sldId="317"/>
            <ac:spMk id="9" creationId="{A9A44778-C690-AB3E-79C8-F8EF58E6FB5C}"/>
          </ac:spMkLst>
        </pc:spChg>
        <pc:spChg chg="mod">
          <ac:chgData name="Shakya, Karan" userId="3d68655a-3f01-44da-8b71-44c0f8144f95" providerId="ADAL" clId="{B13611F9-FF10-4B65-B8BB-CFA65FEA1993}" dt="2024-09-09T19:42:03.521" v="1805" actId="1076"/>
          <ac:spMkLst>
            <pc:docMk/>
            <pc:sldMk cId="1121136395" sldId="317"/>
            <ac:spMk id="10" creationId="{0D6ADD31-7D4C-1F6D-230F-EAC08654B8DB}"/>
          </ac:spMkLst>
        </pc:spChg>
      </pc:sldChg>
      <pc:sldChg chg="addSp delSp modSp mod ord">
        <pc:chgData name="Shakya, Karan" userId="3d68655a-3f01-44da-8b71-44c0f8144f95" providerId="ADAL" clId="{B13611F9-FF10-4B65-B8BB-CFA65FEA1993}" dt="2024-09-11T16:42:34.627" v="6264" actId="20577"/>
        <pc:sldMkLst>
          <pc:docMk/>
          <pc:sldMk cId="1950266388" sldId="327"/>
        </pc:sldMkLst>
        <pc:spChg chg="add mod">
          <ac:chgData name="Shakya, Karan" userId="3d68655a-3f01-44da-8b71-44c0f8144f95" providerId="ADAL" clId="{B13611F9-FF10-4B65-B8BB-CFA65FEA1993}" dt="2024-09-11T13:13:13.803" v="6074"/>
          <ac:spMkLst>
            <pc:docMk/>
            <pc:sldMk cId="1950266388" sldId="327"/>
            <ac:spMk id="4" creationId="{8CF7ED00-CDAC-EC61-B19E-1E8B50DDCC7E}"/>
          </ac:spMkLst>
        </pc:spChg>
        <pc:spChg chg="mod">
          <ac:chgData name="Shakya, Karan" userId="3d68655a-3f01-44da-8b71-44c0f8144f95" providerId="ADAL" clId="{B13611F9-FF10-4B65-B8BB-CFA65FEA1993}" dt="2024-09-11T16:42:34.627" v="6264" actId="20577"/>
          <ac:spMkLst>
            <pc:docMk/>
            <pc:sldMk cId="1950266388" sldId="327"/>
            <ac:spMk id="5" creationId="{065FB32C-EF6A-5A0F-1FC9-5CBC4D9D1496}"/>
          </ac:spMkLst>
        </pc:spChg>
        <pc:picChg chg="add del">
          <ac:chgData name="Shakya, Karan" userId="3d68655a-3f01-44da-8b71-44c0f8144f95" providerId="ADAL" clId="{B13611F9-FF10-4B65-B8BB-CFA65FEA1993}" dt="2024-09-07T19:46:34.355" v="174" actId="478"/>
          <ac:picMkLst>
            <pc:docMk/>
            <pc:sldMk cId="1950266388" sldId="327"/>
            <ac:picMk id="7" creationId="{FEEC4365-6EAC-10A3-D039-108DB14C2FDF}"/>
          </ac:picMkLst>
        </pc:picChg>
        <pc:picChg chg="add del mod modCrop">
          <ac:chgData name="Shakya, Karan" userId="3d68655a-3f01-44da-8b71-44c0f8144f95" providerId="ADAL" clId="{B13611F9-FF10-4B65-B8BB-CFA65FEA1993}" dt="2024-09-07T19:52:40.481" v="182" actId="478"/>
          <ac:picMkLst>
            <pc:docMk/>
            <pc:sldMk cId="1950266388" sldId="327"/>
            <ac:picMk id="8" creationId="{49C4095C-C6BD-2BDE-AF70-A6ECB242F046}"/>
          </ac:picMkLst>
        </pc:picChg>
        <pc:picChg chg="add del mod">
          <ac:chgData name="Shakya, Karan" userId="3d68655a-3f01-44da-8b71-44c0f8144f95" providerId="ADAL" clId="{B13611F9-FF10-4B65-B8BB-CFA65FEA1993}" dt="2024-09-11T14:59:27.222" v="6172" actId="478"/>
          <ac:picMkLst>
            <pc:docMk/>
            <pc:sldMk cId="1950266388" sldId="327"/>
            <ac:picMk id="8" creationId="{CEDDE77E-401A-5F56-3902-105488020AC4}"/>
          </ac:picMkLst>
        </pc:picChg>
        <pc:picChg chg="add del mod ord">
          <ac:chgData name="Shakya, Karan" userId="3d68655a-3f01-44da-8b71-44c0f8144f95" providerId="ADAL" clId="{B13611F9-FF10-4B65-B8BB-CFA65FEA1993}" dt="2024-09-11T15:00:34.074" v="6183" actId="478"/>
          <ac:picMkLst>
            <pc:docMk/>
            <pc:sldMk cId="1950266388" sldId="327"/>
            <ac:picMk id="10" creationId="{1F71EA6A-4724-34BF-631B-450851691D55}"/>
          </ac:picMkLst>
        </pc:picChg>
        <pc:picChg chg="add del mod modCrop">
          <ac:chgData name="Shakya, Karan" userId="3d68655a-3f01-44da-8b71-44c0f8144f95" providerId="ADAL" clId="{B13611F9-FF10-4B65-B8BB-CFA65FEA1993}" dt="2024-09-07T23:12:21.728" v="205" actId="478"/>
          <ac:picMkLst>
            <pc:docMk/>
            <pc:sldMk cId="1950266388" sldId="327"/>
            <ac:picMk id="10" creationId="{3F003704-9311-443B-037A-8625544663DA}"/>
          </ac:picMkLst>
        </pc:picChg>
        <pc:picChg chg="add del mod">
          <ac:chgData name="Shakya, Karan" userId="3d68655a-3f01-44da-8b71-44c0f8144f95" providerId="ADAL" clId="{B13611F9-FF10-4B65-B8BB-CFA65FEA1993}" dt="2024-09-11T14:59:55.591" v="6180" actId="478"/>
          <ac:picMkLst>
            <pc:docMk/>
            <pc:sldMk cId="1950266388" sldId="327"/>
            <ac:picMk id="12" creationId="{CC182F03-9307-2FD3-A9F2-84A99A52B42E}"/>
          </ac:picMkLst>
        </pc:picChg>
        <pc:picChg chg="add mod ord">
          <ac:chgData name="Shakya, Karan" userId="3d68655a-3f01-44da-8b71-44c0f8144f95" providerId="ADAL" clId="{B13611F9-FF10-4B65-B8BB-CFA65FEA1993}" dt="2024-09-11T15:00:50.188" v="6190" actId="1076"/>
          <ac:picMkLst>
            <pc:docMk/>
            <pc:sldMk cId="1950266388" sldId="327"/>
            <ac:picMk id="13" creationId="{3EBAB705-9E17-9848-5CAF-B13C906C6367}"/>
          </ac:picMkLst>
        </pc:picChg>
      </pc:sldChg>
      <pc:sldChg chg="modSp mod ord">
        <pc:chgData name="Shakya, Karan" userId="3d68655a-3f01-44da-8b71-44c0f8144f95" providerId="ADAL" clId="{B13611F9-FF10-4B65-B8BB-CFA65FEA1993}" dt="2024-09-11T13:09:45.595" v="6053"/>
        <pc:sldMkLst>
          <pc:docMk/>
          <pc:sldMk cId="3032193709" sldId="329"/>
        </pc:sldMkLst>
        <pc:spChg chg="mod">
          <ac:chgData name="Shakya, Karan" userId="3d68655a-3f01-44da-8b71-44c0f8144f95" providerId="ADAL" clId="{B13611F9-FF10-4B65-B8BB-CFA65FEA1993}" dt="2024-09-10T18:47:10.345" v="5518" actId="207"/>
          <ac:spMkLst>
            <pc:docMk/>
            <pc:sldMk cId="3032193709" sldId="329"/>
            <ac:spMk id="4" creationId="{B29AFFFC-2FB1-048D-C74C-C3E67AFAF685}"/>
          </ac:spMkLst>
        </pc:spChg>
        <pc:spChg chg="mod">
          <ac:chgData name="Shakya, Karan" userId="3d68655a-3f01-44da-8b71-44c0f8144f95" providerId="ADAL" clId="{B13611F9-FF10-4B65-B8BB-CFA65FEA1993}" dt="2024-09-08T12:44:18.010" v="240" actId="20577"/>
          <ac:spMkLst>
            <pc:docMk/>
            <pc:sldMk cId="3032193709" sldId="329"/>
            <ac:spMk id="5" creationId="{065FB32C-EF6A-5A0F-1FC9-5CBC4D9D1496}"/>
          </ac:spMkLst>
        </pc:spChg>
        <pc:spChg chg="mod">
          <ac:chgData name="Shakya, Karan" userId="3d68655a-3f01-44da-8b71-44c0f8144f95" providerId="ADAL" clId="{B13611F9-FF10-4B65-B8BB-CFA65FEA1993}" dt="2024-09-11T13:09:45.595" v="6053"/>
          <ac:spMkLst>
            <pc:docMk/>
            <pc:sldMk cId="3032193709" sldId="329"/>
            <ac:spMk id="7" creationId="{EDA6DBA0-DD4D-4E53-F4FA-05A0521B5498}"/>
          </ac:spMkLst>
        </pc:spChg>
        <pc:spChg chg="mod">
          <ac:chgData name="Shakya, Karan" userId="3d68655a-3f01-44da-8b71-44c0f8144f95" providerId="ADAL" clId="{B13611F9-FF10-4B65-B8BB-CFA65FEA1993}" dt="2024-09-11T13:09:35.893" v="6052"/>
          <ac:spMkLst>
            <pc:docMk/>
            <pc:sldMk cId="3032193709" sldId="329"/>
            <ac:spMk id="8" creationId="{0D7A8063-282F-0E38-AD1C-189A23B0DC9D}"/>
          </ac:spMkLst>
        </pc:spChg>
      </pc:sldChg>
      <pc:sldChg chg="modSp mod ord">
        <pc:chgData name="Shakya, Karan" userId="3d68655a-3f01-44da-8b71-44c0f8144f95" providerId="ADAL" clId="{B13611F9-FF10-4B65-B8BB-CFA65FEA1993}" dt="2024-09-10T19:45:36.503" v="5943" actId="1076"/>
        <pc:sldMkLst>
          <pc:docMk/>
          <pc:sldMk cId="3939618787" sldId="331"/>
        </pc:sldMkLst>
        <pc:spChg chg="mod">
          <ac:chgData name="Shakya, Karan" userId="3d68655a-3f01-44da-8b71-44c0f8144f95" providerId="ADAL" clId="{B13611F9-FF10-4B65-B8BB-CFA65FEA1993}" dt="2024-09-10T19:45:35.111" v="5942" actId="1076"/>
          <ac:spMkLst>
            <pc:docMk/>
            <pc:sldMk cId="3939618787" sldId="331"/>
            <ac:spMk id="4" creationId="{1F463F48-DACE-769B-6478-A469C170A96B}"/>
          </ac:spMkLst>
        </pc:spChg>
        <pc:spChg chg="mod">
          <ac:chgData name="Shakya, Karan" userId="3d68655a-3f01-44da-8b71-44c0f8144f95" providerId="ADAL" clId="{B13611F9-FF10-4B65-B8BB-CFA65FEA1993}" dt="2024-09-10T19:45:36.503" v="5943" actId="1076"/>
          <ac:spMkLst>
            <pc:docMk/>
            <pc:sldMk cId="3939618787" sldId="331"/>
            <ac:spMk id="8" creationId="{D8C05027-6FE1-DE87-F9F3-3486C1B3D136}"/>
          </ac:spMkLst>
        </pc:spChg>
      </pc:sldChg>
      <pc:sldChg chg="addSp delSp modSp mod ord">
        <pc:chgData name="Shakya, Karan" userId="3d68655a-3f01-44da-8b71-44c0f8144f95" providerId="ADAL" clId="{B13611F9-FF10-4B65-B8BB-CFA65FEA1993}" dt="2024-09-10T16:05:02.963" v="3488" actId="1076"/>
        <pc:sldMkLst>
          <pc:docMk/>
          <pc:sldMk cId="1686756880" sldId="335"/>
        </pc:sldMkLst>
        <pc:spChg chg="mod">
          <ac:chgData name="Shakya, Karan" userId="3d68655a-3f01-44da-8b71-44c0f8144f95" providerId="ADAL" clId="{B13611F9-FF10-4B65-B8BB-CFA65FEA1993}" dt="2024-09-09T19:50:54.098" v="1924" actId="1076"/>
          <ac:spMkLst>
            <pc:docMk/>
            <pc:sldMk cId="1686756880" sldId="335"/>
            <ac:spMk id="4" creationId="{1F463F48-DACE-769B-6478-A469C170A96B}"/>
          </ac:spMkLst>
        </pc:spChg>
        <pc:spChg chg="mod">
          <ac:chgData name="Shakya, Karan" userId="3d68655a-3f01-44da-8b71-44c0f8144f95" providerId="ADAL" clId="{B13611F9-FF10-4B65-B8BB-CFA65FEA1993}" dt="2024-09-09T19:49:30.174" v="1912" actId="20577"/>
          <ac:spMkLst>
            <pc:docMk/>
            <pc:sldMk cId="1686756880" sldId="335"/>
            <ac:spMk id="5" creationId="{065FB32C-EF6A-5A0F-1FC9-5CBC4D9D1496}"/>
          </ac:spMkLst>
        </pc:spChg>
        <pc:picChg chg="add mod modCrop">
          <ac:chgData name="Shakya, Karan" userId="3d68655a-3f01-44da-8b71-44c0f8144f95" providerId="ADAL" clId="{B13611F9-FF10-4B65-B8BB-CFA65FEA1993}" dt="2024-09-10T16:05:02.963" v="3488" actId="1076"/>
          <ac:picMkLst>
            <pc:docMk/>
            <pc:sldMk cId="1686756880" sldId="335"/>
            <ac:picMk id="8" creationId="{CB118476-4081-04F1-AA65-0C18226E90F9}"/>
          </ac:picMkLst>
        </pc:picChg>
        <pc:picChg chg="del">
          <ac:chgData name="Shakya, Karan" userId="3d68655a-3f01-44da-8b71-44c0f8144f95" providerId="ADAL" clId="{B13611F9-FF10-4B65-B8BB-CFA65FEA1993}" dt="2024-09-10T16:04:40.817" v="3481" actId="478"/>
          <ac:picMkLst>
            <pc:docMk/>
            <pc:sldMk cId="1686756880" sldId="335"/>
            <ac:picMk id="10" creationId="{D743102C-66B2-7BBF-80A1-F2EC7B0DFBEC}"/>
          </ac:picMkLst>
        </pc:picChg>
      </pc:sldChg>
      <pc:sldChg chg="addSp delSp modSp mod ord">
        <pc:chgData name="Shakya, Karan" userId="3d68655a-3f01-44da-8b71-44c0f8144f95" providerId="ADAL" clId="{B13611F9-FF10-4B65-B8BB-CFA65FEA1993}" dt="2024-09-10T16:19:59.470" v="3504" actId="1076"/>
        <pc:sldMkLst>
          <pc:docMk/>
          <pc:sldMk cId="941673657" sldId="336"/>
        </pc:sldMkLst>
        <pc:spChg chg="mod">
          <ac:chgData name="Shakya, Karan" userId="3d68655a-3f01-44da-8b71-44c0f8144f95" providerId="ADAL" clId="{B13611F9-FF10-4B65-B8BB-CFA65FEA1993}" dt="2024-09-09T19:52:09.268" v="1953" actId="14100"/>
          <ac:spMkLst>
            <pc:docMk/>
            <pc:sldMk cId="941673657" sldId="336"/>
            <ac:spMk id="4" creationId="{1F463F48-DACE-769B-6478-A469C170A96B}"/>
          </ac:spMkLst>
        </pc:spChg>
        <pc:spChg chg="mod">
          <ac:chgData name="Shakya, Karan" userId="3d68655a-3f01-44da-8b71-44c0f8144f95" providerId="ADAL" clId="{B13611F9-FF10-4B65-B8BB-CFA65FEA1993}" dt="2024-09-09T19:51:14.822" v="1926" actId="20577"/>
          <ac:spMkLst>
            <pc:docMk/>
            <pc:sldMk cId="941673657" sldId="336"/>
            <ac:spMk id="5" creationId="{065FB32C-EF6A-5A0F-1FC9-5CBC4D9D1496}"/>
          </ac:spMkLst>
        </pc:spChg>
        <pc:picChg chg="del">
          <ac:chgData name="Shakya, Karan" userId="3d68655a-3f01-44da-8b71-44c0f8144f95" providerId="ADAL" clId="{B13611F9-FF10-4B65-B8BB-CFA65FEA1993}" dt="2024-09-10T16:19:37.300" v="3496" actId="478"/>
          <ac:picMkLst>
            <pc:docMk/>
            <pc:sldMk cId="941673657" sldId="336"/>
            <ac:picMk id="8" creationId="{C55ADC9D-9DBE-E278-1DBA-B8DE81082A1D}"/>
          </ac:picMkLst>
        </pc:picChg>
        <pc:picChg chg="add mod modCrop">
          <ac:chgData name="Shakya, Karan" userId="3d68655a-3f01-44da-8b71-44c0f8144f95" providerId="ADAL" clId="{B13611F9-FF10-4B65-B8BB-CFA65FEA1993}" dt="2024-09-10T16:19:59.470" v="3504" actId="1076"/>
          <ac:picMkLst>
            <pc:docMk/>
            <pc:sldMk cId="941673657" sldId="336"/>
            <ac:picMk id="9" creationId="{4AEBB155-EFF3-8FF9-4C7C-1CD17B41A78D}"/>
          </ac:picMkLst>
        </pc:picChg>
      </pc:sldChg>
      <pc:sldChg chg="delSp del mod ord">
        <pc:chgData name="Shakya, Karan" userId="3d68655a-3f01-44da-8b71-44c0f8144f95" providerId="ADAL" clId="{B13611F9-FF10-4B65-B8BB-CFA65FEA1993}" dt="2024-09-10T16:43:35.574" v="3573" actId="47"/>
        <pc:sldMkLst>
          <pc:docMk/>
          <pc:sldMk cId="3218277856" sldId="338"/>
        </pc:sldMkLst>
        <pc:grpChg chg="del">
          <ac:chgData name="Shakya, Karan" userId="3d68655a-3f01-44da-8b71-44c0f8144f95" providerId="ADAL" clId="{B13611F9-FF10-4B65-B8BB-CFA65FEA1993}" dt="2024-09-07T17:00:00.253" v="146" actId="478"/>
          <ac:grpSpMkLst>
            <pc:docMk/>
            <pc:sldMk cId="3218277856" sldId="338"/>
            <ac:grpSpMk id="72" creationId="{8FE06E87-2C13-0DF1-439B-A4DE8C151B4A}"/>
          </ac:grpSpMkLst>
        </pc:grpChg>
        <pc:inkChg chg="del">
          <ac:chgData name="Shakya, Karan" userId="3d68655a-3f01-44da-8b71-44c0f8144f95" providerId="ADAL" clId="{B13611F9-FF10-4B65-B8BB-CFA65FEA1993}" dt="2024-09-07T17:00:02.685" v="148" actId="478"/>
          <ac:inkMkLst>
            <pc:docMk/>
            <pc:sldMk cId="3218277856" sldId="338"/>
            <ac:inkMk id="29" creationId="{EBC06598-857F-1587-2DB7-9451CDB5C79F}"/>
          </ac:inkMkLst>
        </pc:inkChg>
        <pc:inkChg chg="del">
          <ac:chgData name="Shakya, Karan" userId="3d68655a-3f01-44da-8b71-44c0f8144f95" providerId="ADAL" clId="{B13611F9-FF10-4B65-B8BB-CFA65FEA1993}" dt="2024-09-07T17:00:03.918" v="149" actId="478"/>
          <ac:inkMkLst>
            <pc:docMk/>
            <pc:sldMk cId="3218277856" sldId="338"/>
            <ac:inkMk id="36" creationId="{D5491386-85E1-0431-3EE6-34EB95CB3796}"/>
          </ac:inkMkLst>
        </pc:inkChg>
        <pc:inkChg chg="del">
          <ac:chgData name="Shakya, Karan" userId="3d68655a-3f01-44da-8b71-44c0f8144f95" providerId="ADAL" clId="{B13611F9-FF10-4B65-B8BB-CFA65FEA1993}" dt="2024-09-07T17:00:01.471" v="147" actId="478"/>
          <ac:inkMkLst>
            <pc:docMk/>
            <pc:sldMk cId="3218277856" sldId="338"/>
            <ac:inkMk id="50" creationId="{844D6F96-5344-63C6-2194-9F1E6D5FC833}"/>
          </ac:inkMkLst>
        </pc:inkChg>
      </pc:sldChg>
      <pc:sldChg chg="addSp modSp mod ord">
        <pc:chgData name="Shakya, Karan" userId="3d68655a-3f01-44da-8b71-44c0f8144f95" providerId="ADAL" clId="{B13611F9-FF10-4B65-B8BB-CFA65FEA1993}" dt="2024-09-11T16:00:39.641" v="6238" actId="1076"/>
        <pc:sldMkLst>
          <pc:docMk/>
          <pc:sldMk cId="2758970979" sldId="341"/>
        </pc:sldMkLst>
        <pc:spChg chg="mod">
          <ac:chgData name="Shakya, Karan" userId="3d68655a-3f01-44da-8b71-44c0f8144f95" providerId="ADAL" clId="{B13611F9-FF10-4B65-B8BB-CFA65FEA1993}" dt="2024-09-10T16:47:23.956" v="3661" actId="1076"/>
          <ac:spMkLst>
            <pc:docMk/>
            <pc:sldMk cId="2758970979" sldId="341"/>
            <ac:spMk id="4" creationId="{1F463F48-DACE-769B-6478-A469C170A96B}"/>
          </ac:spMkLst>
        </pc:spChg>
        <pc:spChg chg="mod">
          <ac:chgData name="Shakya, Karan" userId="3d68655a-3f01-44da-8b71-44c0f8144f95" providerId="ADAL" clId="{B13611F9-FF10-4B65-B8BB-CFA65FEA1993}" dt="2024-09-10T16:46:20.132" v="3598" actId="20577"/>
          <ac:spMkLst>
            <pc:docMk/>
            <pc:sldMk cId="2758970979" sldId="341"/>
            <ac:spMk id="7" creationId="{1140CD61-C0D3-FC3B-3C71-67BA3DE281F9}"/>
          </ac:spMkLst>
        </pc:spChg>
        <pc:spChg chg="add mod">
          <ac:chgData name="Shakya, Karan" userId="3d68655a-3f01-44da-8b71-44c0f8144f95" providerId="ADAL" clId="{B13611F9-FF10-4B65-B8BB-CFA65FEA1993}" dt="2024-09-10T16:47:20.619" v="3660" actId="1076"/>
          <ac:spMkLst>
            <pc:docMk/>
            <pc:sldMk cId="2758970979" sldId="341"/>
            <ac:spMk id="8" creationId="{840ACA4F-D202-C16A-AEEC-E64035FE4485}"/>
          </ac:spMkLst>
        </pc:spChg>
        <pc:spChg chg="add mod">
          <ac:chgData name="Shakya, Karan" userId="3d68655a-3f01-44da-8b71-44c0f8144f95" providerId="ADAL" clId="{B13611F9-FF10-4B65-B8BB-CFA65FEA1993}" dt="2024-09-11T16:00:39.425" v="6237" actId="1076"/>
          <ac:spMkLst>
            <pc:docMk/>
            <pc:sldMk cId="2758970979" sldId="341"/>
            <ac:spMk id="9" creationId="{0DB4A988-2D3C-249A-CA8F-14B0A6C38AB6}"/>
          </ac:spMkLst>
        </pc:spChg>
        <pc:spChg chg="mod">
          <ac:chgData name="Shakya, Karan" userId="3d68655a-3f01-44da-8b71-44c0f8144f95" providerId="ADAL" clId="{B13611F9-FF10-4B65-B8BB-CFA65FEA1993}" dt="2024-09-11T16:00:39.641" v="6238" actId="1076"/>
          <ac:spMkLst>
            <pc:docMk/>
            <pc:sldMk cId="2758970979" sldId="341"/>
            <ac:spMk id="10" creationId="{CB8ED486-BC25-FD92-C691-B029F4B265ED}"/>
          </ac:spMkLst>
        </pc:spChg>
      </pc:sldChg>
      <pc:sldChg chg="addSp modSp mod ord">
        <pc:chgData name="Shakya, Karan" userId="3d68655a-3f01-44da-8b71-44c0f8144f95" providerId="ADAL" clId="{B13611F9-FF10-4B65-B8BB-CFA65FEA1993}" dt="2024-09-10T17:45:26.127" v="4564"/>
        <pc:sldMkLst>
          <pc:docMk/>
          <pc:sldMk cId="4114360202" sldId="343"/>
        </pc:sldMkLst>
        <pc:spChg chg="mod">
          <ac:chgData name="Shakya, Karan" userId="3d68655a-3f01-44da-8b71-44c0f8144f95" providerId="ADAL" clId="{B13611F9-FF10-4B65-B8BB-CFA65FEA1993}" dt="2024-09-10T17:21:54.276" v="3918" actId="1076"/>
          <ac:spMkLst>
            <pc:docMk/>
            <pc:sldMk cId="4114360202" sldId="343"/>
            <ac:spMk id="8" creationId="{B60754C7-09C4-A0CF-EED2-541B9321E2C0}"/>
          </ac:spMkLst>
        </pc:spChg>
        <pc:spChg chg="add mod">
          <ac:chgData name="Shakya, Karan" userId="3d68655a-3f01-44da-8b71-44c0f8144f95" providerId="ADAL" clId="{B13611F9-FF10-4B65-B8BB-CFA65FEA1993}" dt="2024-09-10T17:19:58.798" v="3836" actId="1076"/>
          <ac:spMkLst>
            <pc:docMk/>
            <pc:sldMk cId="4114360202" sldId="343"/>
            <ac:spMk id="9" creationId="{05EEB110-B194-F8F8-CF9A-533DCEA4A694}"/>
          </ac:spMkLst>
        </pc:spChg>
        <pc:spChg chg="add mod">
          <ac:chgData name="Shakya, Karan" userId="3d68655a-3f01-44da-8b71-44c0f8144f95" providerId="ADAL" clId="{B13611F9-FF10-4B65-B8BB-CFA65FEA1993}" dt="2024-09-10T17:31:46.716" v="4547"/>
          <ac:spMkLst>
            <pc:docMk/>
            <pc:sldMk cId="4114360202" sldId="343"/>
            <ac:spMk id="10" creationId="{B52CD6B8-BB47-209B-4987-5ED190DAA561}"/>
          </ac:spMkLst>
        </pc:spChg>
        <pc:spChg chg="add mod">
          <ac:chgData name="Shakya, Karan" userId="3d68655a-3f01-44da-8b71-44c0f8144f95" providerId="ADAL" clId="{B13611F9-FF10-4B65-B8BB-CFA65FEA1993}" dt="2024-09-10T17:31:56.481" v="4548"/>
          <ac:spMkLst>
            <pc:docMk/>
            <pc:sldMk cId="4114360202" sldId="343"/>
            <ac:spMk id="11" creationId="{63B2239E-BB2D-06C3-3309-BA93FD1A3168}"/>
          </ac:spMkLst>
        </pc:spChg>
        <pc:spChg chg="add mod">
          <ac:chgData name="Shakya, Karan" userId="3d68655a-3f01-44da-8b71-44c0f8144f95" providerId="ADAL" clId="{B13611F9-FF10-4B65-B8BB-CFA65FEA1993}" dt="2024-09-10T17:45:26.127" v="4564"/>
          <ac:spMkLst>
            <pc:docMk/>
            <pc:sldMk cId="4114360202" sldId="343"/>
            <ac:spMk id="12" creationId="{6858B5AC-6BBF-6578-D535-D77E9188B13C}"/>
          </ac:spMkLst>
        </pc:spChg>
      </pc:sldChg>
      <pc:sldChg chg="del">
        <pc:chgData name="Shakya, Karan" userId="3d68655a-3f01-44da-8b71-44c0f8144f95" providerId="ADAL" clId="{B13611F9-FF10-4B65-B8BB-CFA65FEA1993}" dt="2024-09-09T19:03:41.684" v="1333" actId="47"/>
        <pc:sldMkLst>
          <pc:docMk/>
          <pc:sldMk cId="3073014915" sldId="358"/>
        </pc:sldMkLst>
      </pc:sldChg>
      <pc:sldChg chg="modSp mod ord">
        <pc:chgData name="Shakya, Karan" userId="3d68655a-3f01-44da-8b71-44c0f8144f95" providerId="ADAL" clId="{B13611F9-FF10-4B65-B8BB-CFA65FEA1993}" dt="2024-09-11T13:05:42.831" v="6040" actId="20577"/>
        <pc:sldMkLst>
          <pc:docMk/>
          <pc:sldMk cId="2899570230" sldId="364"/>
        </pc:sldMkLst>
        <pc:spChg chg="mod">
          <ac:chgData name="Shakya, Karan" userId="3d68655a-3f01-44da-8b71-44c0f8144f95" providerId="ADAL" clId="{B13611F9-FF10-4B65-B8BB-CFA65FEA1993}" dt="2024-09-11T13:05:42.831" v="6040" actId="20577"/>
          <ac:spMkLst>
            <pc:docMk/>
            <pc:sldMk cId="2899570230" sldId="364"/>
            <ac:spMk id="4" creationId="{1F463F48-DACE-769B-6478-A469C170A96B}"/>
          </ac:spMkLst>
        </pc:spChg>
      </pc:sldChg>
      <pc:sldChg chg="addSp delSp modSp mod modNotesTx">
        <pc:chgData name="Shakya, Karan" userId="3d68655a-3f01-44da-8b71-44c0f8144f95" providerId="ADAL" clId="{B13611F9-FF10-4B65-B8BB-CFA65FEA1993}" dt="2024-09-10T14:50:51.804" v="2181" actId="20577"/>
        <pc:sldMkLst>
          <pc:docMk/>
          <pc:sldMk cId="1590678898" sldId="368"/>
        </pc:sldMkLst>
        <pc:spChg chg="mod">
          <ac:chgData name="Shakya, Karan" userId="3d68655a-3f01-44da-8b71-44c0f8144f95" providerId="ADAL" clId="{B13611F9-FF10-4B65-B8BB-CFA65FEA1993}" dt="2024-09-10T14:50:51.804" v="2181" actId="20577"/>
          <ac:spMkLst>
            <pc:docMk/>
            <pc:sldMk cId="1590678898" sldId="368"/>
            <ac:spMk id="4" creationId="{1F463F48-DACE-769B-6478-A469C170A96B}"/>
          </ac:spMkLst>
        </pc:spChg>
        <pc:spChg chg="del">
          <ac:chgData name="Shakya, Karan" userId="3d68655a-3f01-44da-8b71-44c0f8144f95" providerId="ADAL" clId="{B13611F9-FF10-4B65-B8BB-CFA65FEA1993}" dt="2024-09-07T14:46:37.676" v="3" actId="478"/>
          <ac:spMkLst>
            <pc:docMk/>
            <pc:sldMk cId="1590678898" sldId="368"/>
            <ac:spMk id="7" creationId="{9DF50B67-FE5B-D601-9136-634BAC06D8A7}"/>
          </ac:spMkLst>
        </pc:spChg>
        <pc:spChg chg="add mod">
          <ac:chgData name="Shakya, Karan" userId="3d68655a-3f01-44da-8b71-44c0f8144f95" providerId="ADAL" clId="{B13611F9-FF10-4B65-B8BB-CFA65FEA1993}" dt="2024-09-09T19:25:36.620" v="1408"/>
          <ac:spMkLst>
            <pc:docMk/>
            <pc:sldMk cId="1590678898" sldId="368"/>
            <ac:spMk id="12" creationId="{0B0C7D85-A20E-8A77-26DD-47B1F92ACC80}"/>
          </ac:spMkLst>
        </pc:spChg>
        <pc:picChg chg="add del mod">
          <ac:chgData name="Shakya, Karan" userId="3d68655a-3f01-44da-8b71-44c0f8144f95" providerId="ADAL" clId="{B13611F9-FF10-4B65-B8BB-CFA65FEA1993}" dt="2024-09-09T15:05:52.422" v="661" actId="478"/>
          <ac:picMkLst>
            <pc:docMk/>
            <pc:sldMk cId="1590678898" sldId="368"/>
            <ac:picMk id="8" creationId="{403F3817-8137-779C-B58B-AC5630F03782}"/>
          </ac:picMkLst>
        </pc:picChg>
        <pc:picChg chg="add del mod">
          <ac:chgData name="Shakya, Karan" userId="3d68655a-3f01-44da-8b71-44c0f8144f95" providerId="ADAL" clId="{B13611F9-FF10-4B65-B8BB-CFA65FEA1993}" dt="2024-09-09T15:03:15.006" v="652" actId="21"/>
          <ac:picMkLst>
            <pc:docMk/>
            <pc:sldMk cId="1590678898" sldId="368"/>
            <ac:picMk id="9" creationId="{140CDD71-5010-C080-67C8-468960D25EA9}"/>
          </ac:picMkLst>
        </pc:picChg>
        <pc:picChg chg="add del mod">
          <ac:chgData name="Shakya, Karan" userId="3d68655a-3f01-44da-8b71-44c0f8144f95" providerId="ADAL" clId="{B13611F9-FF10-4B65-B8BB-CFA65FEA1993}" dt="2024-09-07T14:47:22.909" v="14" actId="478"/>
          <ac:picMkLst>
            <pc:docMk/>
            <pc:sldMk cId="1590678898" sldId="368"/>
            <ac:picMk id="9" creationId="{805BD67D-80C6-53FA-DBE5-FAB8DB1D0730}"/>
          </ac:picMkLst>
        </pc:picChg>
        <pc:picChg chg="add mod">
          <ac:chgData name="Shakya, Karan" userId="3d68655a-3f01-44da-8b71-44c0f8144f95" providerId="ADAL" clId="{B13611F9-FF10-4B65-B8BB-CFA65FEA1993}" dt="2024-09-09T15:05:58.971" v="662" actId="1076"/>
          <ac:picMkLst>
            <pc:docMk/>
            <pc:sldMk cId="1590678898" sldId="368"/>
            <ac:picMk id="11" creationId="{3836D163-79C1-EDB7-0CD7-DB23503BD5F1}"/>
          </ac:picMkLst>
        </pc:picChg>
        <pc:picChg chg="add del mod">
          <ac:chgData name="Shakya, Karan" userId="3d68655a-3f01-44da-8b71-44c0f8144f95" providerId="ADAL" clId="{B13611F9-FF10-4B65-B8BB-CFA65FEA1993}" dt="2024-09-07T14:50:21.941" v="23" actId="478"/>
          <ac:picMkLst>
            <pc:docMk/>
            <pc:sldMk cId="1590678898" sldId="368"/>
            <ac:picMk id="11" creationId="{3D112CDF-FB3C-602E-4697-BAD8FCB133F3}"/>
          </ac:picMkLst>
        </pc:picChg>
        <pc:picChg chg="add del mod">
          <ac:chgData name="Shakya, Karan" userId="3d68655a-3f01-44da-8b71-44c0f8144f95" providerId="ADAL" clId="{B13611F9-FF10-4B65-B8BB-CFA65FEA1993}" dt="2024-09-07T14:51:12.122" v="31" actId="478"/>
          <ac:picMkLst>
            <pc:docMk/>
            <pc:sldMk cId="1590678898" sldId="368"/>
            <ac:picMk id="13" creationId="{A81CA54A-D70B-3613-C579-476218FD4C90}"/>
          </ac:picMkLst>
        </pc:picChg>
        <pc:picChg chg="add del mod">
          <ac:chgData name="Shakya, Karan" userId="3d68655a-3f01-44da-8b71-44c0f8144f95" providerId="ADAL" clId="{B13611F9-FF10-4B65-B8BB-CFA65FEA1993}" dt="2024-09-07T15:00:46.617" v="42" actId="478"/>
          <ac:picMkLst>
            <pc:docMk/>
            <pc:sldMk cId="1590678898" sldId="368"/>
            <ac:picMk id="15" creationId="{C4ADED17-8DCA-75D6-BE2A-57D9E8003FFA}"/>
          </ac:picMkLst>
        </pc:picChg>
        <pc:picChg chg="add del mod">
          <ac:chgData name="Shakya, Karan" userId="3d68655a-3f01-44da-8b71-44c0f8144f95" providerId="ADAL" clId="{B13611F9-FF10-4B65-B8BB-CFA65FEA1993}" dt="2024-09-08T20:01:53" v="425" actId="478"/>
          <ac:picMkLst>
            <pc:docMk/>
            <pc:sldMk cId="1590678898" sldId="368"/>
            <ac:picMk id="17" creationId="{5121047C-7BA2-DB38-D79B-384C82784D21}"/>
          </ac:picMkLst>
        </pc:picChg>
        <pc:picChg chg="del">
          <ac:chgData name="Shakya, Karan" userId="3d68655a-3f01-44da-8b71-44c0f8144f95" providerId="ADAL" clId="{B13611F9-FF10-4B65-B8BB-CFA65FEA1993}" dt="2024-09-07T14:46:37.676" v="3" actId="478"/>
          <ac:picMkLst>
            <pc:docMk/>
            <pc:sldMk cId="1590678898" sldId="368"/>
            <ac:picMk id="1026" creationId="{94B7265E-4075-DD1E-A42D-46DACD0654CF}"/>
          </ac:picMkLst>
        </pc:picChg>
      </pc:sldChg>
      <pc:sldChg chg="del">
        <pc:chgData name="Shakya, Karan" userId="3d68655a-3f01-44da-8b71-44c0f8144f95" providerId="ADAL" clId="{B13611F9-FF10-4B65-B8BB-CFA65FEA1993}" dt="2024-09-07T16:49:09.544" v="129" actId="47"/>
        <pc:sldMkLst>
          <pc:docMk/>
          <pc:sldMk cId="253094279" sldId="370"/>
        </pc:sldMkLst>
      </pc:sldChg>
      <pc:sldChg chg="del ord">
        <pc:chgData name="Shakya, Karan" userId="3d68655a-3f01-44da-8b71-44c0f8144f95" providerId="ADAL" clId="{B13611F9-FF10-4B65-B8BB-CFA65FEA1993}" dt="2024-09-10T15:03:51.757" v="2875" actId="47"/>
        <pc:sldMkLst>
          <pc:docMk/>
          <pc:sldMk cId="1417321764" sldId="372"/>
        </pc:sldMkLst>
      </pc:sldChg>
      <pc:sldChg chg="del">
        <pc:chgData name="Shakya, Karan" userId="3d68655a-3f01-44da-8b71-44c0f8144f95" providerId="ADAL" clId="{B13611F9-FF10-4B65-B8BB-CFA65FEA1993}" dt="2024-09-09T16:32:45.169" v="857" actId="47"/>
        <pc:sldMkLst>
          <pc:docMk/>
          <pc:sldMk cId="1323748443" sldId="373"/>
        </pc:sldMkLst>
      </pc:sldChg>
      <pc:sldChg chg="del">
        <pc:chgData name="Shakya, Karan" userId="3d68655a-3f01-44da-8b71-44c0f8144f95" providerId="ADAL" clId="{B13611F9-FF10-4B65-B8BB-CFA65FEA1993}" dt="2024-09-09T19:03:41.684" v="1333" actId="47"/>
        <pc:sldMkLst>
          <pc:docMk/>
          <pc:sldMk cId="3787910584" sldId="374"/>
        </pc:sldMkLst>
      </pc:sldChg>
      <pc:sldChg chg="addSp modSp mod ord">
        <pc:chgData name="Shakya, Karan" userId="3d68655a-3f01-44da-8b71-44c0f8144f95" providerId="ADAL" clId="{B13611F9-FF10-4B65-B8BB-CFA65FEA1993}" dt="2024-09-10T17:19:16.204" v="3834" actId="20577"/>
        <pc:sldMkLst>
          <pc:docMk/>
          <pc:sldMk cId="1212316713" sldId="375"/>
        </pc:sldMkLst>
        <pc:spChg chg="mod">
          <ac:chgData name="Shakya, Karan" userId="3d68655a-3f01-44da-8b71-44c0f8144f95" providerId="ADAL" clId="{B13611F9-FF10-4B65-B8BB-CFA65FEA1993}" dt="2024-09-10T17:19:16.204" v="3834" actId="20577"/>
          <ac:spMkLst>
            <pc:docMk/>
            <pc:sldMk cId="1212316713" sldId="375"/>
            <ac:spMk id="4" creationId="{1F463F48-DACE-769B-6478-A469C170A96B}"/>
          </ac:spMkLst>
        </pc:spChg>
        <pc:spChg chg="mod">
          <ac:chgData name="Shakya, Karan" userId="3d68655a-3f01-44da-8b71-44c0f8144f95" providerId="ADAL" clId="{B13611F9-FF10-4B65-B8BB-CFA65FEA1993}" dt="2024-09-10T16:51:04.484" v="3821" actId="1076"/>
          <ac:spMkLst>
            <pc:docMk/>
            <pc:sldMk cId="1212316713" sldId="375"/>
            <ac:spMk id="7" creationId="{1140CD61-C0D3-FC3B-3C71-67BA3DE281F9}"/>
          </ac:spMkLst>
        </pc:spChg>
        <pc:spChg chg="add mod">
          <ac:chgData name="Shakya, Karan" userId="3d68655a-3f01-44da-8b71-44c0f8144f95" providerId="ADAL" clId="{B13611F9-FF10-4B65-B8BB-CFA65FEA1993}" dt="2024-09-10T16:51:00.931" v="3820" actId="1076"/>
          <ac:spMkLst>
            <pc:docMk/>
            <pc:sldMk cId="1212316713" sldId="375"/>
            <ac:spMk id="8" creationId="{4BC6270E-581A-9FF5-984E-21111DA25B2F}"/>
          </ac:spMkLst>
        </pc:spChg>
      </pc:sldChg>
      <pc:sldChg chg="addSp delSp modSp mod ord">
        <pc:chgData name="Shakya, Karan" userId="3d68655a-3f01-44da-8b71-44c0f8144f95" providerId="ADAL" clId="{B13611F9-FF10-4B65-B8BB-CFA65FEA1993}" dt="2024-09-10T16:30:05.235" v="3540" actId="1076"/>
        <pc:sldMkLst>
          <pc:docMk/>
          <pc:sldMk cId="2077601874" sldId="376"/>
        </pc:sldMkLst>
        <pc:spChg chg="mod">
          <ac:chgData name="Shakya, Karan" userId="3d68655a-3f01-44da-8b71-44c0f8144f95" providerId="ADAL" clId="{B13611F9-FF10-4B65-B8BB-CFA65FEA1993}" dt="2024-09-10T16:30:05.235" v="3540" actId="1076"/>
          <ac:spMkLst>
            <pc:docMk/>
            <pc:sldMk cId="2077601874" sldId="376"/>
            <ac:spMk id="10" creationId="{09A01B1B-A8EC-1E21-D0F8-45D445585F36}"/>
          </ac:spMkLst>
        </pc:spChg>
        <pc:spChg chg="mod">
          <ac:chgData name="Shakya, Karan" userId="3d68655a-3f01-44da-8b71-44c0f8144f95" providerId="ADAL" clId="{B13611F9-FF10-4B65-B8BB-CFA65FEA1993}" dt="2024-09-10T16:30:02.620" v="3539" actId="1076"/>
          <ac:spMkLst>
            <pc:docMk/>
            <pc:sldMk cId="2077601874" sldId="376"/>
            <ac:spMk id="11" creationId="{7B908D45-11BB-8873-8AEA-CAF9FDCDDA57}"/>
          </ac:spMkLst>
        </pc:spChg>
        <pc:picChg chg="del">
          <ac:chgData name="Shakya, Karan" userId="3d68655a-3f01-44da-8b71-44c0f8144f95" providerId="ADAL" clId="{B13611F9-FF10-4B65-B8BB-CFA65FEA1993}" dt="2024-09-10T16:28:37.299" v="3517" actId="478"/>
          <ac:picMkLst>
            <pc:docMk/>
            <pc:sldMk cId="2077601874" sldId="376"/>
            <ac:picMk id="7" creationId="{38EBB939-B28C-EA9D-16A5-4CF608B1D7A6}"/>
          </ac:picMkLst>
        </pc:picChg>
        <pc:picChg chg="add mod ord">
          <ac:chgData name="Shakya, Karan" userId="3d68655a-3f01-44da-8b71-44c0f8144f95" providerId="ADAL" clId="{B13611F9-FF10-4B65-B8BB-CFA65FEA1993}" dt="2024-09-10T16:29:26.993" v="3534" actId="167"/>
          <ac:picMkLst>
            <pc:docMk/>
            <pc:sldMk cId="2077601874" sldId="376"/>
            <ac:picMk id="8" creationId="{B808F552-4CAF-5EC2-0CEF-68C1DA3F95D5}"/>
          </ac:picMkLst>
        </pc:picChg>
        <pc:picChg chg="del">
          <ac:chgData name="Shakya, Karan" userId="3d68655a-3f01-44da-8b71-44c0f8144f95" providerId="ADAL" clId="{B13611F9-FF10-4B65-B8BB-CFA65FEA1993}" dt="2024-09-10T16:28:40.587" v="3520" actId="478"/>
          <ac:picMkLst>
            <pc:docMk/>
            <pc:sldMk cId="2077601874" sldId="376"/>
            <ac:picMk id="9" creationId="{E846002E-F8C8-E888-4EA4-C4E518AF4898}"/>
          </ac:picMkLst>
        </pc:picChg>
        <pc:picChg chg="add del mod">
          <ac:chgData name="Shakya, Karan" userId="3d68655a-3f01-44da-8b71-44c0f8144f95" providerId="ADAL" clId="{B13611F9-FF10-4B65-B8BB-CFA65FEA1993}" dt="2024-09-10T16:29:03.322" v="3525" actId="478"/>
          <ac:picMkLst>
            <pc:docMk/>
            <pc:sldMk cId="2077601874" sldId="376"/>
            <ac:picMk id="13" creationId="{E414350F-7AFC-1767-AEE6-2820D24246B8}"/>
          </ac:picMkLst>
        </pc:picChg>
        <pc:picChg chg="add mod ord">
          <ac:chgData name="Shakya, Karan" userId="3d68655a-3f01-44da-8b71-44c0f8144f95" providerId="ADAL" clId="{B13611F9-FF10-4B65-B8BB-CFA65FEA1993}" dt="2024-09-10T16:29:47.960" v="3537" actId="1076"/>
          <ac:picMkLst>
            <pc:docMk/>
            <pc:sldMk cId="2077601874" sldId="376"/>
            <ac:picMk id="15" creationId="{00FB84C2-7620-A294-2546-615DB6231E8D}"/>
          </ac:picMkLst>
        </pc:picChg>
      </pc:sldChg>
      <pc:sldChg chg="del">
        <pc:chgData name="Shakya, Karan" userId="3d68655a-3f01-44da-8b71-44c0f8144f95" providerId="ADAL" clId="{B13611F9-FF10-4B65-B8BB-CFA65FEA1993}" dt="2024-09-09T19:03:41.684" v="1333" actId="47"/>
        <pc:sldMkLst>
          <pc:docMk/>
          <pc:sldMk cId="3052784187" sldId="377"/>
        </pc:sldMkLst>
      </pc:sldChg>
      <pc:sldChg chg="del">
        <pc:chgData name="Shakya, Karan" userId="3d68655a-3f01-44da-8b71-44c0f8144f95" providerId="ADAL" clId="{B13611F9-FF10-4B65-B8BB-CFA65FEA1993}" dt="2024-09-09T19:03:41.684" v="1333" actId="47"/>
        <pc:sldMkLst>
          <pc:docMk/>
          <pc:sldMk cId="1316500323" sldId="378"/>
        </pc:sldMkLst>
      </pc:sldChg>
      <pc:sldChg chg="addSp delSp modSp mod ord">
        <pc:chgData name="Shakya, Karan" userId="3d68655a-3f01-44da-8b71-44c0f8144f95" providerId="ADAL" clId="{B13611F9-FF10-4B65-B8BB-CFA65FEA1993}" dt="2024-09-08T12:45:14.786" v="242" actId="20577"/>
        <pc:sldMkLst>
          <pc:docMk/>
          <pc:sldMk cId="2586466366" sldId="379"/>
        </pc:sldMkLst>
        <pc:spChg chg="mod">
          <ac:chgData name="Shakya, Karan" userId="3d68655a-3f01-44da-8b71-44c0f8144f95" providerId="ADAL" clId="{B13611F9-FF10-4B65-B8BB-CFA65FEA1993}" dt="2024-09-08T12:45:14.786" v="242" actId="20577"/>
          <ac:spMkLst>
            <pc:docMk/>
            <pc:sldMk cId="2586466366" sldId="379"/>
            <ac:spMk id="5" creationId="{065FB32C-EF6A-5A0F-1FC9-5CBC4D9D1496}"/>
          </ac:spMkLst>
        </pc:spChg>
        <pc:picChg chg="del">
          <ac:chgData name="Shakya, Karan" userId="3d68655a-3f01-44da-8b71-44c0f8144f95" providerId="ADAL" clId="{B13611F9-FF10-4B65-B8BB-CFA65FEA1993}" dt="2024-09-07T23:11:55.362" v="197" actId="478"/>
          <ac:picMkLst>
            <pc:docMk/>
            <pc:sldMk cId="2586466366" sldId="379"/>
            <ac:picMk id="7" creationId="{E7C1DDD6-D72B-5BC8-15DE-993329CF143E}"/>
          </ac:picMkLst>
        </pc:picChg>
        <pc:picChg chg="add del mod modCrop">
          <ac:chgData name="Shakya, Karan" userId="3d68655a-3f01-44da-8b71-44c0f8144f95" providerId="ADAL" clId="{B13611F9-FF10-4B65-B8BB-CFA65FEA1993}" dt="2024-09-07T23:12:19.446" v="204" actId="478"/>
          <ac:picMkLst>
            <pc:docMk/>
            <pc:sldMk cId="2586466366" sldId="379"/>
            <ac:picMk id="8" creationId="{5FC81AE3-184C-8667-7DD9-16FDC201CD0B}"/>
          </ac:picMkLst>
        </pc:picChg>
        <pc:picChg chg="add mod">
          <ac:chgData name="Shakya, Karan" userId="3d68655a-3f01-44da-8b71-44c0f8144f95" providerId="ADAL" clId="{B13611F9-FF10-4B65-B8BB-CFA65FEA1993}" dt="2024-09-07T23:12:45.767" v="216" actId="1076"/>
          <ac:picMkLst>
            <pc:docMk/>
            <pc:sldMk cId="2586466366" sldId="379"/>
            <ac:picMk id="10" creationId="{46EFF356-587C-AE04-48CC-23702EE17E39}"/>
          </ac:picMkLst>
        </pc:picChg>
      </pc:sldChg>
      <pc:sldChg chg="addSp delSp modSp mod ord">
        <pc:chgData name="Shakya, Karan" userId="3d68655a-3f01-44da-8b71-44c0f8144f95" providerId="ADAL" clId="{B13611F9-FF10-4B65-B8BB-CFA65FEA1993}" dt="2024-09-08T14:13:08.191" v="309"/>
        <pc:sldMkLst>
          <pc:docMk/>
          <pc:sldMk cId="567848802" sldId="380"/>
        </pc:sldMkLst>
        <pc:spChg chg="mod">
          <ac:chgData name="Shakya, Karan" userId="3d68655a-3f01-44da-8b71-44c0f8144f95" providerId="ADAL" clId="{B13611F9-FF10-4B65-B8BB-CFA65FEA1993}" dt="2024-09-08T13:17:43.433" v="263" actId="20577"/>
          <ac:spMkLst>
            <pc:docMk/>
            <pc:sldMk cId="567848802" sldId="380"/>
            <ac:spMk id="5" creationId="{065FB32C-EF6A-5A0F-1FC9-5CBC4D9D1496}"/>
          </ac:spMkLst>
        </pc:spChg>
        <pc:picChg chg="add mod">
          <ac:chgData name="Shakya, Karan" userId="3d68655a-3f01-44da-8b71-44c0f8144f95" providerId="ADAL" clId="{B13611F9-FF10-4B65-B8BB-CFA65FEA1993}" dt="2024-09-08T13:17:57.893" v="271" actId="1076"/>
          <ac:picMkLst>
            <pc:docMk/>
            <pc:sldMk cId="567848802" sldId="380"/>
            <ac:picMk id="7" creationId="{FA173B62-82B7-7731-5CDD-9626B311B0C9}"/>
          </ac:picMkLst>
        </pc:picChg>
        <pc:picChg chg="del">
          <ac:chgData name="Shakya, Karan" userId="3d68655a-3f01-44da-8b71-44c0f8144f95" providerId="ADAL" clId="{B13611F9-FF10-4B65-B8BB-CFA65FEA1993}" dt="2024-09-08T13:17:50.460" v="264" actId="478"/>
          <ac:picMkLst>
            <pc:docMk/>
            <pc:sldMk cId="567848802" sldId="380"/>
            <ac:picMk id="8" creationId="{A9C01879-8565-82A7-8A8F-6FC1E3CEC318}"/>
          </ac:picMkLst>
        </pc:picChg>
      </pc:sldChg>
      <pc:sldChg chg="modSp mod ord">
        <pc:chgData name="Shakya, Karan" userId="3d68655a-3f01-44da-8b71-44c0f8144f95" providerId="ADAL" clId="{B13611F9-FF10-4B65-B8BB-CFA65FEA1993}" dt="2024-09-11T14:44:13.118" v="6149" actId="20577"/>
        <pc:sldMkLst>
          <pc:docMk/>
          <pc:sldMk cId="1871392447" sldId="381"/>
        </pc:sldMkLst>
        <pc:spChg chg="mod">
          <ac:chgData name="Shakya, Karan" userId="3d68655a-3f01-44da-8b71-44c0f8144f95" providerId="ADAL" clId="{B13611F9-FF10-4B65-B8BB-CFA65FEA1993}" dt="2024-09-11T14:44:13.118" v="6149" actId="20577"/>
          <ac:spMkLst>
            <pc:docMk/>
            <pc:sldMk cId="1871392447" sldId="381"/>
            <ac:spMk id="4" creationId="{1F463F48-DACE-769B-6478-A469C170A96B}"/>
          </ac:spMkLst>
        </pc:spChg>
      </pc:sldChg>
      <pc:sldChg chg="addSp delSp modSp add mod modNotesTx">
        <pc:chgData name="Shakya, Karan" userId="3d68655a-3f01-44da-8b71-44c0f8144f95" providerId="ADAL" clId="{B13611F9-FF10-4B65-B8BB-CFA65FEA1993}" dt="2024-09-10T14:00:55.702" v="1957" actId="20577"/>
        <pc:sldMkLst>
          <pc:docMk/>
          <pc:sldMk cId="3152098230" sldId="382"/>
        </pc:sldMkLst>
        <pc:spChg chg="mod">
          <ac:chgData name="Shakya, Karan" userId="3d68655a-3f01-44da-8b71-44c0f8144f95" providerId="ADAL" clId="{B13611F9-FF10-4B65-B8BB-CFA65FEA1993}" dt="2024-09-09T19:32:33.987" v="1661" actId="20577"/>
          <ac:spMkLst>
            <pc:docMk/>
            <pc:sldMk cId="3152098230" sldId="382"/>
            <ac:spMk id="4" creationId="{1F463F48-DACE-769B-6478-A469C170A96B}"/>
          </ac:spMkLst>
        </pc:spChg>
        <pc:spChg chg="mod">
          <ac:chgData name="Shakya, Karan" userId="3d68655a-3f01-44da-8b71-44c0f8144f95" providerId="ADAL" clId="{B13611F9-FF10-4B65-B8BB-CFA65FEA1993}" dt="2024-09-07T16:47:51.860" v="118" actId="20577"/>
          <ac:spMkLst>
            <pc:docMk/>
            <pc:sldMk cId="3152098230" sldId="382"/>
            <ac:spMk id="5" creationId="{065FB32C-EF6A-5A0F-1FC9-5CBC4D9D1496}"/>
          </ac:spMkLst>
        </pc:spChg>
        <pc:spChg chg="add del mod">
          <ac:chgData name="Shakya, Karan" userId="3d68655a-3f01-44da-8b71-44c0f8144f95" providerId="ADAL" clId="{B13611F9-FF10-4B65-B8BB-CFA65FEA1993}" dt="2024-09-09T19:44:15.286" v="1807" actId="478"/>
          <ac:spMkLst>
            <pc:docMk/>
            <pc:sldMk cId="3152098230" sldId="382"/>
            <ac:spMk id="12" creationId="{43EF4A54-0BC7-3D1E-E770-DB1BB7E062B8}"/>
          </ac:spMkLst>
        </pc:spChg>
        <pc:picChg chg="add del mod">
          <ac:chgData name="Shakya, Karan" userId="3d68655a-3f01-44da-8b71-44c0f8144f95" providerId="ADAL" clId="{B13611F9-FF10-4B65-B8BB-CFA65FEA1993}" dt="2024-09-09T15:06:52.475" v="667" actId="478"/>
          <ac:picMkLst>
            <pc:docMk/>
            <pc:sldMk cId="3152098230" sldId="382"/>
            <ac:picMk id="8" creationId="{05646A00-F8DD-A930-B173-6549F51D21B7}"/>
          </ac:picMkLst>
        </pc:picChg>
        <pc:picChg chg="add del mod">
          <ac:chgData name="Shakya, Karan" userId="3d68655a-3f01-44da-8b71-44c0f8144f95" providerId="ADAL" clId="{B13611F9-FF10-4B65-B8BB-CFA65FEA1993}" dt="2024-09-08T19:46:34.793" v="375" actId="478"/>
          <ac:picMkLst>
            <pc:docMk/>
            <pc:sldMk cId="3152098230" sldId="382"/>
            <ac:picMk id="8" creationId="{E118AADB-F21D-222D-0F38-AA8E97CEEBBB}"/>
          </ac:picMkLst>
        </pc:picChg>
        <pc:picChg chg="add del mod">
          <ac:chgData name="Shakya, Karan" userId="3d68655a-3f01-44da-8b71-44c0f8144f95" providerId="ADAL" clId="{B13611F9-FF10-4B65-B8BB-CFA65FEA1993}" dt="2024-09-08T19:47:19.464" v="377" actId="478"/>
          <ac:picMkLst>
            <pc:docMk/>
            <pc:sldMk cId="3152098230" sldId="382"/>
            <ac:picMk id="9" creationId="{020E5CA2-37A7-F88A-6CEB-26ADC17DC34B}"/>
          </ac:picMkLst>
        </pc:picChg>
        <pc:picChg chg="add del mod">
          <ac:chgData name="Shakya, Karan" userId="3d68655a-3f01-44da-8b71-44c0f8144f95" providerId="ADAL" clId="{B13611F9-FF10-4B65-B8BB-CFA65FEA1993}" dt="2024-09-09T15:07:30.088" v="675" actId="478"/>
          <ac:picMkLst>
            <pc:docMk/>
            <pc:sldMk cId="3152098230" sldId="382"/>
            <ac:picMk id="9" creationId="{140CDD71-5010-C080-67C8-468960D25EA9}"/>
          </ac:picMkLst>
        </pc:picChg>
        <pc:picChg chg="add del mod">
          <ac:chgData name="Shakya, Karan" userId="3d68655a-3f01-44da-8b71-44c0f8144f95" providerId="ADAL" clId="{B13611F9-FF10-4B65-B8BB-CFA65FEA1993}" dt="2024-09-08T19:47:55.194" v="388" actId="478"/>
          <ac:picMkLst>
            <pc:docMk/>
            <pc:sldMk cId="3152098230" sldId="382"/>
            <ac:picMk id="11" creationId="{2DD94013-B495-D1A3-24E1-B24E9A7C906A}"/>
          </ac:picMkLst>
        </pc:picChg>
        <pc:picChg chg="add mod">
          <ac:chgData name="Shakya, Karan" userId="3d68655a-3f01-44da-8b71-44c0f8144f95" providerId="ADAL" clId="{B13611F9-FF10-4B65-B8BB-CFA65FEA1993}" dt="2024-09-09T15:07:36.393" v="676" actId="1076"/>
          <ac:picMkLst>
            <pc:docMk/>
            <pc:sldMk cId="3152098230" sldId="382"/>
            <ac:picMk id="11" creationId="{B507C9F8-0C88-2EDD-3905-FE82D43413B3}"/>
          </ac:picMkLst>
        </pc:picChg>
        <pc:picChg chg="add del mod">
          <ac:chgData name="Shakya, Karan" userId="3d68655a-3f01-44da-8b71-44c0f8144f95" providerId="ADAL" clId="{B13611F9-FF10-4B65-B8BB-CFA65FEA1993}" dt="2024-09-09T15:03:17.538" v="653" actId="478"/>
          <ac:picMkLst>
            <pc:docMk/>
            <pc:sldMk cId="3152098230" sldId="382"/>
            <ac:picMk id="13" creationId="{1B8AA2CA-34AF-2091-96AD-C604D6D9D7F8}"/>
          </ac:picMkLst>
        </pc:picChg>
        <pc:picChg chg="del">
          <ac:chgData name="Shakya, Karan" userId="3d68655a-3f01-44da-8b71-44c0f8144f95" providerId="ADAL" clId="{B13611F9-FF10-4B65-B8BB-CFA65FEA1993}" dt="2024-09-07T16:47:57.860" v="119" actId="478"/>
          <ac:picMkLst>
            <pc:docMk/>
            <pc:sldMk cId="3152098230" sldId="382"/>
            <ac:picMk id="17" creationId="{5121047C-7BA2-DB38-D79B-384C82784D21}"/>
          </ac:picMkLst>
        </pc:picChg>
      </pc:sldChg>
      <pc:sldChg chg="addSp delSp modSp add del mod">
        <pc:chgData name="Shakya, Karan" userId="3d68655a-3f01-44da-8b71-44c0f8144f95" providerId="ADAL" clId="{B13611F9-FF10-4B65-B8BB-CFA65FEA1993}" dt="2024-09-14T13:10:22.890" v="6286" actId="47"/>
        <pc:sldMkLst>
          <pc:docMk/>
          <pc:sldMk cId="4233079189" sldId="383"/>
        </pc:sldMkLst>
        <pc:spChg chg="mod">
          <ac:chgData name="Shakya, Karan" userId="3d68655a-3f01-44da-8b71-44c0f8144f95" providerId="ADAL" clId="{B13611F9-FF10-4B65-B8BB-CFA65FEA1993}" dt="2024-09-08T13:18:37.154" v="272" actId="20577"/>
          <ac:spMkLst>
            <pc:docMk/>
            <pc:sldMk cId="4233079189" sldId="383"/>
            <ac:spMk id="5" creationId="{065FB32C-EF6A-5A0F-1FC9-5CBC4D9D1496}"/>
          </ac:spMkLst>
        </pc:spChg>
        <pc:picChg chg="add del mod">
          <ac:chgData name="Shakya, Karan" userId="3d68655a-3f01-44da-8b71-44c0f8144f95" providerId="ADAL" clId="{B13611F9-FF10-4B65-B8BB-CFA65FEA1993}" dt="2024-09-10T19:18:29.984" v="5525" actId="478"/>
          <ac:picMkLst>
            <pc:docMk/>
            <pc:sldMk cId="4233079189" sldId="383"/>
            <ac:picMk id="7" creationId="{F760F4D0-EF9F-1B74-CC17-CBF835A81D16}"/>
          </ac:picMkLst>
        </pc:picChg>
        <pc:picChg chg="add del mod">
          <ac:chgData name="Shakya, Karan" userId="3d68655a-3f01-44da-8b71-44c0f8144f95" providerId="ADAL" clId="{B13611F9-FF10-4B65-B8BB-CFA65FEA1993}" dt="2024-09-10T19:19:01.983" v="5527" actId="478"/>
          <ac:picMkLst>
            <pc:docMk/>
            <pc:sldMk cId="4233079189" sldId="383"/>
            <ac:picMk id="8" creationId="{27350567-BEFD-0F28-0F1E-BFE4940179B9}"/>
          </ac:picMkLst>
        </pc:picChg>
        <pc:picChg chg="del">
          <ac:chgData name="Shakya, Karan" userId="3d68655a-3f01-44da-8b71-44c0f8144f95" providerId="ADAL" clId="{B13611F9-FF10-4B65-B8BB-CFA65FEA1993}" dt="2024-09-08T14:12:25.339" v="302" actId="478"/>
          <ac:picMkLst>
            <pc:docMk/>
            <pc:sldMk cId="4233079189" sldId="383"/>
            <ac:picMk id="8" creationId="{A9C01879-8565-82A7-8A8F-6FC1E3CEC318}"/>
          </ac:picMkLst>
        </pc:picChg>
        <pc:picChg chg="add mod">
          <ac:chgData name="Shakya, Karan" userId="3d68655a-3f01-44da-8b71-44c0f8144f95" providerId="ADAL" clId="{B13611F9-FF10-4B65-B8BB-CFA65FEA1993}" dt="2024-09-10T19:19:16.990" v="5532" actId="1076"/>
          <ac:picMkLst>
            <pc:docMk/>
            <pc:sldMk cId="4233079189" sldId="383"/>
            <ac:picMk id="10" creationId="{E6EE8D8A-3FE9-0602-2D31-289CF3AAC81F}"/>
          </ac:picMkLst>
        </pc:picChg>
      </pc:sldChg>
      <pc:sldChg chg="addSp delSp modSp add mod modNotesTx">
        <pc:chgData name="Shakya, Karan" userId="3d68655a-3f01-44da-8b71-44c0f8144f95" providerId="ADAL" clId="{B13611F9-FF10-4B65-B8BB-CFA65FEA1993}" dt="2024-09-11T13:11:16.774" v="6064"/>
        <pc:sldMkLst>
          <pc:docMk/>
          <pc:sldMk cId="2637989464" sldId="384"/>
        </pc:sldMkLst>
        <pc:spChg chg="mod">
          <ac:chgData name="Shakya, Karan" userId="3d68655a-3f01-44da-8b71-44c0f8144f95" providerId="ADAL" clId="{B13611F9-FF10-4B65-B8BB-CFA65FEA1993}" dt="2024-09-10T18:09:07.370" v="4901" actId="404"/>
          <ac:spMkLst>
            <pc:docMk/>
            <pc:sldMk cId="2637989464" sldId="384"/>
            <ac:spMk id="4" creationId="{1F463F48-DACE-769B-6478-A469C170A96B}"/>
          </ac:spMkLst>
        </pc:spChg>
        <pc:spChg chg="mod">
          <ac:chgData name="Shakya, Karan" userId="3d68655a-3f01-44da-8b71-44c0f8144f95" providerId="ADAL" clId="{B13611F9-FF10-4B65-B8BB-CFA65FEA1993}" dt="2024-09-08T13:19:04.360" v="301" actId="20577"/>
          <ac:spMkLst>
            <pc:docMk/>
            <pc:sldMk cId="2637989464" sldId="384"/>
            <ac:spMk id="5" creationId="{065FB32C-EF6A-5A0F-1FC9-5CBC4D9D1496}"/>
          </ac:spMkLst>
        </pc:spChg>
        <pc:spChg chg="add mod">
          <ac:chgData name="Shakya, Karan" userId="3d68655a-3f01-44da-8b71-44c0f8144f95" providerId="ADAL" clId="{B13611F9-FF10-4B65-B8BB-CFA65FEA1993}" dt="2024-09-11T13:11:08.623" v="6063" actId="14100"/>
          <ac:spMkLst>
            <pc:docMk/>
            <pc:sldMk cId="2637989464" sldId="384"/>
            <ac:spMk id="7" creationId="{F2AFE835-43D3-78EC-EA58-55BEAE7C8B50}"/>
          </ac:spMkLst>
        </pc:spChg>
        <pc:spChg chg="mod">
          <ac:chgData name="Shakya, Karan" userId="3d68655a-3f01-44da-8b71-44c0f8144f95" providerId="ADAL" clId="{B13611F9-FF10-4B65-B8BB-CFA65FEA1993}" dt="2024-09-11T13:11:16.774" v="6064"/>
          <ac:spMkLst>
            <pc:docMk/>
            <pc:sldMk cId="2637989464" sldId="384"/>
            <ac:spMk id="8" creationId="{335465DD-762F-BA5C-659C-83AEAC0525A1}"/>
          </ac:spMkLst>
        </pc:spChg>
        <pc:picChg chg="del">
          <ac:chgData name="Shakya, Karan" userId="3d68655a-3f01-44da-8b71-44c0f8144f95" providerId="ADAL" clId="{B13611F9-FF10-4B65-B8BB-CFA65FEA1993}" dt="2024-09-08T19:58:43.048" v="399" actId="478"/>
          <ac:picMkLst>
            <pc:docMk/>
            <pc:sldMk cId="2637989464" sldId="384"/>
            <ac:picMk id="8" creationId="{E118AADB-F21D-222D-0F38-AA8E97CEEBBB}"/>
          </ac:picMkLst>
        </pc:picChg>
        <pc:picChg chg="add del mod">
          <ac:chgData name="Shakya, Karan" userId="3d68655a-3f01-44da-8b71-44c0f8144f95" providerId="ADAL" clId="{B13611F9-FF10-4B65-B8BB-CFA65FEA1993}" dt="2024-09-08T19:59:00.143" v="405" actId="478"/>
          <ac:picMkLst>
            <pc:docMk/>
            <pc:sldMk cId="2637989464" sldId="384"/>
            <ac:picMk id="9" creationId="{0CBBA87E-FFAB-B4AE-432E-0E2241E75C5D}"/>
          </ac:picMkLst>
        </pc:picChg>
        <pc:picChg chg="add del mod">
          <ac:chgData name="Shakya, Karan" userId="3d68655a-3f01-44da-8b71-44c0f8144f95" providerId="ADAL" clId="{B13611F9-FF10-4B65-B8BB-CFA65FEA1993}" dt="2024-09-08T19:59:16.496" v="409" actId="478"/>
          <ac:picMkLst>
            <pc:docMk/>
            <pc:sldMk cId="2637989464" sldId="384"/>
            <ac:picMk id="11" creationId="{840C3685-C150-E70C-70A6-50368137D5BB}"/>
          </ac:picMkLst>
        </pc:picChg>
        <pc:picChg chg="add mod">
          <ac:chgData name="Shakya, Karan" userId="3d68655a-3f01-44da-8b71-44c0f8144f95" providerId="ADAL" clId="{B13611F9-FF10-4B65-B8BB-CFA65FEA1993}" dt="2024-09-08T20:00:00.559" v="419" actId="1076"/>
          <ac:picMkLst>
            <pc:docMk/>
            <pc:sldMk cId="2637989464" sldId="384"/>
            <ac:picMk id="13" creationId="{0EECE3CC-B2B2-DF0D-F777-1FF7290AFECF}"/>
          </ac:picMkLst>
        </pc:picChg>
      </pc:sldChg>
      <pc:sldChg chg="addSp delSp modSp add mod">
        <pc:chgData name="Shakya, Karan" userId="3d68655a-3f01-44da-8b71-44c0f8144f95" providerId="ADAL" clId="{B13611F9-FF10-4B65-B8BB-CFA65FEA1993}" dt="2024-09-11T15:28:42.457" v="6230" actId="164"/>
        <pc:sldMkLst>
          <pc:docMk/>
          <pc:sldMk cId="996848755" sldId="385"/>
        </pc:sldMkLst>
        <pc:spChg chg="add mod">
          <ac:chgData name="Shakya, Karan" userId="3d68655a-3f01-44da-8b71-44c0f8144f95" providerId="ADAL" clId="{B13611F9-FF10-4B65-B8BB-CFA65FEA1993}" dt="2024-09-11T15:28:42.457" v="6230" actId="164"/>
          <ac:spMkLst>
            <pc:docMk/>
            <pc:sldMk cId="996848755" sldId="385"/>
            <ac:spMk id="4" creationId="{200F8575-DBDB-62C2-4D77-E2197347C636}"/>
          </ac:spMkLst>
        </pc:spChg>
        <pc:spChg chg="mod">
          <ac:chgData name="Shakya, Karan" userId="3d68655a-3f01-44da-8b71-44c0f8144f95" providerId="ADAL" clId="{B13611F9-FF10-4B65-B8BB-CFA65FEA1993}" dt="2024-09-10T19:25:43.522" v="5547" actId="20577"/>
          <ac:spMkLst>
            <pc:docMk/>
            <pc:sldMk cId="996848755" sldId="385"/>
            <ac:spMk id="5" creationId="{065FB32C-EF6A-5A0F-1FC9-5CBC4D9D1496}"/>
          </ac:spMkLst>
        </pc:spChg>
        <pc:spChg chg="add mod">
          <ac:chgData name="Shakya, Karan" userId="3d68655a-3f01-44da-8b71-44c0f8144f95" providerId="ADAL" clId="{B13611F9-FF10-4B65-B8BB-CFA65FEA1993}" dt="2024-09-11T15:28:42.457" v="6230" actId="164"/>
          <ac:spMkLst>
            <pc:docMk/>
            <pc:sldMk cId="996848755" sldId="385"/>
            <ac:spMk id="7" creationId="{7D3BA00A-26E5-8925-506D-5299645423AE}"/>
          </ac:spMkLst>
        </pc:spChg>
        <pc:spChg chg="add mod">
          <ac:chgData name="Shakya, Karan" userId="3d68655a-3f01-44da-8b71-44c0f8144f95" providerId="ADAL" clId="{B13611F9-FF10-4B65-B8BB-CFA65FEA1993}" dt="2024-09-11T15:28:42.457" v="6230" actId="164"/>
          <ac:spMkLst>
            <pc:docMk/>
            <pc:sldMk cId="996848755" sldId="385"/>
            <ac:spMk id="9" creationId="{382E0426-8D6E-2529-CFA3-38152363C494}"/>
          </ac:spMkLst>
        </pc:spChg>
        <pc:grpChg chg="add mod">
          <ac:chgData name="Shakya, Karan" userId="3d68655a-3f01-44da-8b71-44c0f8144f95" providerId="ADAL" clId="{B13611F9-FF10-4B65-B8BB-CFA65FEA1993}" dt="2024-09-11T15:28:42.457" v="6230" actId="164"/>
          <ac:grpSpMkLst>
            <pc:docMk/>
            <pc:sldMk cId="996848755" sldId="385"/>
            <ac:grpSpMk id="10" creationId="{49D6BB42-5EF5-3245-2772-AA823A4F7AA9}"/>
          </ac:grpSpMkLst>
        </pc:grpChg>
        <pc:picChg chg="del">
          <ac:chgData name="Shakya, Karan" userId="3d68655a-3f01-44da-8b71-44c0f8144f95" providerId="ADAL" clId="{B13611F9-FF10-4B65-B8BB-CFA65FEA1993}" dt="2024-09-08T17:58:54.195" v="311" actId="478"/>
          <ac:picMkLst>
            <pc:docMk/>
            <pc:sldMk cId="996848755" sldId="385"/>
            <ac:picMk id="7" creationId="{F760F4D0-EF9F-1B74-CC17-CBF835A81D16}"/>
          </ac:picMkLst>
        </pc:picChg>
        <pc:picChg chg="add mod">
          <ac:chgData name="Shakya, Karan" userId="3d68655a-3f01-44da-8b71-44c0f8144f95" providerId="ADAL" clId="{B13611F9-FF10-4B65-B8BB-CFA65FEA1993}" dt="2024-09-11T15:28:42.457" v="6230" actId="164"/>
          <ac:picMkLst>
            <pc:docMk/>
            <pc:sldMk cId="996848755" sldId="385"/>
            <ac:picMk id="8" creationId="{409793BA-0468-6616-27EA-FA4E935EB414}"/>
          </ac:picMkLst>
        </pc:picChg>
      </pc:sldChg>
      <pc:sldChg chg="addSp delSp modSp add mod">
        <pc:chgData name="Shakya, Karan" userId="3d68655a-3f01-44da-8b71-44c0f8144f95" providerId="ADAL" clId="{B13611F9-FF10-4B65-B8BB-CFA65FEA1993}" dt="2024-09-10T19:40:40.052" v="5555" actId="1076"/>
        <pc:sldMkLst>
          <pc:docMk/>
          <pc:sldMk cId="1102011259" sldId="386"/>
        </pc:sldMkLst>
        <pc:spChg chg="mod">
          <ac:chgData name="Shakya, Karan" userId="3d68655a-3f01-44da-8b71-44c0f8144f95" providerId="ADAL" clId="{B13611F9-FF10-4B65-B8BB-CFA65FEA1993}" dt="2024-09-08T19:32:20.078" v="363" actId="20577"/>
          <ac:spMkLst>
            <pc:docMk/>
            <pc:sldMk cId="1102011259" sldId="386"/>
            <ac:spMk id="5" creationId="{065FB32C-EF6A-5A0F-1FC9-5CBC4D9D1496}"/>
          </ac:spMkLst>
        </pc:spChg>
        <pc:picChg chg="add del mod">
          <ac:chgData name="Shakya, Karan" userId="3d68655a-3f01-44da-8b71-44c0f8144f95" providerId="ADAL" clId="{B13611F9-FF10-4B65-B8BB-CFA65FEA1993}" dt="2024-09-10T19:39:59.221" v="5548" actId="478"/>
          <ac:picMkLst>
            <pc:docMk/>
            <pc:sldMk cId="1102011259" sldId="386"/>
            <ac:picMk id="7" creationId="{2F465FA8-0902-CE32-B74B-CC983A1C6A1A}"/>
          </ac:picMkLst>
        </pc:picChg>
        <pc:picChg chg="del">
          <ac:chgData name="Shakya, Karan" userId="3d68655a-3f01-44da-8b71-44c0f8144f95" providerId="ADAL" clId="{B13611F9-FF10-4B65-B8BB-CFA65FEA1993}" dt="2024-09-08T19:32:22.092" v="364" actId="478"/>
          <ac:picMkLst>
            <pc:docMk/>
            <pc:sldMk cId="1102011259" sldId="386"/>
            <ac:picMk id="8" creationId="{409793BA-0468-6616-27EA-FA4E935EB414}"/>
          </ac:picMkLst>
        </pc:picChg>
        <pc:picChg chg="add mod">
          <ac:chgData name="Shakya, Karan" userId="3d68655a-3f01-44da-8b71-44c0f8144f95" providerId="ADAL" clId="{B13611F9-FF10-4B65-B8BB-CFA65FEA1993}" dt="2024-09-10T19:40:40.052" v="5555" actId="1076"/>
          <ac:picMkLst>
            <pc:docMk/>
            <pc:sldMk cId="1102011259" sldId="386"/>
            <ac:picMk id="8" creationId="{5933893D-9687-ADA8-6C23-731366AB91FC}"/>
          </ac:picMkLst>
        </pc:picChg>
      </pc:sldChg>
      <pc:sldChg chg="modSp add del mod modAnim">
        <pc:chgData name="Shakya, Karan" userId="3d68655a-3f01-44da-8b71-44c0f8144f95" providerId="ADAL" clId="{B13611F9-FF10-4B65-B8BB-CFA65FEA1993}" dt="2024-09-10T15:50:38.259" v="3466" actId="47"/>
        <pc:sldMkLst>
          <pc:docMk/>
          <pc:sldMk cId="2922214780" sldId="387"/>
        </pc:sldMkLst>
        <pc:spChg chg="mod">
          <ac:chgData name="Shakya, Karan" userId="3d68655a-3f01-44da-8b71-44c0f8144f95" providerId="ADAL" clId="{B13611F9-FF10-4B65-B8BB-CFA65FEA1993}" dt="2024-09-10T15:03:26.536" v="2874" actId="20577"/>
          <ac:spMkLst>
            <pc:docMk/>
            <pc:sldMk cId="2922214780" sldId="387"/>
            <ac:spMk id="4" creationId="{1F463F48-DACE-769B-6478-A469C170A96B}"/>
          </ac:spMkLst>
        </pc:spChg>
        <pc:spChg chg="mod">
          <ac:chgData name="Shakya, Karan" userId="3d68655a-3f01-44da-8b71-44c0f8144f95" providerId="ADAL" clId="{B13611F9-FF10-4B65-B8BB-CFA65FEA1993}" dt="2024-09-10T15:01:34.344" v="2595" actId="20577"/>
          <ac:spMkLst>
            <pc:docMk/>
            <pc:sldMk cId="2922214780" sldId="387"/>
            <ac:spMk id="7" creationId="{EDC2D8B4-62CE-B399-73AF-1575998DECF5}"/>
          </ac:spMkLst>
        </pc:spChg>
        <pc:spChg chg="mod">
          <ac:chgData name="Shakya, Karan" userId="3d68655a-3f01-44da-8b71-44c0f8144f95" providerId="ADAL" clId="{B13611F9-FF10-4B65-B8BB-CFA65FEA1993}" dt="2024-09-10T15:02:46.198" v="2809" actId="20577"/>
          <ac:spMkLst>
            <pc:docMk/>
            <pc:sldMk cId="2922214780" sldId="387"/>
            <ac:spMk id="8" creationId="{165BB4DB-AADC-504D-7DFD-D005BE4A92FC}"/>
          </ac:spMkLst>
        </pc:spChg>
      </pc:sldChg>
      <pc:sldChg chg="delSp modSp add mod">
        <pc:chgData name="Shakya, Karan" userId="3d68655a-3f01-44da-8b71-44c0f8144f95" providerId="ADAL" clId="{B13611F9-FF10-4B65-B8BB-CFA65FEA1993}" dt="2024-09-09T19:23:10.564" v="1359" actId="122"/>
        <pc:sldMkLst>
          <pc:docMk/>
          <pc:sldMk cId="3151496221" sldId="388"/>
        </pc:sldMkLst>
        <pc:spChg chg="mod">
          <ac:chgData name="Shakya, Karan" userId="3d68655a-3f01-44da-8b71-44c0f8144f95" providerId="ADAL" clId="{B13611F9-FF10-4B65-B8BB-CFA65FEA1993}" dt="2024-09-09T19:23:10.564" v="1359" actId="122"/>
          <ac:spMkLst>
            <pc:docMk/>
            <pc:sldMk cId="3151496221" sldId="388"/>
            <ac:spMk id="3" creationId="{B32D11D1-8B06-A541-C6FA-E05084069FA7}"/>
          </ac:spMkLst>
        </pc:spChg>
        <pc:spChg chg="del">
          <ac:chgData name="Shakya, Karan" userId="3d68655a-3f01-44da-8b71-44c0f8144f95" providerId="ADAL" clId="{B13611F9-FF10-4B65-B8BB-CFA65FEA1993}" dt="2024-09-09T19:22:50.966" v="1336" actId="478"/>
          <ac:spMkLst>
            <pc:docMk/>
            <pc:sldMk cId="3151496221" sldId="388"/>
            <ac:spMk id="4" creationId="{1F463F48-DACE-769B-6478-A469C170A96B}"/>
          </ac:spMkLst>
        </pc:spChg>
        <pc:spChg chg="mod">
          <ac:chgData name="Shakya, Karan" userId="3d68655a-3f01-44da-8b71-44c0f8144f95" providerId="ADAL" clId="{B13611F9-FF10-4B65-B8BB-CFA65FEA1993}" dt="2024-09-09T19:23:10.564" v="1359" actId="122"/>
          <ac:spMkLst>
            <pc:docMk/>
            <pc:sldMk cId="3151496221" sldId="388"/>
            <ac:spMk id="5" creationId="{065FB32C-EF6A-5A0F-1FC9-5CBC4D9D1496}"/>
          </ac:spMkLst>
        </pc:spChg>
        <pc:grpChg chg="mod">
          <ac:chgData name="Shakya, Karan" userId="3d68655a-3f01-44da-8b71-44c0f8144f95" providerId="ADAL" clId="{B13611F9-FF10-4B65-B8BB-CFA65FEA1993}" dt="2024-09-09T19:22:56.731" v="1337" actId="1076"/>
          <ac:grpSpMkLst>
            <pc:docMk/>
            <pc:sldMk cId="3151496221" sldId="388"/>
            <ac:grpSpMk id="6" creationId="{B0C8DED7-1153-0F0A-A0E0-60D7652B0BF1}"/>
          </ac:grpSpMkLst>
        </pc:grpChg>
      </pc:sldChg>
      <pc:sldChg chg="addSp delSp modSp add mod modNotesTx">
        <pc:chgData name="Shakya, Karan" userId="3d68655a-3f01-44da-8b71-44c0f8144f95" providerId="ADAL" clId="{B13611F9-FF10-4B65-B8BB-CFA65FEA1993}" dt="2024-09-11T17:05:43.040" v="6265" actId="20577"/>
        <pc:sldMkLst>
          <pc:docMk/>
          <pc:sldMk cId="1936508578" sldId="389"/>
        </pc:sldMkLst>
        <pc:spChg chg="del mod">
          <ac:chgData name="Shakya, Karan" userId="3d68655a-3f01-44da-8b71-44c0f8144f95" providerId="ADAL" clId="{B13611F9-FF10-4B65-B8BB-CFA65FEA1993}" dt="2024-09-09T19:23:40.571" v="1382" actId="478"/>
          <ac:spMkLst>
            <pc:docMk/>
            <pc:sldMk cId="1936508578" sldId="389"/>
            <ac:spMk id="4" creationId="{1F463F48-DACE-769B-6478-A469C170A96B}"/>
          </ac:spMkLst>
        </pc:spChg>
        <pc:spChg chg="mod">
          <ac:chgData name="Shakya, Karan" userId="3d68655a-3f01-44da-8b71-44c0f8144f95" providerId="ADAL" clId="{B13611F9-FF10-4B65-B8BB-CFA65FEA1993}" dt="2024-09-09T19:23:28.168" v="1379" actId="20577"/>
          <ac:spMkLst>
            <pc:docMk/>
            <pc:sldMk cId="1936508578" sldId="389"/>
            <ac:spMk id="5" creationId="{065FB32C-EF6A-5A0F-1FC9-5CBC4D9D1496}"/>
          </ac:spMkLst>
        </pc:spChg>
        <pc:spChg chg="mod">
          <ac:chgData name="Shakya, Karan" userId="3d68655a-3f01-44da-8b71-44c0f8144f95" providerId="ADAL" clId="{B13611F9-FF10-4B65-B8BB-CFA65FEA1993}" dt="2024-09-09T19:25:23.496" v="1407"/>
          <ac:spMkLst>
            <pc:docMk/>
            <pc:sldMk cId="1936508578" sldId="389"/>
            <ac:spMk id="12" creationId="{0B0C7D85-A20E-8A77-26DD-47B1F92ACC80}"/>
          </ac:spMkLst>
        </pc:spChg>
        <pc:picChg chg="add mod">
          <ac:chgData name="Shakya, Karan" userId="3d68655a-3f01-44da-8b71-44c0f8144f95" providerId="ADAL" clId="{B13611F9-FF10-4B65-B8BB-CFA65FEA1993}" dt="2024-09-09T19:24:49.413" v="1388" actId="1076"/>
          <ac:picMkLst>
            <pc:docMk/>
            <pc:sldMk cId="1936508578" sldId="389"/>
            <ac:picMk id="7" creationId="{B279DC08-B0F6-FC84-6B79-22F4759ED5F7}"/>
          </ac:picMkLst>
        </pc:picChg>
        <pc:picChg chg="del">
          <ac:chgData name="Shakya, Karan" userId="3d68655a-3f01-44da-8b71-44c0f8144f95" providerId="ADAL" clId="{B13611F9-FF10-4B65-B8BB-CFA65FEA1993}" dt="2024-09-09T19:23:38.884" v="1380" actId="478"/>
          <ac:picMkLst>
            <pc:docMk/>
            <pc:sldMk cId="1936508578" sldId="389"/>
            <ac:picMk id="11" creationId="{3836D163-79C1-EDB7-0CD7-DB23503BD5F1}"/>
          </ac:picMkLst>
        </pc:picChg>
      </pc:sldChg>
      <pc:sldChg chg="addSp delSp modSp add mod modNotesTx">
        <pc:chgData name="Shakya, Karan" userId="3d68655a-3f01-44da-8b71-44c0f8144f95" providerId="ADAL" clId="{B13611F9-FF10-4B65-B8BB-CFA65FEA1993}" dt="2024-09-11T17:05:47.978" v="6266" actId="20577"/>
        <pc:sldMkLst>
          <pc:docMk/>
          <pc:sldMk cId="705119277" sldId="390"/>
        </pc:sldMkLst>
        <pc:spChg chg="mod">
          <ac:chgData name="Shakya, Karan" userId="3d68655a-3f01-44da-8b71-44c0f8144f95" providerId="ADAL" clId="{B13611F9-FF10-4B65-B8BB-CFA65FEA1993}" dt="2024-09-10T14:27:38.352" v="1994" actId="20577"/>
          <ac:spMkLst>
            <pc:docMk/>
            <pc:sldMk cId="705119277" sldId="390"/>
            <ac:spMk id="5" creationId="{065FB32C-EF6A-5A0F-1FC9-5CBC4D9D1496}"/>
          </ac:spMkLst>
        </pc:spChg>
        <pc:spChg chg="mod">
          <ac:chgData name="Shakya, Karan" userId="3d68655a-3f01-44da-8b71-44c0f8144f95" providerId="ADAL" clId="{B13611F9-FF10-4B65-B8BB-CFA65FEA1993}" dt="2024-09-10T14:28:12.874" v="2025"/>
          <ac:spMkLst>
            <pc:docMk/>
            <pc:sldMk cId="705119277" sldId="390"/>
            <ac:spMk id="12" creationId="{0B0C7D85-A20E-8A77-26DD-47B1F92ACC80}"/>
          </ac:spMkLst>
        </pc:spChg>
        <pc:picChg chg="del">
          <ac:chgData name="Shakya, Karan" userId="3d68655a-3f01-44da-8b71-44c0f8144f95" providerId="ADAL" clId="{B13611F9-FF10-4B65-B8BB-CFA65FEA1993}" dt="2024-09-10T14:27:31.547" v="1961" actId="478"/>
          <ac:picMkLst>
            <pc:docMk/>
            <pc:sldMk cId="705119277" sldId="390"/>
            <ac:picMk id="7" creationId="{B279DC08-B0F6-FC84-6B79-22F4759ED5F7}"/>
          </ac:picMkLst>
        </pc:picChg>
        <pc:picChg chg="add mod">
          <ac:chgData name="Shakya, Karan" userId="3d68655a-3f01-44da-8b71-44c0f8144f95" providerId="ADAL" clId="{B13611F9-FF10-4B65-B8BB-CFA65FEA1993}" dt="2024-09-10T14:27:51.967" v="2003" actId="1076"/>
          <ac:picMkLst>
            <pc:docMk/>
            <pc:sldMk cId="705119277" sldId="390"/>
            <ac:picMk id="8" creationId="{D81B7CFB-821C-5E35-F085-2DF3AD9E2D0D}"/>
          </ac:picMkLst>
        </pc:picChg>
      </pc:sldChg>
      <pc:sldChg chg="add del">
        <pc:chgData name="Shakya, Karan" userId="3d68655a-3f01-44da-8b71-44c0f8144f95" providerId="ADAL" clId="{B13611F9-FF10-4B65-B8BB-CFA65FEA1993}" dt="2024-09-10T14:27:25.952" v="1959" actId="47"/>
        <pc:sldMkLst>
          <pc:docMk/>
          <pc:sldMk cId="864883408" sldId="390"/>
        </pc:sldMkLst>
      </pc:sldChg>
      <pc:sldChg chg="addSp delSp modSp add mod">
        <pc:chgData name="Shakya, Karan" userId="3d68655a-3f01-44da-8b71-44c0f8144f95" providerId="ADAL" clId="{B13611F9-FF10-4B65-B8BB-CFA65FEA1993}" dt="2024-09-10T15:51:47.190" v="3473" actId="1076"/>
        <pc:sldMkLst>
          <pc:docMk/>
          <pc:sldMk cId="1228090143" sldId="391"/>
        </pc:sldMkLst>
        <pc:spChg chg="del">
          <ac:chgData name="Shakya, Karan" userId="3d68655a-3f01-44da-8b71-44c0f8144f95" providerId="ADAL" clId="{B13611F9-FF10-4B65-B8BB-CFA65FEA1993}" dt="2024-09-10T15:04:56.185" v="2877" actId="478"/>
          <ac:spMkLst>
            <pc:docMk/>
            <pc:sldMk cId="1228090143" sldId="391"/>
            <ac:spMk id="4" creationId="{1F463F48-DACE-769B-6478-A469C170A96B}"/>
          </ac:spMkLst>
        </pc:spChg>
        <pc:spChg chg="del">
          <ac:chgData name="Shakya, Karan" userId="3d68655a-3f01-44da-8b71-44c0f8144f95" providerId="ADAL" clId="{B13611F9-FF10-4B65-B8BB-CFA65FEA1993}" dt="2024-09-10T15:04:56.185" v="2877" actId="478"/>
          <ac:spMkLst>
            <pc:docMk/>
            <pc:sldMk cId="1228090143" sldId="391"/>
            <ac:spMk id="7" creationId="{EDC2D8B4-62CE-B399-73AF-1575998DECF5}"/>
          </ac:spMkLst>
        </pc:spChg>
        <pc:spChg chg="del">
          <ac:chgData name="Shakya, Karan" userId="3d68655a-3f01-44da-8b71-44c0f8144f95" providerId="ADAL" clId="{B13611F9-FF10-4B65-B8BB-CFA65FEA1993}" dt="2024-09-10T15:04:56.185" v="2877" actId="478"/>
          <ac:spMkLst>
            <pc:docMk/>
            <pc:sldMk cId="1228090143" sldId="391"/>
            <ac:spMk id="8" creationId="{165BB4DB-AADC-504D-7DFD-D005BE4A92FC}"/>
          </ac:spMkLst>
        </pc:spChg>
        <pc:spChg chg="add mod">
          <ac:chgData name="Shakya, Karan" userId="3d68655a-3f01-44da-8b71-44c0f8144f95" providerId="ADAL" clId="{B13611F9-FF10-4B65-B8BB-CFA65FEA1993}" dt="2024-09-10T15:51:47.190" v="3473" actId="1076"/>
          <ac:spMkLst>
            <pc:docMk/>
            <pc:sldMk cId="1228090143" sldId="391"/>
            <ac:spMk id="9" creationId="{17333DBB-B61D-CF7B-549C-BE66AD8B8F69}"/>
          </ac:spMkLst>
        </pc:spChg>
      </pc:sldChg>
      <pc:sldChg chg="addSp delSp modSp add mod delAnim modAnim">
        <pc:chgData name="Shakya, Karan" userId="3d68655a-3f01-44da-8b71-44c0f8144f95" providerId="ADAL" clId="{B13611F9-FF10-4B65-B8BB-CFA65FEA1993}" dt="2024-09-11T15:58:23.924" v="6232" actId="478"/>
        <pc:sldMkLst>
          <pc:docMk/>
          <pc:sldMk cId="196367291" sldId="392"/>
        </pc:sldMkLst>
        <pc:spChg chg="add del">
          <ac:chgData name="Shakya, Karan" userId="3d68655a-3f01-44da-8b71-44c0f8144f95" providerId="ADAL" clId="{B13611F9-FF10-4B65-B8BB-CFA65FEA1993}" dt="2024-09-11T15:58:23.924" v="6232" actId="478"/>
          <ac:spMkLst>
            <pc:docMk/>
            <pc:sldMk cId="196367291" sldId="392"/>
            <ac:spMk id="9" creationId="{6BE42F41-42DB-5F4C-B182-0097253A7440}"/>
          </ac:spMkLst>
        </pc:spChg>
        <pc:spChg chg="mod">
          <ac:chgData name="Shakya, Karan" userId="3d68655a-3f01-44da-8b71-44c0f8144f95" providerId="ADAL" clId="{B13611F9-FF10-4B65-B8BB-CFA65FEA1993}" dt="2024-09-10T16:36:25.490" v="3549" actId="14100"/>
          <ac:spMkLst>
            <pc:docMk/>
            <pc:sldMk cId="196367291" sldId="392"/>
            <ac:spMk id="38" creationId="{7BC82A23-3F07-276B-5A12-E2E6893D211D}"/>
          </ac:spMkLst>
        </pc:spChg>
        <pc:spChg chg="mod">
          <ac:chgData name="Shakya, Karan" userId="3d68655a-3f01-44da-8b71-44c0f8144f95" providerId="ADAL" clId="{B13611F9-FF10-4B65-B8BB-CFA65FEA1993}" dt="2024-09-10T16:39:02.473" v="3553"/>
          <ac:spMkLst>
            <pc:docMk/>
            <pc:sldMk cId="196367291" sldId="392"/>
            <ac:spMk id="50" creationId="{92BBA2C9-657E-92AE-3B6E-265624128970}"/>
          </ac:spMkLst>
        </pc:spChg>
        <pc:spChg chg="mod">
          <ac:chgData name="Shakya, Karan" userId="3d68655a-3f01-44da-8b71-44c0f8144f95" providerId="ADAL" clId="{B13611F9-FF10-4B65-B8BB-CFA65FEA1993}" dt="2024-09-10T16:39:19.551" v="3556" actId="1076"/>
          <ac:spMkLst>
            <pc:docMk/>
            <pc:sldMk cId="196367291" sldId="392"/>
            <ac:spMk id="51" creationId="{361D07AE-1CB8-0C2A-6851-8F0111BABF05}"/>
          </ac:spMkLst>
        </pc:spChg>
        <pc:spChg chg="mod">
          <ac:chgData name="Shakya, Karan" userId="3d68655a-3f01-44da-8b71-44c0f8144f95" providerId="ADAL" clId="{B13611F9-FF10-4B65-B8BB-CFA65FEA1993}" dt="2024-09-10T16:39:02.473" v="3553"/>
          <ac:spMkLst>
            <pc:docMk/>
            <pc:sldMk cId="196367291" sldId="392"/>
            <ac:spMk id="64" creationId="{ADBC122A-8C2D-0961-4D6F-9ABD60B0EDCF}"/>
          </ac:spMkLst>
        </pc:spChg>
        <pc:spChg chg="mod">
          <ac:chgData name="Shakya, Karan" userId="3d68655a-3f01-44da-8b71-44c0f8144f95" providerId="ADAL" clId="{B13611F9-FF10-4B65-B8BB-CFA65FEA1993}" dt="2024-09-10T16:39:02.473" v="3553"/>
          <ac:spMkLst>
            <pc:docMk/>
            <pc:sldMk cId="196367291" sldId="392"/>
            <ac:spMk id="65" creationId="{47F4FE4A-1F1B-584B-1BB0-438F3DCCBFC4}"/>
          </ac:spMkLst>
        </pc:spChg>
        <pc:spChg chg="mod">
          <ac:chgData name="Shakya, Karan" userId="3d68655a-3f01-44da-8b71-44c0f8144f95" providerId="ADAL" clId="{B13611F9-FF10-4B65-B8BB-CFA65FEA1993}" dt="2024-09-10T16:39:39.214" v="3558" actId="1076"/>
          <ac:spMkLst>
            <pc:docMk/>
            <pc:sldMk cId="196367291" sldId="392"/>
            <ac:spMk id="68" creationId="{C74DE18B-206B-B97B-754B-56FC0942E7B4}"/>
          </ac:spMkLst>
        </pc:spChg>
        <pc:spChg chg="mod">
          <ac:chgData name="Shakya, Karan" userId="3d68655a-3f01-44da-8b71-44c0f8144f95" providerId="ADAL" clId="{B13611F9-FF10-4B65-B8BB-CFA65FEA1993}" dt="2024-09-10T16:39:02.473" v="3553"/>
          <ac:spMkLst>
            <pc:docMk/>
            <pc:sldMk cId="196367291" sldId="392"/>
            <ac:spMk id="69" creationId="{F42B9FFF-DA7B-2E7E-11CB-C5964076CDB5}"/>
          </ac:spMkLst>
        </pc:spChg>
        <pc:spChg chg="mod">
          <ac:chgData name="Shakya, Karan" userId="3d68655a-3f01-44da-8b71-44c0f8144f95" providerId="ADAL" clId="{B13611F9-FF10-4B65-B8BB-CFA65FEA1993}" dt="2024-09-10T16:42:01.711" v="3561"/>
          <ac:spMkLst>
            <pc:docMk/>
            <pc:sldMk cId="196367291" sldId="392"/>
            <ac:spMk id="75" creationId="{CA042972-10B1-462F-3ACF-B0196DD36A21}"/>
          </ac:spMkLst>
        </pc:spChg>
        <pc:spChg chg="add mod">
          <ac:chgData name="Shakya, Karan" userId="3d68655a-3f01-44da-8b71-44c0f8144f95" providerId="ADAL" clId="{B13611F9-FF10-4B65-B8BB-CFA65FEA1993}" dt="2024-09-10T16:43:25.695" v="3571" actId="164"/>
          <ac:spMkLst>
            <pc:docMk/>
            <pc:sldMk cId="196367291" sldId="392"/>
            <ac:spMk id="88" creationId="{F55B9056-9F5F-E312-3D02-F4915C2A22C3}"/>
          </ac:spMkLst>
        </pc:spChg>
        <pc:spChg chg="add mod">
          <ac:chgData name="Shakya, Karan" userId="3d68655a-3f01-44da-8b71-44c0f8144f95" providerId="ADAL" clId="{B13611F9-FF10-4B65-B8BB-CFA65FEA1993}" dt="2024-09-10T16:44:36.821" v="3574" actId="1076"/>
          <ac:spMkLst>
            <pc:docMk/>
            <pc:sldMk cId="196367291" sldId="392"/>
            <ac:spMk id="89" creationId="{01047E62-8BF9-A849-4237-B169B3923C5C}"/>
          </ac:spMkLst>
        </pc:spChg>
        <pc:spChg chg="add mod">
          <ac:chgData name="Shakya, Karan" userId="3d68655a-3f01-44da-8b71-44c0f8144f95" providerId="ADAL" clId="{B13611F9-FF10-4B65-B8BB-CFA65FEA1993}" dt="2024-09-10T16:43:25.695" v="3571" actId="164"/>
          <ac:spMkLst>
            <pc:docMk/>
            <pc:sldMk cId="196367291" sldId="392"/>
            <ac:spMk id="90" creationId="{53ADA7D7-A605-85E4-1B0C-FCD45EF5C2D8}"/>
          </ac:spMkLst>
        </pc:spChg>
        <pc:grpChg chg="add mod">
          <ac:chgData name="Shakya, Karan" userId="3d68655a-3f01-44da-8b71-44c0f8144f95" providerId="ADAL" clId="{B13611F9-FF10-4B65-B8BB-CFA65FEA1993}" dt="2024-09-10T16:38:56.330" v="3552" actId="1076"/>
          <ac:grpSpMkLst>
            <pc:docMk/>
            <pc:sldMk cId="196367291" sldId="392"/>
            <ac:grpSpMk id="29" creationId="{BE96A864-7230-5E4B-FCC1-3A2F8CBA523F}"/>
          </ac:grpSpMkLst>
        </pc:grpChg>
        <pc:grpChg chg="mod">
          <ac:chgData name="Shakya, Karan" userId="3d68655a-3f01-44da-8b71-44c0f8144f95" providerId="ADAL" clId="{B13611F9-FF10-4B65-B8BB-CFA65FEA1993}" dt="2024-09-10T16:36:01.576" v="3547"/>
          <ac:grpSpMkLst>
            <pc:docMk/>
            <pc:sldMk cId="196367291" sldId="392"/>
            <ac:grpSpMk id="37" creationId="{A4A767AF-0160-F449-0CC5-8A0F4E5F1A72}"/>
          </ac:grpSpMkLst>
        </pc:grpChg>
        <pc:grpChg chg="add mod">
          <ac:chgData name="Shakya, Karan" userId="3d68655a-3f01-44da-8b71-44c0f8144f95" providerId="ADAL" clId="{B13611F9-FF10-4B65-B8BB-CFA65FEA1993}" dt="2024-09-10T16:39:14.987" v="3555" actId="1076"/>
          <ac:grpSpMkLst>
            <pc:docMk/>
            <pc:sldMk cId="196367291" sldId="392"/>
            <ac:grpSpMk id="49" creationId="{EACF814A-14FD-E0F8-703F-795178C96A39}"/>
          </ac:grpSpMkLst>
        </pc:grpChg>
        <pc:grpChg chg="del">
          <ac:chgData name="Shakya, Karan" userId="3d68655a-3f01-44da-8b71-44c0f8144f95" providerId="ADAL" clId="{B13611F9-FF10-4B65-B8BB-CFA65FEA1993}" dt="2024-09-10T16:35:39.449" v="3543" actId="478"/>
          <ac:grpSpMkLst>
            <pc:docMk/>
            <pc:sldMk cId="196367291" sldId="392"/>
            <ac:grpSpMk id="58" creationId="{72FB0B06-E4D3-5B96-F309-D68D3F59718F}"/>
          </ac:grpSpMkLst>
        </pc:grpChg>
        <pc:grpChg chg="add mod">
          <ac:chgData name="Shakya, Karan" userId="3d68655a-3f01-44da-8b71-44c0f8144f95" providerId="ADAL" clId="{B13611F9-FF10-4B65-B8BB-CFA65FEA1993}" dt="2024-09-10T16:39:09.156" v="3554" actId="1076"/>
          <ac:grpSpMkLst>
            <pc:docMk/>
            <pc:sldMk cId="196367291" sldId="392"/>
            <ac:grpSpMk id="59" creationId="{DA17A91F-C75A-C7FA-A630-3A5758845A11}"/>
          </ac:grpSpMkLst>
        </pc:grpChg>
        <pc:grpChg chg="del">
          <ac:chgData name="Shakya, Karan" userId="3d68655a-3f01-44da-8b71-44c0f8144f95" providerId="ADAL" clId="{B13611F9-FF10-4B65-B8BB-CFA65FEA1993}" dt="2024-09-10T16:35:37.755" v="3542" actId="478"/>
          <ac:grpSpMkLst>
            <pc:docMk/>
            <pc:sldMk cId="196367291" sldId="392"/>
            <ac:grpSpMk id="60" creationId="{B17156F1-704B-6E3B-E36B-2881D9D432E6}"/>
          </ac:grpSpMkLst>
        </pc:grpChg>
        <pc:grpChg chg="del">
          <ac:chgData name="Shakya, Karan" userId="3d68655a-3f01-44da-8b71-44c0f8144f95" providerId="ADAL" clId="{B13611F9-FF10-4B65-B8BB-CFA65FEA1993}" dt="2024-09-10T16:35:41.357" v="3545" actId="478"/>
          <ac:grpSpMkLst>
            <pc:docMk/>
            <pc:sldMk cId="196367291" sldId="392"/>
            <ac:grpSpMk id="61" creationId="{8E06BBFA-4A72-302F-394B-E95767D61E29}"/>
          </ac:grpSpMkLst>
        </pc:grpChg>
        <pc:grpChg chg="del">
          <ac:chgData name="Shakya, Karan" userId="3d68655a-3f01-44da-8b71-44c0f8144f95" providerId="ADAL" clId="{B13611F9-FF10-4B65-B8BB-CFA65FEA1993}" dt="2024-09-10T16:35:42.618" v="3546" actId="478"/>
          <ac:grpSpMkLst>
            <pc:docMk/>
            <pc:sldMk cId="196367291" sldId="392"/>
            <ac:grpSpMk id="62" creationId="{1AF45A0D-1D5B-7E6E-AE58-06C58B829A4D}"/>
          </ac:grpSpMkLst>
        </pc:grpChg>
        <pc:grpChg chg="del">
          <ac:chgData name="Shakya, Karan" userId="3d68655a-3f01-44da-8b71-44c0f8144f95" providerId="ADAL" clId="{B13611F9-FF10-4B65-B8BB-CFA65FEA1993}" dt="2024-09-10T16:35:40.495" v="3544" actId="478"/>
          <ac:grpSpMkLst>
            <pc:docMk/>
            <pc:sldMk cId="196367291" sldId="392"/>
            <ac:grpSpMk id="63" creationId="{171BF006-1440-5D64-8B85-05310B9E09C2}"/>
          </ac:grpSpMkLst>
        </pc:grpChg>
        <pc:grpChg chg="add mod">
          <ac:chgData name="Shakya, Karan" userId="3d68655a-3f01-44da-8b71-44c0f8144f95" providerId="ADAL" clId="{B13611F9-FF10-4B65-B8BB-CFA65FEA1993}" dt="2024-09-10T16:39:24.475" v="3557" actId="1076"/>
          <ac:grpSpMkLst>
            <pc:docMk/>
            <pc:sldMk cId="196367291" sldId="392"/>
            <ac:grpSpMk id="67" creationId="{EAA32269-B3E1-E72F-E9B6-FE3BCC6733A3}"/>
          </ac:grpSpMkLst>
        </pc:grpChg>
        <pc:grpChg chg="add mod">
          <ac:chgData name="Shakya, Karan" userId="3d68655a-3f01-44da-8b71-44c0f8144f95" providerId="ADAL" clId="{B13611F9-FF10-4B65-B8BB-CFA65FEA1993}" dt="2024-09-10T16:42:05.250" v="3562" actId="1076"/>
          <ac:grpSpMkLst>
            <pc:docMk/>
            <pc:sldMk cId="196367291" sldId="392"/>
            <ac:grpSpMk id="73" creationId="{C41E7757-A3DC-58C0-B5BF-E0C0F28E9006}"/>
          </ac:grpSpMkLst>
        </pc:grpChg>
        <pc:grpChg chg="mod">
          <ac:chgData name="Shakya, Karan" userId="3d68655a-3f01-44da-8b71-44c0f8144f95" providerId="ADAL" clId="{B13611F9-FF10-4B65-B8BB-CFA65FEA1993}" dt="2024-09-10T16:42:01.711" v="3561"/>
          <ac:grpSpMkLst>
            <pc:docMk/>
            <pc:sldMk cId="196367291" sldId="392"/>
            <ac:grpSpMk id="74" creationId="{78F90AD9-1C6E-7C07-ED9A-8AAB68B80793}"/>
          </ac:grpSpMkLst>
        </pc:grpChg>
        <pc:grpChg chg="add mod">
          <ac:chgData name="Shakya, Karan" userId="3d68655a-3f01-44da-8b71-44c0f8144f95" providerId="ADAL" clId="{B13611F9-FF10-4B65-B8BB-CFA65FEA1993}" dt="2024-09-10T16:43:25.695" v="3571" actId="164"/>
          <ac:grpSpMkLst>
            <pc:docMk/>
            <pc:sldMk cId="196367291" sldId="392"/>
            <ac:grpSpMk id="91" creationId="{DC5F45D9-15EA-7353-3184-0AA88C55527E}"/>
          </ac:grpSpMkLst>
        </pc:grpChg>
        <pc:cxnChg chg="mod">
          <ac:chgData name="Shakya, Karan" userId="3d68655a-3f01-44da-8b71-44c0f8144f95" providerId="ADAL" clId="{B13611F9-FF10-4B65-B8BB-CFA65FEA1993}" dt="2024-09-10T16:35:41.357" v="3545" actId="478"/>
          <ac:cxnSpMkLst>
            <pc:docMk/>
            <pc:sldMk cId="196367291" sldId="392"/>
            <ac:cxnSpMk id="12" creationId="{EC131804-AE75-2D30-B956-B1E13018F411}"/>
          </ac:cxnSpMkLst>
        </pc:cxnChg>
        <pc:cxnChg chg="mod">
          <ac:chgData name="Shakya, Karan" userId="3d68655a-3f01-44da-8b71-44c0f8144f95" providerId="ADAL" clId="{B13611F9-FF10-4B65-B8BB-CFA65FEA1993}" dt="2024-09-10T16:35:39.449" v="3543" actId="478"/>
          <ac:cxnSpMkLst>
            <pc:docMk/>
            <pc:sldMk cId="196367291" sldId="392"/>
            <ac:cxnSpMk id="15" creationId="{565199A7-A9AD-1CBC-EA21-F478A5483371}"/>
          </ac:cxnSpMkLst>
        </pc:cxnChg>
        <pc:cxnChg chg="mod">
          <ac:chgData name="Shakya, Karan" userId="3d68655a-3f01-44da-8b71-44c0f8144f95" providerId="ADAL" clId="{B13611F9-FF10-4B65-B8BB-CFA65FEA1993}" dt="2024-09-10T16:35:37.755" v="3542" actId="478"/>
          <ac:cxnSpMkLst>
            <pc:docMk/>
            <pc:sldMk cId="196367291" sldId="392"/>
            <ac:cxnSpMk id="28" creationId="{2F76C8C2-FDE9-0A13-6310-19785501AE91}"/>
          </ac:cxnSpMkLst>
        </pc:cxnChg>
        <pc:cxnChg chg="mod">
          <ac:chgData name="Shakya, Karan" userId="3d68655a-3f01-44da-8b71-44c0f8144f95" providerId="ADAL" clId="{B13611F9-FF10-4B65-B8BB-CFA65FEA1993}" dt="2024-09-10T16:36:01.576" v="3547"/>
          <ac:cxnSpMkLst>
            <pc:docMk/>
            <pc:sldMk cId="196367291" sldId="392"/>
            <ac:cxnSpMk id="36" creationId="{95366ECA-AC45-A38F-5BF0-050C8D8DAD85}"/>
          </ac:cxnSpMkLst>
        </pc:cxnChg>
        <pc:cxnChg chg="mod">
          <ac:chgData name="Shakya, Karan" userId="3d68655a-3f01-44da-8b71-44c0f8144f95" providerId="ADAL" clId="{B13611F9-FF10-4B65-B8BB-CFA65FEA1993}" dt="2024-09-10T16:36:01.576" v="3547"/>
          <ac:cxnSpMkLst>
            <pc:docMk/>
            <pc:sldMk cId="196367291" sldId="392"/>
            <ac:cxnSpMk id="39" creationId="{665E01E1-3FA4-410E-BFE6-8DE1DD30131C}"/>
          </ac:cxnSpMkLst>
        </pc:cxnChg>
        <pc:cxnChg chg="mod">
          <ac:chgData name="Shakya, Karan" userId="3d68655a-3f01-44da-8b71-44c0f8144f95" providerId="ADAL" clId="{B13611F9-FF10-4B65-B8BB-CFA65FEA1993}" dt="2024-09-10T16:36:01.576" v="3547"/>
          <ac:cxnSpMkLst>
            <pc:docMk/>
            <pc:sldMk cId="196367291" sldId="392"/>
            <ac:cxnSpMk id="41" creationId="{6F6E0A9E-B548-A108-498D-ABC3E74C7C74}"/>
          </ac:cxnSpMkLst>
        </pc:cxnChg>
        <pc:cxnChg chg="mod">
          <ac:chgData name="Shakya, Karan" userId="3d68655a-3f01-44da-8b71-44c0f8144f95" providerId="ADAL" clId="{B13611F9-FF10-4B65-B8BB-CFA65FEA1993}" dt="2024-09-10T16:36:01.576" v="3547"/>
          <ac:cxnSpMkLst>
            <pc:docMk/>
            <pc:sldMk cId="196367291" sldId="392"/>
            <ac:cxnSpMk id="42" creationId="{9375228D-2671-4143-0E33-D953F1CF13D0}"/>
          </ac:cxnSpMkLst>
        </pc:cxnChg>
        <pc:cxnChg chg="mod">
          <ac:chgData name="Shakya, Karan" userId="3d68655a-3f01-44da-8b71-44c0f8144f95" providerId="ADAL" clId="{B13611F9-FF10-4B65-B8BB-CFA65FEA1993}" dt="2024-09-10T16:36:01.576" v="3547"/>
          <ac:cxnSpMkLst>
            <pc:docMk/>
            <pc:sldMk cId="196367291" sldId="392"/>
            <ac:cxnSpMk id="43" creationId="{1E84C47E-799F-0604-1B9D-1F3C8AFF15DD}"/>
          </ac:cxnSpMkLst>
        </pc:cxnChg>
        <pc:cxnChg chg="mod">
          <ac:chgData name="Shakya, Karan" userId="3d68655a-3f01-44da-8b71-44c0f8144f95" providerId="ADAL" clId="{B13611F9-FF10-4B65-B8BB-CFA65FEA1993}" dt="2024-09-10T16:35:42.618" v="3546" actId="478"/>
          <ac:cxnSpMkLst>
            <pc:docMk/>
            <pc:sldMk cId="196367291" sldId="392"/>
            <ac:cxnSpMk id="47" creationId="{30EF9E23-BF30-63AB-AB71-BC30FE987E5F}"/>
          </ac:cxnSpMkLst>
        </pc:cxnChg>
        <pc:cxnChg chg="mod">
          <ac:chgData name="Shakya, Karan" userId="3d68655a-3f01-44da-8b71-44c0f8144f95" providerId="ADAL" clId="{B13611F9-FF10-4B65-B8BB-CFA65FEA1993}" dt="2024-09-10T16:36:01.576" v="3547"/>
          <ac:cxnSpMkLst>
            <pc:docMk/>
            <pc:sldMk cId="196367291" sldId="392"/>
            <ac:cxnSpMk id="48" creationId="{15E6722A-3AFB-EACA-8D8E-C50D024A5D50}"/>
          </ac:cxnSpMkLst>
        </pc:cxnChg>
        <pc:cxnChg chg="mod">
          <ac:chgData name="Shakya, Karan" userId="3d68655a-3f01-44da-8b71-44c0f8144f95" providerId="ADAL" clId="{B13611F9-FF10-4B65-B8BB-CFA65FEA1993}" dt="2024-09-10T16:39:19.551" v="3556" actId="1076"/>
          <ac:cxnSpMkLst>
            <pc:docMk/>
            <pc:sldMk cId="196367291" sldId="392"/>
            <ac:cxnSpMk id="52" creationId="{FD1AFA8B-3D9C-074E-A373-E19FCA94BAB4}"/>
          </ac:cxnSpMkLst>
        </pc:cxnChg>
        <pc:cxnChg chg="mod">
          <ac:chgData name="Shakya, Karan" userId="3d68655a-3f01-44da-8b71-44c0f8144f95" providerId="ADAL" clId="{B13611F9-FF10-4B65-B8BB-CFA65FEA1993}" dt="2024-09-10T16:39:02.473" v="3553"/>
          <ac:cxnSpMkLst>
            <pc:docMk/>
            <pc:sldMk cId="196367291" sldId="392"/>
            <ac:cxnSpMk id="66" creationId="{16D7E660-9BCD-413A-C919-1F9FD527AB6A}"/>
          </ac:cxnSpMkLst>
        </pc:cxnChg>
        <pc:cxnChg chg="mod">
          <ac:chgData name="Shakya, Karan" userId="3d68655a-3f01-44da-8b71-44c0f8144f95" providerId="ADAL" clId="{B13611F9-FF10-4B65-B8BB-CFA65FEA1993}" dt="2024-09-10T16:39:39.214" v="3558" actId="1076"/>
          <ac:cxnSpMkLst>
            <pc:docMk/>
            <pc:sldMk cId="196367291" sldId="392"/>
            <ac:cxnSpMk id="70" creationId="{B5647CBC-9346-BDF6-2201-72E7F9DE76B1}"/>
          </ac:cxnSpMkLst>
        </pc:cxnChg>
        <pc:cxnChg chg="mod">
          <ac:chgData name="Shakya, Karan" userId="3d68655a-3f01-44da-8b71-44c0f8144f95" providerId="ADAL" clId="{B13611F9-FF10-4B65-B8BB-CFA65FEA1993}" dt="2024-09-10T16:42:01.711" v="3561"/>
          <ac:cxnSpMkLst>
            <pc:docMk/>
            <pc:sldMk cId="196367291" sldId="392"/>
            <ac:cxnSpMk id="76" creationId="{B8E980B4-D696-0831-0EB7-FDF0654C8B6F}"/>
          </ac:cxnSpMkLst>
        </pc:cxnChg>
        <pc:cxnChg chg="mod">
          <ac:chgData name="Shakya, Karan" userId="3d68655a-3f01-44da-8b71-44c0f8144f95" providerId="ADAL" clId="{B13611F9-FF10-4B65-B8BB-CFA65FEA1993}" dt="2024-09-10T16:42:01.711" v="3561"/>
          <ac:cxnSpMkLst>
            <pc:docMk/>
            <pc:sldMk cId="196367291" sldId="392"/>
            <ac:cxnSpMk id="77" creationId="{F9ACCA59-5564-71B3-3C86-6603D16C6041}"/>
          </ac:cxnSpMkLst>
        </pc:cxnChg>
        <pc:cxnChg chg="mod">
          <ac:chgData name="Shakya, Karan" userId="3d68655a-3f01-44da-8b71-44c0f8144f95" providerId="ADAL" clId="{B13611F9-FF10-4B65-B8BB-CFA65FEA1993}" dt="2024-09-10T16:42:01.711" v="3561"/>
          <ac:cxnSpMkLst>
            <pc:docMk/>
            <pc:sldMk cId="196367291" sldId="392"/>
            <ac:cxnSpMk id="78" creationId="{32848EAB-D4C7-33A6-1C69-502289DBEADD}"/>
          </ac:cxnSpMkLst>
        </pc:cxnChg>
        <pc:cxnChg chg="mod">
          <ac:chgData name="Shakya, Karan" userId="3d68655a-3f01-44da-8b71-44c0f8144f95" providerId="ADAL" clId="{B13611F9-FF10-4B65-B8BB-CFA65FEA1993}" dt="2024-09-10T16:42:01.711" v="3561"/>
          <ac:cxnSpMkLst>
            <pc:docMk/>
            <pc:sldMk cId="196367291" sldId="392"/>
            <ac:cxnSpMk id="79" creationId="{A9439AA4-93BE-B669-8038-0A7AEE6671C4}"/>
          </ac:cxnSpMkLst>
        </pc:cxnChg>
        <pc:cxnChg chg="mod">
          <ac:chgData name="Shakya, Karan" userId="3d68655a-3f01-44da-8b71-44c0f8144f95" providerId="ADAL" clId="{B13611F9-FF10-4B65-B8BB-CFA65FEA1993}" dt="2024-09-10T16:42:01.711" v="3561"/>
          <ac:cxnSpMkLst>
            <pc:docMk/>
            <pc:sldMk cId="196367291" sldId="392"/>
            <ac:cxnSpMk id="80" creationId="{21E7C75B-EAFB-CD23-F1C5-FD0737F285C4}"/>
          </ac:cxnSpMkLst>
        </pc:cxnChg>
        <pc:cxnChg chg="mod">
          <ac:chgData name="Shakya, Karan" userId="3d68655a-3f01-44da-8b71-44c0f8144f95" providerId="ADAL" clId="{B13611F9-FF10-4B65-B8BB-CFA65FEA1993}" dt="2024-09-10T16:42:01.711" v="3561"/>
          <ac:cxnSpMkLst>
            <pc:docMk/>
            <pc:sldMk cId="196367291" sldId="392"/>
            <ac:cxnSpMk id="81" creationId="{B639FA2B-0383-CBE1-5266-6A76CEECA81A}"/>
          </ac:cxnSpMkLst>
        </pc:cxnChg>
        <pc:cxnChg chg="mod">
          <ac:chgData name="Shakya, Karan" userId="3d68655a-3f01-44da-8b71-44c0f8144f95" providerId="ADAL" clId="{B13611F9-FF10-4B65-B8BB-CFA65FEA1993}" dt="2024-09-10T16:42:01.711" v="3561"/>
          <ac:cxnSpMkLst>
            <pc:docMk/>
            <pc:sldMk cId="196367291" sldId="392"/>
            <ac:cxnSpMk id="82" creationId="{382D1A92-7724-CA87-5C0B-24946F8279BE}"/>
          </ac:cxnSpMkLst>
        </pc:cxnChg>
        <pc:cxnChg chg="mod">
          <ac:chgData name="Shakya, Karan" userId="3d68655a-3f01-44da-8b71-44c0f8144f95" providerId="ADAL" clId="{B13611F9-FF10-4B65-B8BB-CFA65FEA1993}" dt="2024-09-10T16:42:01.711" v="3561"/>
          <ac:cxnSpMkLst>
            <pc:docMk/>
            <pc:sldMk cId="196367291" sldId="392"/>
            <ac:cxnSpMk id="83" creationId="{89137CEB-76F4-D42A-C9D3-556DB64D2478}"/>
          </ac:cxnSpMkLst>
        </pc:cxnChg>
        <pc:cxnChg chg="mod">
          <ac:chgData name="Shakya, Karan" userId="3d68655a-3f01-44da-8b71-44c0f8144f95" providerId="ADAL" clId="{B13611F9-FF10-4B65-B8BB-CFA65FEA1993}" dt="2024-09-10T16:42:01.711" v="3561"/>
          <ac:cxnSpMkLst>
            <pc:docMk/>
            <pc:sldMk cId="196367291" sldId="392"/>
            <ac:cxnSpMk id="84" creationId="{21B45D71-A3D3-56EF-DE99-FA30983B9BF3}"/>
          </ac:cxnSpMkLst>
        </pc:cxnChg>
        <pc:cxnChg chg="mod">
          <ac:chgData name="Shakya, Karan" userId="3d68655a-3f01-44da-8b71-44c0f8144f95" providerId="ADAL" clId="{B13611F9-FF10-4B65-B8BB-CFA65FEA1993}" dt="2024-09-10T16:42:01.711" v="3561"/>
          <ac:cxnSpMkLst>
            <pc:docMk/>
            <pc:sldMk cId="196367291" sldId="392"/>
            <ac:cxnSpMk id="85" creationId="{17CC0E51-3697-1EF2-0913-737494B77CD4}"/>
          </ac:cxnSpMkLst>
        </pc:cxnChg>
        <pc:cxnChg chg="mod">
          <ac:chgData name="Shakya, Karan" userId="3d68655a-3f01-44da-8b71-44c0f8144f95" providerId="ADAL" clId="{B13611F9-FF10-4B65-B8BB-CFA65FEA1993}" dt="2024-09-10T16:42:01.711" v="3561"/>
          <ac:cxnSpMkLst>
            <pc:docMk/>
            <pc:sldMk cId="196367291" sldId="392"/>
            <ac:cxnSpMk id="86" creationId="{9D367428-641F-34C6-60C4-978117D86B3D}"/>
          </ac:cxnSpMkLst>
        </pc:cxnChg>
        <pc:cxnChg chg="mod">
          <ac:chgData name="Shakya, Karan" userId="3d68655a-3f01-44da-8b71-44c0f8144f95" providerId="ADAL" clId="{B13611F9-FF10-4B65-B8BB-CFA65FEA1993}" dt="2024-09-10T16:42:01.711" v="3561"/>
          <ac:cxnSpMkLst>
            <pc:docMk/>
            <pc:sldMk cId="196367291" sldId="392"/>
            <ac:cxnSpMk id="87" creationId="{65AC9205-7E7F-188C-2BF0-E86F361216E3}"/>
          </ac:cxnSpMkLst>
        </pc:cxnChg>
      </pc:sldChg>
      <pc:sldChg chg="addSp delSp modSp add mod modNotesTx">
        <pc:chgData name="Shakya, Karan" userId="3d68655a-3f01-44da-8b71-44c0f8144f95" providerId="ADAL" clId="{B13611F9-FF10-4B65-B8BB-CFA65FEA1993}" dt="2024-09-11T17:05:57.190" v="6268" actId="20577"/>
        <pc:sldMkLst>
          <pc:docMk/>
          <pc:sldMk cId="1670212484" sldId="393"/>
        </pc:sldMkLst>
        <pc:spChg chg="mod">
          <ac:chgData name="Shakya, Karan" userId="3d68655a-3f01-44da-8b71-44c0f8144f95" providerId="ADAL" clId="{B13611F9-FF10-4B65-B8BB-CFA65FEA1993}" dt="2024-09-10T16:48:59.500" v="3745" actId="20577"/>
          <ac:spMkLst>
            <pc:docMk/>
            <pc:sldMk cId="1670212484" sldId="393"/>
            <ac:spMk id="5" creationId="{065FB32C-EF6A-5A0F-1FC9-5CBC4D9D1496}"/>
          </ac:spMkLst>
        </pc:spChg>
        <pc:spChg chg="mod">
          <ac:chgData name="Shakya, Karan" userId="3d68655a-3f01-44da-8b71-44c0f8144f95" providerId="ADAL" clId="{B13611F9-FF10-4B65-B8BB-CFA65FEA1993}" dt="2024-09-10T17:18:33.223" v="3830"/>
          <ac:spMkLst>
            <pc:docMk/>
            <pc:sldMk cId="1670212484" sldId="393"/>
            <ac:spMk id="12" creationId="{0B0C7D85-A20E-8A77-26DD-47B1F92ACC80}"/>
          </ac:spMkLst>
        </pc:spChg>
        <pc:picChg chg="add mod ord">
          <ac:chgData name="Shakya, Karan" userId="3d68655a-3f01-44da-8b71-44c0f8144f95" providerId="ADAL" clId="{B13611F9-FF10-4B65-B8BB-CFA65FEA1993}" dt="2024-09-10T17:18:17.241" v="3829" actId="167"/>
          <ac:picMkLst>
            <pc:docMk/>
            <pc:sldMk cId="1670212484" sldId="393"/>
            <ac:picMk id="7" creationId="{1806343E-577A-6F6C-5D64-208CCC37C754}"/>
          </ac:picMkLst>
        </pc:picChg>
        <pc:picChg chg="del">
          <ac:chgData name="Shakya, Karan" userId="3d68655a-3f01-44da-8b71-44c0f8144f95" providerId="ADAL" clId="{B13611F9-FF10-4B65-B8BB-CFA65FEA1993}" dt="2024-09-10T17:18:02.349" v="3823" actId="478"/>
          <ac:picMkLst>
            <pc:docMk/>
            <pc:sldMk cId="1670212484" sldId="393"/>
            <ac:picMk id="8" creationId="{D81B7CFB-821C-5E35-F085-2DF3AD9E2D0D}"/>
          </ac:picMkLst>
        </pc:picChg>
      </pc:sldChg>
      <pc:sldChg chg="addSp delSp modSp add mod modNotesTx">
        <pc:chgData name="Shakya, Karan" userId="3d68655a-3f01-44da-8b71-44c0f8144f95" providerId="ADAL" clId="{B13611F9-FF10-4B65-B8BB-CFA65FEA1993}" dt="2024-09-11T17:06:01.170" v="6269" actId="20577"/>
        <pc:sldMkLst>
          <pc:docMk/>
          <pc:sldMk cId="364412348" sldId="394"/>
        </pc:sldMkLst>
        <pc:spChg chg="add mod">
          <ac:chgData name="Shakya, Karan" userId="3d68655a-3f01-44da-8b71-44c0f8144f95" providerId="ADAL" clId="{B13611F9-FF10-4B65-B8BB-CFA65FEA1993}" dt="2024-09-10T17:31:36.744" v="4546" actId="113"/>
          <ac:spMkLst>
            <pc:docMk/>
            <pc:sldMk cId="364412348" sldId="394"/>
            <ac:spMk id="4" creationId="{C501D158-3C5F-2621-0E4F-2ADDA94A9EEF}"/>
          </ac:spMkLst>
        </pc:spChg>
        <pc:spChg chg="mod">
          <ac:chgData name="Shakya, Karan" userId="3d68655a-3f01-44da-8b71-44c0f8144f95" providerId="ADAL" clId="{B13611F9-FF10-4B65-B8BB-CFA65FEA1993}" dt="2024-09-10T17:22:56.707" v="3945" actId="20577"/>
          <ac:spMkLst>
            <pc:docMk/>
            <pc:sldMk cId="364412348" sldId="394"/>
            <ac:spMk id="5" creationId="{065FB32C-EF6A-5A0F-1FC9-5CBC4D9D1496}"/>
          </ac:spMkLst>
        </pc:spChg>
        <pc:spChg chg="mod">
          <ac:chgData name="Shakya, Karan" userId="3d68655a-3f01-44da-8b71-44c0f8144f95" providerId="ADAL" clId="{B13611F9-FF10-4B65-B8BB-CFA65FEA1993}" dt="2024-09-10T17:23:23.869" v="3959"/>
          <ac:spMkLst>
            <pc:docMk/>
            <pc:sldMk cId="364412348" sldId="394"/>
            <ac:spMk id="12" creationId="{0B0C7D85-A20E-8A77-26DD-47B1F92ACC80}"/>
          </ac:spMkLst>
        </pc:spChg>
        <pc:picChg chg="del">
          <ac:chgData name="Shakya, Karan" userId="3d68655a-3f01-44da-8b71-44c0f8144f95" providerId="ADAL" clId="{B13611F9-FF10-4B65-B8BB-CFA65FEA1993}" dt="2024-09-10T17:27:50.449" v="4026" actId="478"/>
          <ac:picMkLst>
            <pc:docMk/>
            <pc:sldMk cId="364412348" sldId="394"/>
            <ac:picMk id="7" creationId="{1806343E-577A-6F6C-5D64-208CCC37C754}"/>
          </ac:picMkLst>
        </pc:picChg>
      </pc:sldChg>
      <pc:sldChg chg="addSp delSp modSp add mod modNotesTx">
        <pc:chgData name="Shakya, Karan" userId="3d68655a-3f01-44da-8b71-44c0f8144f95" providerId="ADAL" clId="{B13611F9-FF10-4B65-B8BB-CFA65FEA1993}" dt="2024-09-11T17:06:05.470" v="6270" actId="20577"/>
        <pc:sldMkLst>
          <pc:docMk/>
          <pc:sldMk cId="210054176" sldId="395"/>
        </pc:sldMkLst>
        <pc:spChg chg="mod">
          <ac:chgData name="Shakya, Karan" userId="3d68655a-3f01-44da-8b71-44c0f8144f95" providerId="ADAL" clId="{B13611F9-FF10-4B65-B8BB-CFA65FEA1993}" dt="2024-09-10T17:23:35.171" v="3990" actId="20577"/>
          <ac:spMkLst>
            <pc:docMk/>
            <pc:sldMk cId="210054176" sldId="395"/>
            <ac:spMk id="5" creationId="{065FB32C-EF6A-5A0F-1FC9-5CBC4D9D1496}"/>
          </ac:spMkLst>
        </pc:spChg>
        <pc:picChg chg="del">
          <ac:chgData name="Shakya, Karan" userId="3d68655a-3f01-44da-8b71-44c0f8144f95" providerId="ADAL" clId="{B13611F9-FF10-4B65-B8BB-CFA65FEA1993}" dt="2024-09-10T17:23:37.926" v="3991" actId="478"/>
          <ac:picMkLst>
            <pc:docMk/>
            <pc:sldMk cId="210054176" sldId="395"/>
            <ac:picMk id="7" creationId="{1806343E-577A-6F6C-5D64-208CCC37C754}"/>
          </ac:picMkLst>
        </pc:picChg>
        <pc:picChg chg="add mod">
          <ac:chgData name="Shakya, Karan" userId="3d68655a-3f01-44da-8b71-44c0f8144f95" providerId="ADAL" clId="{B13611F9-FF10-4B65-B8BB-CFA65FEA1993}" dt="2024-09-11T00:07:49.934" v="5949" actId="1076"/>
          <ac:picMkLst>
            <pc:docMk/>
            <pc:sldMk cId="210054176" sldId="395"/>
            <ac:picMk id="7" creationId="{527DA5BE-219B-9430-662E-32854ABD2F70}"/>
          </ac:picMkLst>
        </pc:picChg>
        <pc:picChg chg="add del mod">
          <ac:chgData name="Shakya, Karan" userId="3d68655a-3f01-44da-8b71-44c0f8144f95" providerId="ADAL" clId="{B13611F9-FF10-4B65-B8BB-CFA65FEA1993}" dt="2024-09-11T00:07:39.098" v="5945" actId="478"/>
          <ac:picMkLst>
            <pc:docMk/>
            <pc:sldMk cId="210054176" sldId="395"/>
            <ac:picMk id="8" creationId="{6210D1E0-56BD-C7FC-1E6B-89FA47EA4A54}"/>
          </ac:picMkLst>
        </pc:picChg>
      </pc:sldChg>
      <pc:sldChg chg="addSp delSp modSp add mod modNotesTx">
        <pc:chgData name="Shakya, Karan" userId="3d68655a-3f01-44da-8b71-44c0f8144f95" providerId="ADAL" clId="{B13611F9-FF10-4B65-B8BB-CFA65FEA1993}" dt="2024-09-10T17:48:20.529" v="4573" actId="114"/>
        <pc:sldMkLst>
          <pc:docMk/>
          <pc:sldMk cId="3898695361" sldId="396"/>
        </pc:sldMkLst>
        <pc:spChg chg="mod">
          <ac:chgData name="Shakya, Karan" userId="3d68655a-3f01-44da-8b71-44c0f8144f95" providerId="ADAL" clId="{B13611F9-FF10-4B65-B8BB-CFA65FEA1993}" dt="2024-09-10T17:24:06.735" v="4022" actId="20577"/>
          <ac:spMkLst>
            <pc:docMk/>
            <pc:sldMk cId="3898695361" sldId="396"/>
            <ac:spMk id="5" creationId="{065FB32C-EF6A-5A0F-1FC9-5CBC4D9D1496}"/>
          </ac:spMkLst>
        </pc:spChg>
        <pc:spChg chg="add mod ord">
          <ac:chgData name="Shakya, Karan" userId="3d68655a-3f01-44da-8b71-44c0f8144f95" providerId="ADAL" clId="{B13611F9-FF10-4B65-B8BB-CFA65FEA1993}" dt="2024-09-10T17:48:20.529" v="4573" actId="114"/>
          <ac:spMkLst>
            <pc:docMk/>
            <pc:sldMk cId="3898695361" sldId="396"/>
            <ac:spMk id="8" creationId="{41547FF5-C932-E0A4-5208-9ADC2558C20A}"/>
          </ac:spMkLst>
        </pc:spChg>
        <pc:picChg chg="add del mod ord">
          <ac:chgData name="Shakya, Karan" userId="3d68655a-3f01-44da-8b71-44c0f8144f95" providerId="ADAL" clId="{B13611F9-FF10-4B65-B8BB-CFA65FEA1993}" dt="2024-09-10T17:45:36.270" v="4565" actId="21"/>
          <ac:picMkLst>
            <pc:docMk/>
            <pc:sldMk cId="3898695361" sldId="396"/>
            <ac:picMk id="7" creationId="{DA5D6CB6-3FB2-3FFD-B3DE-7954D7E0EF78}"/>
          </ac:picMkLst>
        </pc:picChg>
      </pc:sldChg>
      <pc:sldChg chg="add del">
        <pc:chgData name="Shakya, Karan" userId="3d68655a-3f01-44da-8b71-44c0f8144f95" providerId="ADAL" clId="{B13611F9-FF10-4B65-B8BB-CFA65FEA1993}" dt="2024-09-10T17:24:20.526" v="4024"/>
        <pc:sldMkLst>
          <pc:docMk/>
          <pc:sldMk cId="2303355825" sldId="397"/>
        </pc:sldMkLst>
      </pc:sldChg>
      <pc:sldChg chg="addSp modSp add modNotesTx">
        <pc:chgData name="Shakya, Karan" userId="3d68655a-3f01-44da-8b71-44c0f8144f95" providerId="ADAL" clId="{B13611F9-FF10-4B65-B8BB-CFA65FEA1993}" dt="2024-09-10T17:45:58.080" v="4567" actId="20577"/>
        <pc:sldMkLst>
          <pc:docMk/>
          <pc:sldMk cId="4193917201" sldId="397"/>
        </pc:sldMkLst>
        <pc:picChg chg="add mod">
          <ac:chgData name="Shakya, Karan" userId="3d68655a-3f01-44da-8b71-44c0f8144f95" providerId="ADAL" clId="{B13611F9-FF10-4B65-B8BB-CFA65FEA1993}" dt="2024-09-10T17:45:37.843" v="4566"/>
          <ac:picMkLst>
            <pc:docMk/>
            <pc:sldMk cId="4193917201" sldId="397"/>
            <ac:picMk id="7" creationId="{DA5D6CB6-3FB2-3FFD-B3DE-7954D7E0EF78}"/>
          </ac:picMkLst>
        </pc:picChg>
      </pc:sldChg>
      <pc:sldChg chg="addSp delSp modSp add mod">
        <pc:chgData name="Shakya, Karan" userId="3d68655a-3f01-44da-8b71-44c0f8144f95" providerId="ADAL" clId="{B13611F9-FF10-4B65-B8BB-CFA65FEA1993}" dt="2024-09-11T00:13:20.966" v="5974" actId="20577"/>
        <pc:sldMkLst>
          <pc:docMk/>
          <pc:sldMk cId="3614692438" sldId="398"/>
        </pc:sldMkLst>
        <pc:spChg chg="mod">
          <ac:chgData name="Shakya, Karan" userId="3d68655a-3f01-44da-8b71-44c0f8144f95" providerId="ADAL" clId="{B13611F9-FF10-4B65-B8BB-CFA65FEA1993}" dt="2024-09-11T00:13:20.966" v="5974" actId="20577"/>
          <ac:spMkLst>
            <pc:docMk/>
            <pc:sldMk cId="3614692438" sldId="398"/>
            <ac:spMk id="5" creationId="{065FB32C-EF6A-5A0F-1FC9-5CBC4D9D1496}"/>
          </ac:spMkLst>
        </pc:spChg>
        <pc:spChg chg="mod">
          <ac:chgData name="Shakya, Karan" userId="3d68655a-3f01-44da-8b71-44c0f8144f95" providerId="ADAL" clId="{B13611F9-FF10-4B65-B8BB-CFA65FEA1993}" dt="2024-09-10T17:49:57.813" v="4648"/>
          <ac:spMkLst>
            <pc:docMk/>
            <pc:sldMk cId="3614692438" sldId="398"/>
            <ac:spMk id="12" creationId="{0B0C7D85-A20E-8A77-26DD-47B1F92ACC80}"/>
          </ac:spMkLst>
        </pc:spChg>
        <pc:picChg chg="add mod">
          <ac:chgData name="Shakya, Karan" userId="3d68655a-3f01-44da-8b71-44c0f8144f95" providerId="ADAL" clId="{B13611F9-FF10-4B65-B8BB-CFA65FEA1993}" dt="2024-09-11T00:13:02.881" v="5952" actId="1076"/>
          <ac:picMkLst>
            <pc:docMk/>
            <pc:sldMk cId="3614692438" sldId="398"/>
            <ac:picMk id="7" creationId="{7D45C834-64EE-9FAE-CA03-3361E2A36F54}"/>
          </ac:picMkLst>
        </pc:picChg>
        <pc:picChg chg="del">
          <ac:chgData name="Shakya, Karan" userId="3d68655a-3f01-44da-8b71-44c0f8144f95" providerId="ADAL" clId="{B13611F9-FF10-4B65-B8BB-CFA65FEA1993}" dt="2024-09-10T17:49:30.483" v="4635" actId="478"/>
          <ac:picMkLst>
            <pc:docMk/>
            <pc:sldMk cId="3614692438" sldId="398"/>
            <ac:picMk id="7" creationId="{DA5D6CB6-3FB2-3FFD-B3DE-7954D7E0EF78}"/>
          </ac:picMkLst>
        </pc:picChg>
      </pc:sldChg>
      <pc:sldChg chg="addSp modSp add mod">
        <pc:chgData name="Shakya, Karan" userId="3d68655a-3f01-44da-8b71-44c0f8144f95" providerId="ADAL" clId="{B13611F9-FF10-4B65-B8BB-CFA65FEA1993}" dt="2024-09-11T00:24:30.476" v="6020" actId="208"/>
        <pc:sldMkLst>
          <pc:docMk/>
          <pc:sldMk cId="3607842960" sldId="399"/>
        </pc:sldMkLst>
        <pc:spChg chg="mod">
          <ac:chgData name="Shakya, Karan" userId="3d68655a-3f01-44da-8b71-44c0f8144f95" providerId="ADAL" clId="{B13611F9-FF10-4B65-B8BB-CFA65FEA1993}" dt="2024-09-11T00:13:35.661" v="6007" actId="20577"/>
          <ac:spMkLst>
            <pc:docMk/>
            <pc:sldMk cId="3607842960" sldId="399"/>
            <ac:spMk id="5" creationId="{065FB32C-EF6A-5A0F-1FC9-5CBC4D9D1496}"/>
          </ac:spMkLst>
        </pc:spChg>
        <pc:picChg chg="add mod">
          <ac:chgData name="Shakya, Karan" userId="3d68655a-3f01-44da-8b71-44c0f8144f95" providerId="ADAL" clId="{B13611F9-FF10-4B65-B8BB-CFA65FEA1993}" dt="2024-09-11T00:24:27.998" v="6019" actId="208"/>
          <ac:picMkLst>
            <pc:docMk/>
            <pc:sldMk cId="3607842960" sldId="399"/>
            <ac:picMk id="7" creationId="{49E50833-0DEE-C02F-2160-9FAD1515165D}"/>
          </ac:picMkLst>
        </pc:picChg>
        <pc:picChg chg="add mod">
          <ac:chgData name="Shakya, Karan" userId="3d68655a-3f01-44da-8b71-44c0f8144f95" providerId="ADAL" clId="{B13611F9-FF10-4B65-B8BB-CFA65FEA1993}" dt="2024-09-11T00:24:30.476" v="6020" actId="208"/>
          <ac:picMkLst>
            <pc:docMk/>
            <pc:sldMk cId="3607842960" sldId="399"/>
            <ac:picMk id="9" creationId="{D3288469-873A-F055-0F71-3E8A17AFA5B0}"/>
          </ac:picMkLst>
        </pc:picChg>
      </pc:sldChg>
      <pc:sldChg chg="delSp modSp add del mod">
        <pc:chgData name="Shakya, Karan" userId="3d68655a-3f01-44da-8b71-44c0f8144f95" providerId="ADAL" clId="{B13611F9-FF10-4B65-B8BB-CFA65FEA1993}" dt="2024-09-10T19:59:30.235" v="5944" actId="47"/>
        <pc:sldMkLst>
          <pc:docMk/>
          <pc:sldMk cId="1129518055" sldId="400"/>
        </pc:sldMkLst>
        <pc:spChg chg="mod">
          <ac:chgData name="Shakya, Karan" userId="3d68655a-3f01-44da-8b71-44c0f8144f95" providerId="ADAL" clId="{B13611F9-FF10-4B65-B8BB-CFA65FEA1993}" dt="2024-09-10T18:08:37.750" v="4896" actId="20577"/>
          <ac:spMkLst>
            <pc:docMk/>
            <pc:sldMk cId="1129518055" sldId="400"/>
            <ac:spMk id="5" creationId="{065FB32C-EF6A-5A0F-1FC9-5CBC4D9D1496}"/>
          </ac:spMkLst>
        </pc:spChg>
        <pc:picChg chg="del">
          <ac:chgData name="Shakya, Karan" userId="3d68655a-3f01-44da-8b71-44c0f8144f95" providerId="ADAL" clId="{B13611F9-FF10-4B65-B8BB-CFA65FEA1993}" dt="2024-09-10T18:51:32.828" v="5519" actId="478"/>
          <ac:picMkLst>
            <pc:docMk/>
            <pc:sldMk cId="1129518055" sldId="400"/>
            <ac:picMk id="7" creationId="{2F465FA8-0902-CE32-B74B-CC983A1C6A1A}"/>
          </ac:picMkLst>
        </pc:picChg>
      </pc:sldChg>
      <pc:sldChg chg="addSp modSp mod">
        <pc:chgData name="Shakya, Karan" userId="3d68655a-3f01-44da-8b71-44c0f8144f95" providerId="ADAL" clId="{B13611F9-FF10-4B65-B8BB-CFA65FEA1993}" dt="2024-09-11T13:28:06.774" v="6085" actId="1076"/>
        <pc:sldMkLst>
          <pc:docMk/>
          <pc:sldMk cId="4076861510" sldId="400"/>
        </pc:sldMkLst>
        <pc:spChg chg="mod">
          <ac:chgData name="Shakya, Karan" userId="3d68655a-3f01-44da-8b71-44c0f8144f95" providerId="ADAL" clId="{B13611F9-FF10-4B65-B8BB-CFA65FEA1993}" dt="2024-09-11T13:13:49.716" v="6075"/>
          <ac:spMkLst>
            <pc:docMk/>
            <pc:sldMk cId="4076861510" sldId="400"/>
            <ac:spMk id="12" creationId="{0B0C7D85-A20E-8A77-26DD-47B1F92ACC80}"/>
          </ac:spMkLst>
        </pc:spChg>
        <pc:picChg chg="add mod">
          <ac:chgData name="Shakya, Karan" userId="3d68655a-3f01-44da-8b71-44c0f8144f95" providerId="ADAL" clId="{B13611F9-FF10-4B65-B8BB-CFA65FEA1993}" dt="2024-09-11T13:28:06.774" v="6085" actId="1076"/>
          <ac:picMkLst>
            <pc:docMk/>
            <pc:sldMk cId="4076861510" sldId="400"/>
            <ac:picMk id="7" creationId="{884B5316-C335-665C-BFBE-DA0947B8DB46}"/>
          </ac:picMkLst>
        </pc:picChg>
      </pc:sldChg>
      <pc:sldChg chg="addSp modSp mod">
        <pc:chgData name="Shakya, Karan" userId="3d68655a-3f01-44da-8b71-44c0f8144f95" providerId="ADAL" clId="{B13611F9-FF10-4B65-B8BB-CFA65FEA1993}" dt="2024-09-11T13:09:26.421" v="6051"/>
        <pc:sldMkLst>
          <pc:docMk/>
          <pc:sldMk cId="3798981545" sldId="401"/>
        </pc:sldMkLst>
        <pc:spChg chg="add mod">
          <ac:chgData name="Shakya, Karan" userId="3d68655a-3f01-44da-8b71-44c0f8144f95" providerId="ADAL" clId="{B13611F9-FF10-4B65-B8BB-CFA65FEA1993}" dt="2024-09-11T13:09:13.636" v="6050" actId="1076"/>
          <ac:spMkLst>
            <pc:docMk/>
            <pc:sldMk cId="3798981545" sldId="401"/>
            <ac:spMk id="8" creationId="{FEE83945-935C-F7B9-20F7-B0A51580AC87}"/>
          </ac:spMkLst>
        </pc:spChg>
        <pc:spChg chg="mod">
          <ac:chgData name="Shakya, Karan" userId="3d68655a-3f01-44da-8b71-44c0f8144f95" providerId="ADAL" clId="{B13611F9-FF10-4B65-B8BB-CFA65FEA1993}" dt="2024-09-11T13:09:26.421" v="6051"/>
          <ac:spMkLst>
            <pc:docMk/>
            <pc:sldMk cId="3798981545" sldId="401"/>
            <ac:spMk id="12" creationId="{0B0C7D85-A20E-8A77-26DD-47B1F92ACC80}"/>
          </ac:spMkLst>
        </pc:spChg>
        <pc:picChg chg="add mod">
          <ac:chgData name="Shakya, Karan" userId="3d68655a-3f01-44da-8b71-44c0f8144f95" providerId="ADAL" clId="{B13611F9-FF10-4B65-B8BB-CFA65FEA1993}" dt="2024-09-11T13:09:05.910" v="6048" actId="208"/>
          <ac:picMkLst>
            <pc:docMk/>
            <pc:sldMk cId="3798981545" sldId="401"/>
            <ac:picMk id="7" creationId="{6F95858D-187D-2A6D-4C0D-08E4B3CCC6AA}"/>
          </ac:picMkLst>
        </pc:picChg>
      </pc:sldChg>
      <pc:sldChg chg="addSp delSp modSp add mod modNotesTx">
        <pc:chgData name="Shakya, Karan" userId="3d68655a-3f01-44da-8b71-44c0f8144f95" providerId="ADAL" clId="{B13611F9-FF10-4B65-B8BB-CFA65FEA1993}" dt="2024-09-11T17:05:53.047" v="6267" actId="20577"/>
        <pc:sldMkLst>
          <pc:docMk/>
          <pc:sldMk cId="2510832282" sldId="402"/>
        </pc:sldMkLst>
        <pc:spChg chg="mod">
          <ac:chgData name="Shakya, Karan" userId="3d68655a-3f01-44da-8b71-44c0f8144f95" providerId="ADAL" clId="{B13611F9-FF10-4B65-B8BB-CFA65FEA1993}" dt="2024-09-11T13:12:26.117" v="6071" actId="20577"/>
          <ac:spMkLst>
            <pc:docMk/>
            <pc:sldMk cId="2510832282" sldId="402"/>
            <ac:spMk id="5" creationId="{065FB32C-EF6A-5A0F-1FC9-5CBC4D9D1496}"/>
          </ac:spMkLst>
        </pc:spChg>
        <pc:picChg chg="del">
          <ac:chgData name="Shakya, Karan" userId="3d68655a-3f01-44da-8b71-44c0f8144f95" providerId="ADAL" clId="{B13611F9-FF10-4B65-B8BB-CFA65FEA1993}" dt="2024-09-11T13:12:27.865" v="6072" actId="478"/>
          <ac:picMkLst>
            <pc:docMk/>
            <pc:sldMk cId="2510832282" sldId="402"/>
            <ac:picMk id="7" creationId="{1806343E-577A-6F6C-5D64-208CCC37C754}"/>
          </ac:picMkLst>
        </pc:picChg>
        <pc:picChg chg="add mod">
          <ac:chgData name="Shakya, Karan" userId="3d68655a-3f01-44da-8b71-44c0f8144f95" providerId="ADAL" clId="{B13611F9-FF10-4B65-B8BB-CFA65FEA1993}" dt="2024-09-11T13:19:42.678" v="6080" actId="1076"/>
          <ac:picMkLst>
            <pc:docMk/>
            <pc:sldMk cId="2510832282" sldId="402"/>
            <ac:picMk id="8" creationId="{98A819C9-D4A4-A654-2A11-488AFFBB6E10}"/>
          </ac:picMkLst>
        </pc:picChg>
      </pc:sldChg>
      <pc:sldChg chg="new del">
        <pc:chgData name="Shakya, Karan" userId="3d68655a-3f01-44da-8b71-44c0f8144f95" providerId="ADAL" clId="{B13611F9-FF10-4B65-B8BB-CFA65FEA1993}" dt="2024-09-14T13:08:38.872" v="6273" actId="47"/>
        <pc:sldMkLst>
          <pc:docMk/>
          <pc:sldMk cId="1282441039" sldId="403"/>
        </pc:sldMkLst>
      </pc:sldChg>
      <pc:sldChg chg="addSp delSp modSp add mod">
        <pc:chgData name="Shakya, Karan" userId="3d68655a-3f01-44da-8b71-44c0f8144f95" providerId="ADAL" clId="{B13611F9-FF10-4B65-B8BB-CFA65FEA1993}" dt="2024-09-14T13:09:05.952" v="6281" actId="1076"/>
        <pc:sldMkLst>
          <pc:docMk/>
          <pc:sldMk cId="3067127428" sldId="404"/>
        </pc:sldMkLst>
        <pc:picChg chg="add mod">
          <ac:chgData name="Shakya, Karan" userId="3d68655a-3f01-44da-8b71-44c0f8144f95" providerId="ADAL" clId="{B13611F9-FF10-4B65-B8BB-CFA65FEA1993}" dt="2024-09-14T13:09:05.952" v="6281" actId="1076"/>
          <ac:picMkLst>
            <pc:docMk/>
            <pc:sldMk cId="3067127428" sldId="404"/>
            <ac:picMk id="7" creationId="{86AA32F1-948C-B25A-0E2A-601E98A6764B}"/>
          </ac:picMkLst>
        </pc:picChg>
        <pc:picChg chg="del">
          <ac:chgData name="Shakya, Karan" userId="3d68655a-3f01-44da-8b71-44c0f8144f95" providerId="ADAL" clId="{B13611F9-FF10-4B65-B8BB-CFA65FEA1993}" dt="2024-09-14T13:08:42.010" v="6274" actId="478"/>
          <ac:picMkLst>
            <pc:docMk/>
            <pc:sldMk cId="3067127428" sldId="404"/>
            <ac:picMk id="10" creationId="{E6EE8D8A-3FE9-0602-2D31-289CF3AAC81F}"/>
          </ac:picMkLst>
        </pc:picChg>
      </pc:sldChg>
      <pc:sldChg chg="addSp delSp modSp add mod ord">
        <pc:chgData name="Shakya, Karan" userId="3d68655a-3f01-44da-8b71-44c0f8144f95" providerId="ADAL" clId="{B13611F9-FF10-4B65-B8BB-CFA65FEA1993}" dt="2024-09-14T13:10:40.046" v="6291" actId="1076"/>
        <pc:sldMkLst>
          <pc:docMk/>
          <pc:sldMk cId="511431519" sldId="405"/>
        </pc:sldMkLst>
        <pc:picChg chg="add mod">
          <ac:chgData name="Shakya, Karan" userId="3d68655a-3f01-44da-8b71-44c0f8144f95" providerId="ADAL" clId="{B13611F9-FF10-4B65-B8BB-CFA65FEA1993}" dt="2024-09-14T13:10:40.046" v="6291" actId="1076"/>
          <ac:picMkLst>
            <pc:docMk/>
            <pc:sldMk cId="511431519" sldId="405"/>
            <ac:picMk id="7" creationId="{EAF9A45B-8640-28A9-7647-B87C35688ABF}"/>
          </ac:picMkLst>
        </pc:picChg>
        <pc:picChg chg="del">
          <ac:chgData name="Shakya, Karan" userId="3d68655a-3f01-44da-8b71-44c0f8144f95" providerId="ADAL" clId="{B13611F9-FF10-4B65-B8BB-CFA65FEA1993}" dt="2024-09-14T13:10:21.020" v="6285" actId="478"/>
          <ac:picMkLst>
            <pc:docMk/>
            <pc:sldMk cId="511431519" sldId="405"/>
            <ac:picMk id="10" creationId="{E6EE8D8A-3FE9-0602-2D31-289CF3AAC81F}"/>
          </ac:picMkLst>
        </pc:picChg>
      </pc:sldChg>
      <pc:sldChg chg="add del">
        <pc:chgData name="Shakya, Karan" userId="3d68655a-3f01-44da-8b71-44c0f8144f95" providerId="ADAL" clId="{B13611F9-FF10-4B65-B8BB-CFA65FEA1993}" dt="2024-09-14T13:08:43.409" v="6276"/>
        <pc:sldMkLst>
          <pc:docMk/>
          <pc:sldMk cId="1698444372" sldId="405"/>
        </pc:sldMkLst>
      </pc:sldChg>
      <pc:sldChg chg="addSp delSp modSp add mod">
        <pc:chgData name="Shakya, Karan" userId="3d68655a-3f01-44da-8b71-44c0f8144f95" providerId="ADAL" clId="{B13611F9-FF10-4B65-B8BB-CFA65FEA1993}" dt="2024-09-14T13:11:47.976" v="6299" actId="1076"/>
        <pc:sldMkLst>
          <pc:docMk/>
          <pc:sldMk cId="724489641" sldId="406"/>
        </pc:sldMkLst>
        <pc:spChg chg="del">
          <ac:chgData name="Shakya, Karan" userId="3d68655a-3f01-44da-8b71-44c0f8144f95" providerId="ADAL" clId="{B13611F9-FF10-4B65-B8BB-CFA65FEA1993}" dt="2024-09-14T13:11:30.498" v="6293" actId="478"/>
          <ac:spMkLst>
            <pc:docMk/>
            <pc:sldMk cId="724489641" sldId="406"/>
            <ac:spMk id="8" creationId="{FEE83945-935C-F7B9-20F7-B0A51580AC87}"/>
          </ac:spMkLst>
        </pc:spChg>
        <pc:spChg chg="del">
          <ac:chgData name="Shakya, Karan" userId="3d68655a-3f01-44da-8b71-44c0f8144f95" providerId="ADAL" clId="{B13611F9-FF10-4B65-B8BB-CFA65FEA1993}" dt="2024-09-14T13:11:30.498" v="6293" actId="478"/>
          <ac:spMkLst>
            <pc:docMk/>
            <pc:sldMk cId="724489641" sldId="406"/>
            <ac:spMk id="12" creationId="{0B0C7D85-A20E-8A77-26DD-47B1F92ACC80}"/>
          </ac:spMkLst>
        </pc:spChg>
        <pc:picChg chg="del">
          <ac:chgData name="Shakya, Karan" userId="3d68655a-3f01-44da-8b71-44c0f8144f95" providerId="ADAL" clId="{B13611F9-FF10-4B65-B8BB-CFA65FEA1993}" dt="2024-09-14T13:11:30.498" v="6293" actId="478"/>
          <ac:picMkLst>
            <pc:docMk/>
            <pc:sldMk cId="724489641" sldId="406"/>
            <ac:picMk id="7" creationId="{6F95858D-187D-2A6D-4C0D-08E4B3CCC6AA}"/>
          </ac:picMkLst>
        </pc:picChg>
        <pc:picChg chg="add mod">
          <ac:chgData name="Shakya, Karan" userId="3d68655a-3f01-44da-8b71-44c0f8144f95" providerId="ADAL" clId="{B13611F9-FF10-4B65-B8BB-CFA65FEA1993}" dt="2024-09-14T13:11:47.976" v="6299" actId="1076"/>
          <ac:picMkLst>
            <pc:docMk/>
            <pc:sldMk cId="724489641" sldId="406"/>
            <ac:picMk id="9" creationId="{39F45F52-73E7-50FA-5AFA-195C3FBF4F47}"/>
          </ac:picMkLst>
        </pc:picChg>
      </pc:sldChg>
    </pc:docChg>
  </pc:docChgLst>
  <pc:docChgLst>
    <pc:chgData name="Shakya, Karan" userId="3d68655a-3f01-44da-8b71-44c0f8144f95" providerId="ADAL" clId="{430D762E-F4D2-41FD-B1FC-D810951D8F1E}"/>
    <pc:docChg chg="modSld">
      <pc:chgData name="Shakya, Karan" userId="3d68655a-3f01-44da-8b71-44c0f8144f95" providerId="ADAL" clId="{430D762E-F4D2-41FD-B1FC-D810951D8F1E}" dt="2024-08-06T01:01:48.066" v="0" actId="20577"/>
      <pc:docMkLst>
        <pc:docMk/>
      </pc:docMkLst>
      <pc:sldChg chg="modSp mod">
        <pc:chgData name="Shakya, Karan" userId="3d68655a-3f01-44da-8b71-44c0f8144f95" providerId="ADAL" clId="{430D762E-F4D2-41FD-B1FC-D810951D8F1E}" dt="2024-08-06T01:01:48.066" v="0" actId="20577"/>
        <pc:sldMkLst>
          <pc:docMk/>
          <pc:sldMk cId="2758970979" sldId="341"/>
        </pc:sldMkLst>
        <pc:spChg chg="mod">
          <ac:chgData name="Shakya, Karan" userId="3d68655a-3f01-44da-8b71-44c0f8144f95" providerId="ADAL" clId="{430D762E-F4D2-41FD-B1FC-D810951D8F1E}" dt="2024-08-06T01:01:48.066" v="0" actId="20577"/>
          <ac:spMkLst>
            <pc:docMk/>
            <pc:sldMk cId="2758970979" sldId="341"/>
            <ac:spMk id="4" creationId="{1F463F48-DACE-769B-6478-A469C170A96B}"/>
          </ac:spMkLst>
        </pc:spChg>
      </pc:sldChg>
    </pc:docChg>
  </pc:docChgLst>
  <pc:docChgLst>
    <pc:chgData name="Shakya, Karan" userId="3d68655a-3f01-44da-8b71-44c0f8144f95" providerId="ADAL" clId="{A9A4611A-F658-2F4B-8059-EF463F6B35DA}"/>
    <pc:docChg chg="custSel addSld delSld modSld sldOrd">
      <pc:chgData name="Shakya, Karan" userId="3d68655a-3f01-44da-8b71-44c0f8144f95" providerId="ADAL" clId="{A9A4611A-F658-2F4B-8059-EF463F6B35DA}" dt="2024-09-03T12:41:28.443" v="892" actId="1076"/>
      <pc:docMkLst>
        <pc:docMk/>
      </pc:docMkLst>
      <pc:sldChg chg="modSp mod modNotesTx">
        <pc:chgData name="Shakya, Karan" userId="3d68655a-3f01-44da-8b71-44c0f8144f95" providerId="ADAL" clId="{A9A4611A-F658-2F4B-8059-EF463F6B35DA}" dt="2024-08-30T12:23:29.470" v="373" actId="20577"/>
        <pc:sldMkLst>
          <pc:docMk/>
          <pc:sldMk cId="1015833542" sldId="312"/>
        </pc:sldMkLst>
        <pc:spChg chg="mod">
          <ac:chgData name="Shakya, Karan" userId="3d68655a-3f01-44da-8b71-44c0f8144f95" providerId="ADAL" clId="{A9A4611A-F658-2F4B-8059-EF463F6B35DA}" dt="2024-08-30T12:19:01.687" v="14" actId="20577"/>
          <ac:spMkLst>
            <pc:docMk/>
            <pc:sldMk cId="1015833542" sldId="312"/>
            <ac:spMk id="5" creationId="{065FB32C-EF6A-5A0F-1FC9-5CBC4D9D1496}"/>
          </ac:spMkLst>
        </pc:spChg>
      </pc:sldChg>
      <pc:sldChg chg="del">
        <pc:chgData name="Shakya, Karan" userId="3d68655a-3f01-44da-8b71-44c0f8144f95" providerId="ADAL" clId="{A9A4611A-F658-2F4B-8059-EF463F6B35DA}" dt="2024-09-02T03:06:25.361" v="620" actId="2696"/>
        <pc:sldMkLst>
          <pc:docMk/>
          <pc:sldMk cId="1669406092" sldId="316"/>
        </pc:sldMkLst>
      </pc:sldChg>
      <pc:sldChg chg="del">
        <pc:chgData name="Shakya, Karan" userId="3d68655a-3f01-44da-8b71-44c0f8144f95" providerId="ADAL" clId="{A9A4611A-F658-2F4B-8059-EF463F6B35DA}" dt="2024-09-02T03:06:25.312" v="618" actId="2696"/>
        <pc:sldMkLst>
          <pc:docMk/>
          <pc:sldMk cId="3451862303" sldId="332"/>
        </pc:sldMkLst>
      </pc:sldChg>
      <pc:sldChg chg="del">
        <pc:chgData name="Shakya, Karan" userId="3d68655a-3f01-44da-8b71-44c0f8144f95" providerId="ADAL" clId="{A9A4611A-F658-2F4B-8059-EF463F6B35DA}" dt="2024-09-02T03:06:25.334" v="619" actId="2696"/>
        <pc:sldMkLst>
          <pc:docMk/>
          <pc:sldMk cId="3850594193" sldId="334"/>
        </pc:sldMkLst>
      </pc:sldChg>
      <pc:sldChg chg="delSp mod">
        <pc:chgData name="Shakya, Karan" userId="3d68655a-3f01-44da-8b71-44c0f8144f95" providerId="ADAL" clId="{A9A4611A-F658-2F4B-8059-EF463F6B35DA}" dt="2024-09-03T12:07:02.929" v="716" actId="478"/>
        <pc:sldMkLst>
          <pc:docMk/>
          <pc:sldMk cId="1686756880" sldId="335"/>
        </pc:sldMkLst>
        <pc:spChg chg="del">
          <ac:chgData name="Shakya, Karan" userId="3d68655a-3f01-44da-8b71-44c0f8144f95" providerId="ADAL" clId="{A9A4611A-F658-2F4B-8059-EF463F6B35DA}" dt="2024-09-03T12:07:02.929" v="716" actId="478"/>
          <ac:spMkLst>
            <pc:docMk/>
            <pc:sldMk cId="1686756880" sldId="335"/>
            <ac:spMk id="7" creationId="{2A15621F-3A4C-D509-41D6-949BB26FD8CD}"/>
          </ac:spMkLst>
        </pc:spChg>
      </pc:sldChg>
      <pc:sldChg chg="delSp mod">
        <pc:chgData name="Shakya, Karan" userId="3d68655a-3f01-44da-8b71-44c0f8144f95" providerId="ADAL" clId="{A9A4611A-F658-2F4B-8059-EF463F6B35DA}" dt="2024-09-03T12:07:07.298" v="717" actId="478"/>
        <pc:sldMkLst>
          <pc:docMk/>
          <pc:sldMk cId="941673657" sldId="336"/>
        </pc:sldMkLst>
        <pc:spChg chg="del">
          <ac:chgData name="Shakya, Karan" userId="3d68655a-3f01-44da-8b71-44c0f8144f95" providerId="ADAL" clId="{A9A4611A-F658-2F4B-8059-EF463F6B35DA}" dt="2024-09-03T12:07:07.298" v="717" actId="478"/>
          <ac:spMkLst>
            <pc:docMk/>
            <pc:sldMk cId="941673657" sldId="336"/>
            <ac:spMk id="7" creationId="{F2D49B65-9AE7-5092-1563-E46395C086C8}"/>
          </ac:spMkLst>
        </pc:spChg>
      </pc:sldChg>
      <pc:sldChg chg="del">
        <pc:chgData name="Shakya, Karan" userId="3d68655a-3f01-44da-8b71-44c0f8144f95" providerId="ADAL" clId="{A9A4611A-F658-2F4B-8059-EF463F6B35DA}" dt="2024-09-02T03:07:42.786" v="644" actId="2696"/>
        <pc:sldMkLst>
          <pc:docMk/>
          <pc:sldMk cId="1818459543" sldId="337"/>
        </pc:sldMkLst>
      </pc:sldChg>
      <pc:sldChg chg="ord">
        <pc:chgData name="Shakya, Karan" userId="3d68655a-3f01-44da-8b71-44c0f8144f95" providerId="ADAL" clId="{A9A4611A-F658-2F4B-8059-EF463F6B35DA}" dt="2024-09-02T03:07:28.572" v="643" actId="20578"/>
        <pc:sldMkLst>
          <pc:docMk/>
          <pc:sldMk cId="3218277856" sldId="338"/>
        </pc:sldMkLst>
      </pc:sldChg>
      <pc:sldChg chg="delSp modSp mod">
        <pc:chgData name="Shakya, Karan" userId="3d68655a-3f01-44da-8b71-44c0f8144f95" providerId="ADAL" clId="{A9A4611A-F658-2F4B-8059-EF463F6B35DA}" dt="2024-09-03T12:12:16.919" v="761" actId="1076"/>
        <pc:sldMkLst>
          <pc:docMk/>
          <pc:sldMk cId="2758970979" sldId="341"/>
        </pc:sldMkLst>
        <pc:spChg chg="mod">
          <ac:chgData name="Shakya, Karan" userId="3d68655a-3f01-44da-8b71-44c0f8144f95" providerId="ADAL" clId="{A9A4611A-F658-2F4B-8059-EF463F6B35DA}" dt="2024-09-03T12:12:16.919" v="761" actId="1076"/>
          <ac:spMkLst>
            <pc:docMk/>
            <pc:sldMk cId="2758970979" sldId="341"/>
            <ac:spMk id="4" creationId="{1F463F48-DACE-769B-6478-A469C170A96B}"/>
          </ac:spMkLst>
        </pc:spChg>
        <pc:spChg chg="del">
          <ac:chgData name="Shakya, Karan" userId="3d68655a-3f01-44da-8b71-44c0f8144f95" providerId="ADAL" clId="{A9A4611A-F658-2F4B-8059-EF463F6B35DA}" dt="2024-09-03T12:12:10.227" v="760" actId="478"/>
          <ac:spMkLst>
            <pc:docMk/>
            <pc:sldMk cId="2758970979" sldId="341"/>
            <ac:spMk id="8" creationId="{383308F5-3DAA-047E-A74E-46AA82F15D37}"/>
          </ac:spMkLst>
        </pc:spChg>
      </pc:sldChg>
      <pc:sldChg chg="delSp modSp mod">
        <pc:chgData name="Shakya, Karan" userId="3d68655a-3f01-44da-8b71-44c0f8144f95" providerId="ADAL" clId="{A9A4611A-F658-2F4B-8059-EF463F6B35DA}" dt="2024-09-03T12:41:28.443" v="892" actId="1076"/>
        <pc:sldMkLst>
          <pc:docMk/>
          <pc:sldMk cId="4114360202" sldId="343"/>
        </pc:sldMkLst>
        <pc:spChg chg="mod">
          <ac:chgData name="Shakya, Karan" userId="3d68655a-3f01-44da-8b71-44c0f8144f95" providerId="ADAL" clId="{A9A4611A-F658-2F4B-8059-EF463F6B35DA}" dt="2024-09-03T12:30:16.890" v="818" actId="1076"/>
          <ac:spMkLst>
            <pc:docMk/>
            <pc:sldMk cId="4114360202" sldId="343"/>
            <ac:spMk id="4" creationId="{1F463F48-DACE-769B-6478-A469C170A96B}"/>
          </ac:spMkLst>
        </pc:spChg>
        <pc:spChg chg="mod">
          <ac:chgData name="Shakya, Karan" userId="3d68655a-3f01-44da-8b71-44c0f8144f95" providerId="ADAL" clId="{A9A4611A-F658-2F4B-8059-EF463F6B35DA}" dt="2024-09-03T12:41:28.443" v="892" actId="1076"/>
          <ac:spMkLst>
            <pc:docMk/>
            <pc:sldMk cId="4114360202" sldId="343"/>
            <ac:spMk id="8" creationId="{B60754C7-09C4-A0CF-EED2-541B9321E2C0}"/>
          </ac:spMkLst>
        </pc:spChg>
        <pc:spChg chg="del">
          <ac:chgData name="Shakya, Karan" userId="3d68655a-3f01-44da-8b71-44c0f8144f95" providerId="ADAL" clId="{A9A4611A-F658-2F4B-8059-EF463F6B35DA}" dt="2024-09-03T12:30:05.768" v="816" actId="478"/>
          <ac:spMkLst>
            <pc:docMk/>
            <pc:sldMk cId="4114360202" sldId="343"/>
            <ac:spMk id="9" creationId="{83D0BDB2-56D4-F22D-AF0D-AB8143075A14}"/>
          </ac:spMkLst>
        </pc:spChg>
      </pc:sldChg>
      <pc:sldChg chg="add del">
        <pc:chgData name="Shakya, Karan" userId="3d68655a-3f01-44da-8b71-44c0f8144f95" providerId="ADAL" clId="{A9A4611A-F658-2F4B-8059-EF463F6B35DA}" dt="2024-09-02T03:06:25.292" v="617" actId="2696"/>
        <pc:sldMkLst>
          <pc:docMk/>
          <pc:sldMk cId="3447867887" sldId="357"/>
        </pc:sldMkLst>
      </pc:sldChg>
      <pc:sldChg chg="addSp delSp modSp add mod modNotesTx">
        <pc:chgData name="Shakya, Karan" userId="3d68655a-3f01-44da-8b71-44c0f8144f95" providerId="ADAL" clId="{A9A4611A-F658-2F4B-8059-EF463F6B35DA}" dt="2024-08-30T12:26:30.669" v="466" actId="20577"/>
        <pc:sldMkLst>
          <pc:docMk/>
          <pc:sldMk cId="3073014915" sldId="358"/>
        </pc:sldMkLst>
        <pc:spChg chg="del">
          <ac:chgData name="Shakya, Karan" userId="3d68655a-3f01-44da-8b71-44c0f8144f95" providerId="ADAL" clId="{A9A4611A-F658-2F4B-8059-EF463F6B35DA}" dt="2024-08-30T12:21:11.406" v="240" actId="478"/>
          <ac:spMkLst>
            <pc:docMk/>
            <pc:sldMk cId="3073014915" sldId="358"/>
            <ac:spMk id="4" creationId="{1F463F48-DACE-769B-6478-A469C170A96B}"/>
          </ac:spMkLst>
        </pc:spChg>
        <pc:spChg chg="mod">
          <ac:chgData name="Shakya, Karan" userId="3d68655a-3f01-44da-8b71-44c0f8144f95" providerId="ADAL" clId="{A9A4611A-F658-2F4B-8059-EF463F6B35DA}" dt="2024-08-30T12:23:56.314" v="416" actId="20577"/>
          <ac:spMkLst>
            <pc:docMk/>
            <pc:sldMk cId="3073014915" sldId="358"/>
            <ac:spMk id="5" creationId="{065FB32C-EF6A-5A0F-1FC9-5CBC4D9D1496}"/>
          </ac:spMkLst>
        </pc:spChg>
        <pc:picChg chg="add mod">
          <ac:chgData name="Shakya, Karan" userId="3d68655a-3f01-44da-8b71-44c0f8144f95" providerId="ADAL" clId="{A9A4611A-F658-2F4B-8059-EF463F6B35DA}" dt="2024-08-30T12:24:18.119" v="419"/>
          <ac:picMkLst>
            <pc:docMk/>
            <pc:sldMk cId="3073014915" sldId="358"/>
            <ac:picMk id="7" creationId="{2B372F13-F893-D372-3F75-28C574A39E3C}"/>
          </ac:picMkLst>
        </pc:picChg>
      </pc:sldChg>
      <pc:sldChg chg="modSp add del mod modNotesTx">
        <pc:chgData name="Shakya, Karan" userId="3d68655a-3f01-44da-8b71-44c0f8144f95" providerId="ADAL" clId="{A9A4611A-F658-2F4B-8059-EF463F6B35DA}" dt="2024-09-02T03:05:06.510" v="561" actId="2696"/>
        <pc:sldMkLst>
          <pc:docMk/>
          <pc:sldMk cId="206893658" sldId="359"/>
        </pc:sldMkLst>
        <pc:spChg chg="mod">
          <ac:chgData name="Shakya, Karan" userId="3d68655a-3f01-44da-8b71-44c0f8144f95" providerId="ADAL" clId="{A9A4611A-F658-2F4B-8059-EF463F6B35DA}" dt="2024-09-02T03:03:52.861" v="517" actId="20577"/>
          <ac:spMkLst>
            <pc:docMk/>
            <pc:sldMk cId="206893658" sldId="359"/>
            <ac:spMk id="5" creationId="{065FB32C-EF6A-5A0F-1FC9-5CBC4D9D1496}"/>
          </ac:spMkLst>
        </pc:spChg>
      </pc:sldChg>
      <pc:sldChg chg="modSp add mod">
        <pc:chgData name="Shakya, Karan" userId="3d68655a-3f01-44da-8b71-44c0f8144f95" providerId="ADAL" clId="{A9A4611A-F658-2F4B-8059-EF463F6B35DA}" dt="2024-09-02T03:04:35.848" v="559" actId="20577"/>
        <pc:sldMkLst>
          <pc:docMk/>
          <pc:sldMk cId="1679122732" sldId="360"/>
        </pc:sldMkLst>
        <pc:spChg chg="mod">
          <ac:chgData name="Shakya, Karan" userId="3d68655a-3f01-44da-8b71-44c0f8144f95" providerId="ADAL" clId="{A9A4611A-F658-2F4B-8059-EF463F6B35DA}" dt="2024-09-02T03:04:35.848" v="559" actId="20577"/>
          <ac:spMkLst>
            <pc:docMk/>
            <pc:sldMk cId="1679122732" sldId="360"/>
            <ac:spMk id="5" creationId="{065FB32C-EF6A-5A0F-1FC9-5CBC4D9D1496}"/>
          </ac:spMkLst>
        </pc:spChg>
      </pc:sldChg>
      <pc:sldChg chg="modSp add mod">
        <pc:chgData name="Shakya, Karan" userId="3d68655a-3f01-44da-8b71-44c0f8144f95" providerId="ADAL" clId="{A9A4611A-F658-2F4B-8059-EF463F6B35DA}" dt="2024-09-02T03:05:16.270" v="562" actId="20577"/>
        <pc:sldMkLst>
          <pc:docMk/>
          <pc:sldMk cId="1230416516" sldId="361"/>
        </pc:sldMkLst>
        <pc:spChg chg="mod">
          <ac:chgData name="Shakya, Karan" userId="3d68655a-3f01-44da-8b71-44c0f8144f95" providerId="ADAL" clId="{A9A4611A-F658-2F4B-8059-EF463F6B35DA}" dt="2024-09-02T03:05:16.270" v="562" actId="20577"/>
          <ac:spMkLst>
            <pc:docMk/>
            <pc:sldMk cId="1230416516" sldId="361"/>
            <ac:spMk id="5" creationId="{065FB32C-EF6A-5A0F-1FC9-5CBC4D9D1496}"/>
          </ac:spMkLst>
        </pc:spChg>
      </pc:sldChg>
      <pc:sldChg chg="modSp add del mod">
        <pc:chgData name="Shakya, Karan" userId="3d68655a-3f01-44da-8b71-44c0f8144f95" providerId="ADAL" clId="{A9A4611A-F658-2F4B-8059-EF463F6B35DA}" dt="2024-09-02T03:06:28.165" v="621" actId="2696"/>
        <pc:sldMkLst>
          <pc:docMk/>
          <pc:sldMk cId="3352844064" sldId="362"/>
        </pc:sldMkLst>
        <pc:spChg chg="mod">
          <ac:chgData name="Shakya, Karan" userId="3d68655a-3f01-44da-8b71-44c0f8144f95" providerId="ADAL" clId="{A9A4611A-F658-2F4B-8059-EF463F6B35DA}" dt="2024-09-02T03:05:23.188" v="579" actId="20577"/>
          <ac:spMkLst>
            <pc:docMk/>
            <pc:sldMk cId="3352844064" sldId="362"/>
            <ac:spMk id="5" creationId="{065FB32C-EF6A-5A0F-1FC9-5CBC4D9D1496}"/>
          </ac:spMkLst>
        </pc:spChg>
      </pc:sldChg>
      <pc:sldChg chg="modSp add mod">
        <pc:chgData name="Shakya, Karan" userId="3d68655a-3f01-44da-8b71-44c0f8144f95" providerId="ADAL" clId="{A9A4611A-F658-2F4B-8059-EF463F6B35DA}" dt="2024-09-02T03:06:09.097" v="616" actId="20577"/>
        <pc:sldMkLst>
          <pc:docMk/>
          <pc:sldMk cId="2972343110" sldId="363"/>
        </pc:sldMkLst>
        <pc:spChg chg="mod">
          <ac:chgData name="Shakya, Karan" userId="3d68655a-3f01-44da-8b71-44c0f8144f95" providerId="ADAL" clId="{A9A4611A-F658-2F4B-8059-EF463F6B35DA}" dt="2024-09-02T03:06:09.097" v="616" actId="20577"/>
          <ac:spMkLst>
            <pc:docMk/>
            <pc:sldMk cId="2972343110" sldId="363"/>
            <ac:spMk id="5" creationId="{065FB32C-EF6A-5A0F-1FC9-5CBC4D9D1496}"/>
          </ac:spMkLst>
        </pc:spChg>
      </pc:sldChg>
      <pc:sldChg chg="modSp add mod">
        <pc:chgData name="Shakya, Karan" userId="3d68655a-3f01-44da-8b71-44c0f8144f95" providerId="ADAL" clId="{A9A4611A-F658-2F4B-8059-EF463F6B35DA}" dt="2024-09-03T12:07:54.688" v="759" actId="15"/>
        <pc:sldMkLst>
          <pc:docMk/>
          <pc:sldMk cId="2899570230" sldId="364"/>
        </pc:sldMkLst>
        <pc:spChg chg="mod">
          <ac:chgData name="Shakya, Karan" userId="3d68655a-3f01-44da-8b71-44c0f8144f95" providerId="ADAL" clId="{A9A4611A-F658-2F4B-8059-EF463F6B35DA}" dt="2024-09-03T12:07:54.688" v="759" actId="15"/>
          <ac:spMkLst>
            <pc:docMk/>
            <pc:sldMk cId="2899570230" sldId="364"/>
            <ac:spMk id="4" creationId="{1F463F48-DACE-769B-6478-A469C170A96B}"/>
          </ac:spMkLst>
        </pc:spChg>
        <pc:spChg chg="mod">
          <ac:chgData name="Shakya, Karan" userId="3d68655a-3f01-44da-8b71-44c0f8144f95" providerId="ADAL" clId="{A9A4611A-F658-2F4B-8059-EF463F6B35DA}" dt="2024-09-02T03:06:39.757" v="642" actId="20577"/>
          <ac:spMkLst>
            <pc:docMk/>
            <pc:sldMk cId="2899570230" sldId="364"/>
            <ac:spMk id="5" creationId="{065FB32C-EF6A-5A0F-1FC9-5CBC4D9D1496}"/>
          </ac:spMkLst>
        </pc:spChg>
      </pc:sldChg>
      <pc:sldChg chg="modSp add del mod">
        <pc:chgData name="Shakya, Karan" userId="3d68655a-3f01-44da-8b71-44c0f8144f95" providerId="ADAL" clId="{A9A4611A-F658-2F4B-8059-EF463F6B35DA}" dt="2024-09-02T03:09:07.526" v="699" actId="2696"/>
        <pc:sldMkLst>
          <pc:docMk/>
          <pc:sldMk cId="1745707192" sldId="365"/>
        </pc:sldMkLst>
        <pc:spChg chg="mod">
          <ac:chgData name="Shakya, Karan" userId="3d68655a-3f01-44da-8b71-44c0f8144f95" providerId="ADAL" clId="{A9A4611A-F658-2F4B-8059-EF463F6B35DA}" dt="2024-09-02T03:08:00.080" v="666" actId="20577"/>
          <ac:spMkLst>
            <pc:docMk/>
            <pc:sldMk cId="1745707192" sldId="365"/>
            <ac:spMk id="5" creationId="{065FB32C-EF6A-5A0F-1FC9-5CBC4D9D1496}"/>
          </ac:spMkLst>
        </pc:spChg>
      </pc:sldChg>
      <pc:sldChg chg="modSp add mod">
        <pc:chgData name="Shakya, Karan" userId="3d68655a-3f01-44da-8b71-44c0f8144f95" providerId="ADAL" clId="{A9A4611A-F658-2F4B-8059-EF463F6B35DA}" dt="2024-09-02T03:08:07.906" v="682" actId="20577"/>
        <pc:sldMkLst>
          <pc:docMk/>
          <pc:sldMk cId="2908413739" sldId="366"/>
        </pc:sldMkLst>
        <pc:spChg chg="mod">
          <ac:chgData name="Shakya, Karan" userId="3d68655a-3f01-44da-8b71-44c0f8144f95" providerId="ADAL" clId="{A9A4611A-F658-2F4B-8059-EF463F6B35DA}" dt="2024-09-02T03:08:07.906" v="682" actId="20577"/>
          <ac:spMkLst>
            <pc:docMk/>
            <pc:sldMk cId="2908413739" sldId="366"/>
            <ac:spMk id="5" creationId="{065FB32C-EF6A-5A0F-1FC9-5CBC4D9D1496}"/>
          </ac:spMkLst>
        </pc:spChg>
      </pc:sldChg>
      <pc:sldChg chg="modSp add mod">
        <pc:chgData name="Shakya, Karan" userId="3d68655a-3f01-44da-8b71-44c0f8144f95" providerId="ADAL" clId="{A9A4611A-F658-2F4B-8059-EF463F6B35DA}" dt="2024-09-02T03:08:36.934" v="698" actId="20577"/>
        <pc:sldMkLst>
          <pc:docMk/>
          <pc:sldMk cId="509734553" sldId="367"/>
        </pc:sldMkLst>
        <pc:spChg chg="mod">
          <ac:chgData name="Shakya, Karan" userId="3d68655a-3f01-44da-8b71-44c0f8144f95" providerId="ADAL" clId="{A9A4611A-F658-2F4B-8059-EF463F6B35DA}" dt="2024-09-02T03:08:36.934" v="698" actId="20577"/>
          <ac:spMkLst>
            <pc:docMk/>
            <pc:sldMk cId="509734553" sldId="367"/>
            <ac:spMk id="5" creationId="{065FB32C-EF6A-5A0F-1FC9-5CBC4D9D1496}"/>
          </ac:spMkLst>
        </pc:spChg>
      </pc:sldChg>
      <pc:sldChg chg="modSp mod">
        <pc:chgData name="Shakya, Karan" userId="3d68655a-3f01-44da-8b71-44c0f8144f95" providerId="ADAL" clId="{A9A4611A-F658-2F4B-8059-EF463F6B35DA}" dt="2024-09-03T11:58:27.243" v="703" actId="14100"/>
        <pc:sldMkLst>
          <pc:docMk/>
          <pc:sldMk cId="1590678898" sldId="368"/>
        </pc:sldMkLst>
        <pc:spChg chg="mod">
          <ac:chgData name="Shakya, Karan" userId="3d68655a-3f01-44da-8b71-44c0f8144f95" providerId="ADAL" clId="{A9A4611A-F658-2F4B-8059-EF463F6B35DA}" dt="2024-09-03T11:58:27.243" v="703" actId="14100"/>
          <ac:spMkLst>
            <pc:docMk/>
            <pc:sldMk cId="1590678898" sldId="368"/>
            <ac:spMk id="4" creationId="{1F463F48-DACE-769B-6478-A469C170A96B}"/>
          </ac:spMkLst>
        </pc:spChg>
      </pc:sldChg>
      <pc:sldChg chg="modSp mod">
        <pc:chgData name="Shakya, Karan" userId="3d68655a-3f01-44da-8b71-44c0f8144f95" providerId="ADAL" clId="{A9A4611A-F658-2F4B-8059-EF463F6B35DA}" dt="2024-09-03T12:00:26.163" v="712" actId="1076"/>
        <pc:sldMkLst>
          <pc:docMk/>
          <pc:sldMk cId="253094279" sldId="370"/>
        </pc:sldMkLst>
        <pc:spChg chg="mod">
          <ac:chgData name="Shakya, Karan" userId="3d68655a-3f01-44da-8b71-44c0f8144f95" providerId="ADAL" clId="{A9A4611A-F658-2F4B-8059-EF463F6B35DA}" dt="2024-09-03T12:00:26.163" v="712" actId="1076"/>
          <ac:spMkLst>
            <pc:docMk/>
            <pc:sldMk cId="253094279" sldId="370"/>
            <ac:spMk id="4" creationId="{1F463F48-DACE-769B-6478-A469C170A96B}"/>
          </ac:spMkLst>
        </pc:spChg>
      </pc:sldChg>
      <pc:sldChg chg="modSp">
        <pc:chgData name="Shakya, Karan" userId="3d68655a-3f01-44da-8b71-44c0f8144f95" providerId="ADAL" clId="{A9A4611A-F658-2F4B-8059-EF463F6B35DA}" dt="2024-09-03T12:01:27.207" v="714" actId="20577"/>
        <pc:sldMkLst>
          <pc:docMk/>
          <pc:sldMk cId="1417321764" sldId="372"/>
        </pc:sldMkLst>
        <pc:spChg chg="mod">
          <ac:chgData name="Shakya, Karan" userId="3d68655a-3f01-44da-8b71-44c0f8144f95" providerId="ADAL" clId="{A9A4611A-F658-2F4B-8059-EF463F6B35DA}" dt="2024-09-03T12:01:27.207" v="714" actId="20577"/>
          <ac:spMkLst>
            <pc:docMk/>
            <pc:sldMk cId="1417321764" sldId="372"/>
            <ac:spMk id="7" creationId="{EDC2D8B4-62CE-B399-73AF-1575998DECF5}"/>
          </ac:spMkLst>
        </pc:spChg>
      </pc:sldChg>
      <pc:sldChg chg="modSp mod">
        <pc:chgData name="Shakya, Karan" userId="3d68655a-3f01-44da-8b71-44c0f8144f95" providerId="ADAL" clId="{A9A4611A-F658-2F4B-8059-EF463F6B35DA}" dt="2024-09-03T12:03:51.431" v="715" actId="1076"/>
        <pc:sldMkLst>
          <pc:docMk/>
          <pc:sldMk cId="1323748443" sldId="373"/>
        </pc:sldMkLst>
        <pc:spChg chg="mod">
          <ac:chgData name="Shakya, Karan" userId="3d68655a-3f01-44da-8b71-44c0f8144f95" providerId="ADAL" clId="{A9A4611A-F658-2F4B-8059-EF463F6B35DA}" dt="2024-09-03T12:03:51.431" v="715" actId="1076"/>
          <ac:spMkLst>
            <pc:docMk/>
            <pc:sldMk cId="1323748443" sldId="373"/>
            <ac:spMk id="8" creationId="{0AD72284-6515-DE93-E105-1F2A5A867E92}"/>
          </ac:spMkLst>
        </pc:spChg>
      </pc:sldChg>
      <pc:sldChg chg="modSp">
        <pc:chgData name="Shakya, Karan" userId="3d68655a-3f01-44da-8b71-44c0f8144f95" providerId="ADAL" clId="{A9A4611A-F658-2F4B-8059-EF463F6B35DA}" dt="2024-09-03T12:24:17.461" v="762" actId="20577"/>
        <pc:sldMkLst>
          <pc:docMk/>
          <pc:sldMk cId="1212316713" sldId="375"/>
        </pc:sldMkLst>
        <pc:spChg chg="mod">
          <ac:chgData name="Shakya, Karan" userId="3d68655a-3f01-44da-8b71-44c0f8144f95" providerId="ADAL" clId="{A9A4611A-F658-2F4B-8059-EF463F6B35DA}" dt="2024-09-03T12:24:17.461" v="762" actId="20577"/>
          <ac:spMkLst>
            <pc:docMk/>
            <pc:sldMk cId="1212316713" sldId="375"/>
            <ac:spMk id="7" creationId="{1140CD61-C0D3-FC3B-3C71-67BA3DE281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8F628-BD9A-47C0-88F2-456BD9A3A31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21419-F23F-4BBF-9433-E79BC6660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7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21419-F23F-4BBF-9433-E79BC6660C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38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21419-F23F-4BBF-9433-E79BC6660C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87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21419-F23F-4BBF-9433-E79BC6660C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46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21419-F23F-4BBF-9433-E79BC6660C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528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21419-F23F-4BBF-9433-E79BC6660C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50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21419-F23F-4BBF-9433-E79BC6660C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31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21419-F23F-4BBF-9433-E79BC6660C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30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21419-F23F-4BBF-9433-E79BC6660C7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21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21419-F23F-4BBF-9433-E79BC6660C7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52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21419-F23F-4BBF-9433-E79BC6660C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35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21419-F23F-4BBF-9433-E79BC6660C7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9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21419-F23F-4BBF-9433-E79BC6660C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11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21419-F23F-4BBF-9433-E79BC6660C7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72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21419-F23F-4BBF-9433-E79BC6660C7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39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21419-F23F-4BBF-9433-E79BC6660C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3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21419-F23F-4BBF-9433-E79BC6660C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12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21419-F23F-4BBF-9433-E79BC6660C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76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21419-F23F-4BBF-9433-E79BC6660C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63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21419-F23F-4BBF-9433-E79BC6660C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05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21419-F23F-4BBF-9433-E79BC6660C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31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21419-F23F-4BBF-9433-E79BC6660C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51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5D4B-67D9-4E36-9550-A2FE647921A6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DC61-7A83-4692-86BB-F427E2357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6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5D4B-67D9-4E36-9550-A2FE647921A6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DC61-7A83-4692-86BB-F427E2357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96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5D4B-67D9-4E36-9550-A2FE647921A6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DC61-7A83-4692-86BB-F427E2357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15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5D4B-67D9-4E36-9550-A2FE647921A6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DC61-7A83-4692-86BB-F427E2357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5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5D4B-67D9-4E36-9550-A2FE647921A6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DC61-7A83-4692-86BB-F427E2357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0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5D4B-67D9-4E36-9550-A2FE647921A6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DC61-7A83-4692-86BB-F427E2357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5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5D4B-67D9-4E36-9550-A2FE647921A6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DC61-7A83-4692-86BB-F427E2357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5D4B-67D9-4E36-9550-A2FE647921A6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DC61-7A83-4692-86BB-F427E2357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4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5D4B-67D9-4E36-9550-A2FE647921A6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DC61-7A83-4692-86BB-F427E2357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6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5D4B-67D9-4E36-9550-A2FE647921A6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DC61-7A83-4692-86BB-F427E2357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5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5D4B-67D9-4E36-9550-A2FE647921A6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BDC61-7A83-4692-86BB-F427E2357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3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A85D4B-67D9-4E36-9550-A2FE647921A6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0BDC61-7A83-4692-86BB-F427E2357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2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5" Type="http://schemas.openxmlformats.org/officeDocument/2006/relationships/slide" Target="slide8.xml"/><Relationship Id="rId4" Type="http://schemas.openxmlformats.org/officeDocument/2006/relationships/image" Target="../media/image1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7A1287-F459-8CE8-2A30-86C8BF17D45E}"/>
              </a:ext>
            </a:extLst>
          </p:cNvPr>
          <p:cNvSpPr txBox="1"/>
          <p:nvPr/>
        </p:nvSpPr>
        <p:spPr>
          <a:xfrm>
            <a:off x="723226" y="1365409"/>
            <a:ext cx="10745544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Children of the Dam:</a:t>
            </a:r>
          </a:p>
          <a:p>
            <a:pPr algn="ctr"/>
            <a:r>
              <a:rPr lang="en-US" sz="4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Helvetica" pitchFamily="2" charset="0"/>
              </a:rPr>
              <a:t>Evaluating Impacts of Irrigation Dams on Children in India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B0C550-E1BE-5296-2ED1-929977B5117B}"/>
              </a:ext>
            </a:extLst>
          </p:cNvPr>
          <p:cNvSpPr txBox="1"/>
          <p:nvPr/>
        </p:nvSpPr>
        <p:spPr>
          <a:xfrm>
            <a:off x="4377450" y="4415373"/>
            <a:ext cx="34370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cs typeface="Times New Roman" panose="02020603050405020304" pitchFamily="18" charset="0"/>
              </a:rPr>
              <a:t>Karan S. Shakya </a:t>
            </a:r>
          </a:p>
          <a:p>
            <a:pPr algn="ctr"/>
            <a:r>
              <a:rPr lang="en-US" sz="2800" dirty="0">
                <a:cs typeface="Times New Roman" panose="02020603050405020304" pitchFamily="18" charset="0"/>
              </a:rPr>
              <a:t>(</a:t>
            </a:r>
            <a:r>
              <a:rPr lang="en-US" sz="2800" i="1" dirty="0">
                <a:cs typeface="Times New Roman" panose="02020603050405020304" pitchFamily="18" charset="0"/>
              </a:rPr>
              <a:t>NEUDC 2024</a:t>
            </a:r>
            <a:r>
              <a:rPr lang="en-US" sz="2800" dirty="0"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AutoShape 4" descr="Home | AEDE">
            <a:extLst>
              <a:ext uri="{FF2B5EF4-FFF2-40B4-BE49-F238E27FC236}">
                <a16:creationId xmlns:a16="http://schemas.microsoft.com/office/drawing/2014/main" id="{6FE6904B-B7F2-64AD-A960-58A8A6FEDE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07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B2DA8-92D1-12BC-650C-765FDDA99BF9}"/>
              </a:ext>
            </a:extLst>
          </p:cNvPr>
          <p:cNvSpPr/>
          <p:nvPr/>
        </p:nvSpPr>
        <p:spPr>
          <a:xfrm>
            <a:off x="0" y="6616491"/>
            <a:ext cx="12192000" cy="2415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C8DED7-1153-0F0A-A0E0-60D7652B0BF1}"/>
              </a:ext>
            </a:extLst>
          </p:cNvPr>
          <p:cNvGrpSpPr/>
          <p:nvPr/>
        </p:nvGrpSpPr>
        <p:grpSpPr>
          <a:xfrm>
            <a:off x="0" y="-1"/>
            <a:ext cx="12192000" cy="767695"/>
            <a:chOff x="0" y="-1"/>
            <a:chExt cx="12192000" cy="76769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2D11D1-8B06-A541-C6FA-E05084069FA7}"/>
                </a:ext>
              </a:extLst>
            </p:cNvPr>
            <p:cNvSpPr/>
            <p:nvPr/>
          </p:nvSpPr>
          <p:spPr>
            <a:xfrm>
              <a:off x="0" y="-1"/>
              <a:ext cx="12192000" cy="76769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5FB32C-EF6A-5A0F-1FC9-5CBC4D9D1496}"/>
                </a:ext>
              </a:extLst>
            </p:cNvPr>
            <p:cNvSpPr txBox="1"/>
            <p:nvPr/>
          </p:nvSpPr>
          <p:spPr>
            <a:xfrm>
              <a:off x="263950" y="29903"/>
              <a:ext cx="118117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Early-Childhood Mortality</a:t>
              </a:r>
            </a:p>
          </p:txBody>
        </p:sp>
      </p:grpSp>
      <p:pic>
        <p:nvPicPr>
          <p:cNvPr id="16" name="Picture 15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9764AFE-A5D8-00E6-3A5F-F43373F3B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0" y="923925"/>
            <a:ext cx="11489824" cy="5361918"/>
          </a:xfrm>
          <a:prstGeom prst="rect">
            <a:avLst/>
          </a:prstGeom>
        </p:spPr>
      </p:pic>
      <p:sp>
        <p:nvSpPr>
          <p:cNvPr id="4" name="Rectangle: Rounded Corners 3">
            <a:hlinkClick r:id="rId4" action="ppaction://hlinksldjump"/>
            <a:extLst>
              <a:ext uri="{FF2B5EF4-FFF2-40B4-BE49-F238E27FC236}">
                <a16:creationId xmlns:a16="http://schemas.microsoft.com/office/drawing/2014/main" id="{EE914DD7-89B3-52DB-6502-6279735A21A4}"/>
              </a:ext>
            </a:extLst>
          </p:cNvPr>
          <p:cNvSpPr/>
          <p:nvPr/>
        </p:nvSpPr>
        <p:spPr>
          <a:xfrm>
            <a:off x="10229775" y="6330412"/>
            <a:ext cx="1523999" cy="241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Regression Table</a:t>
            </a:r>
          </a:p>
        </p:txBody>
      </p:sp>
    </p:spTree>
    <p:extLst>
      <p:ext uri="{BB962C8B-B14F-4D97-AF65-F5344CB8AC3E}">
        <p14:creationId xmlns:p14="http://schemas.microsoft.com/office/powerpoint/2010/main" val="414320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B2DA8-92D1-12BC-650C-765FDDA99BF9}"/>
              </a:ext>
            </a:extLst>
          </p:cNvPr>
          <p:cNvSpPr/>
          <p:nvPr/>
        </p:nvSpPr>
        <p:spPr>
          <a:xfrm>
            <a:off x="0" y="6616491"/>
            <a:ext cx="12192000" cy="2415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C8DED7-1153-0F0A-A0E0-60D7652B0BF1}"/>
              </a:ext>
            </a:extLst>
          </p:cNvPr>
          <p:cNvGrpSpPr/>
          <p:nvPr/>
        </p:nvGrpSpPr>
        <p:grpSpPr>
          <a:xfrm>
            <a:off x="0" y="-1"/>
            <a:ext cx="12192000" cy="767695"/>
            <a:chOff x="0" y="-1"/>
            <a:chExt cx="12192000" cy="76769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2D11D1-8B06-A541-C6FA-E05084069FA7}"/>
                </a:ext>
              </a:extLst>
            </p:cNvPr>
            <p:cNvSpPr/>
            <p:nvPr/>
          </p:nvSpPr>
          <p:spPr>
            <a:xfrm>
              <a:off x="0" y="-1"/>
              <a:ext cx="12192000" cy="76769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5FB32C-EF6A-5A0F-1FC9-5CBC4D9D1496}"/>
                </a:ext>
              </a:extLst>
            </p:cNvPr>
            <p:cNvSpPr txBox="1"/>
            <p:nvPr/>
          </p:nvSpPr>
          <p:spPr>
            <a:xfrm>
              <a:off x="263950" y="29903"/>
              <a:ext cx="118117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Land Cover Changes</a:t>
              </a:r>
            </a:p>
          </p:txBody>
        </p:sp>
      </p:grp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AE405C1D-EE5F-8F42-59D5-847468D31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12" y="922019"/>
            <a:ext cx="11610975" cy="5418455"/>
          </a:xfrm>
          <a:prstGeom prst="rect">
            <a:avLst/>
          </a:prstGeom>
        </p:spPr>
      </p:pic>
      <p:sp>
        <p:nvSpPr>
          <p:cNvPr id="8" name="Rectangle: Rounded Corners 7">
            <a:hlinkClick r:id="rId4" action="ppaction://hlinksldjump"/>
            <a:extLst>
              <a:ext uri="{FF2B5EF4-FFF2-40B4-BE49-F238E27FC236}">
                <a16:creationId xmlns:a16="http://schemas.microsoft.com/office/drawing/2014/main" id="{6ED7DBED-F096-0B54-4C92-7939A08E4956}"/>
              </a:ext>
            </a:extLst>
          </p:cNvPr>
          <p:cNvSpPr/>
          <p:nvPr/>
        </p:nvSpPr>
        <p:spPr>
          <a:xfrm>
            <a:off x="10229775" y="6330412"/>
            <a:ext cx="1671712" cy="241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Malaria Indicators</a:t>
            </a:r>
          </a:p>
        </p:txBody>
      </p:sp>
    </p:spTree>
    <p:extLst>
      <p:ext uri="{BB962C8B-B14F-4D97-AF65-F5344CB8AC3E}">
        <p14:creationId xmlns:p14="http://schemas.microsoft.com/office/powerpoint/2010/main" val="2594298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B2DA8-92D1-12BC-650C-765FDDA99BF9}"/>
              </a:ext>
            </a:extLst>
          </p:cNvPr>
          <p:cNvSpPr/>
          <p:nvPr/>
        </p:nvSpPr>
        <p:spPr>
          <a:xfrm>
            <a:off x="0" y="6616491"/>
            <a:ext cx="12192000" cy="2415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C8DED7-1153-0F0A-A0E0-60D7652B0BF1}"/>
              </a:ext>
            </a:extLst>
          </p:cNvPr>
          <p:cNvGrpSpPr/>
          <p:nvPr/>
        </p:nvGrpSpPr>
        <p:grpSpPr>
          <a:xfrm>
            <a:off x="0" y="-1"/>
            <a:ext cx="12192000" cy="767695"/>
            <a:chOff x="0" y="-1"/>
            <a:chExt cx="12192000" cy="76769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2D11D1-8B06-A541-C6FA-E05084069FA7}"/>
                </a:ext>
              </a:extLst>
            </p:cNvPr>
            <p:cNvSpPr/>
            <p:nvPr/>
          </p:nvSpPr>
          <p:spPr>
            <a:xfrm>
              <a:off x="0" y="-1"/>
              <a:ext cx="12192000" cy="76769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5FB32C-EF6A-5A0F-1FC9-5CBC4D9D1496}"/>
                </a:ext>
              </a:extLst>
            </p:cNvPr>
            <p:cNvSpPr txBox="1"/>
            <p:nvPr/>
          </p:nvSpPr>
          <p:spPr>
            <a:xfrm>
              <a:off x="263950" y="29903"/>
              <a:ext cx="118117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Agricultural Productivity</a:t>
              </a:r>
            </a:p>
          </p:txBody>
        </p:sp>
      </p:grpSp>
      <p:pic>
        <p:nvPicPr>
          <p:cNvPr id="14" name="Picture 13" descr="A screen shot of a graph&#10;&#10;Description automatically generated">
            <a:extLst>
              <a:ext uri="{FF2B5EF4-FFF2-40B4-BE49-F238E27FC236}">
                <a16:creationId xmlns:a16="http://schemas.microsoft.com/office/drawing/2014/main" id="{0C4C34F9-AEBF-E464-0F4A-8FE41C334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" y="908049"/>
            <a:ext cx="11477625" cy="535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41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B2DA8-92D1-12BC-650C-765FDDA99BF9}"/>
              </a:ext>
            </a:extLst>
          </p:cNvPr>
          <p:cNvSpPr/>
          <p:nvPr/>
        </p:nvSpPr>
        <p:spPr>
          <a:xfrm>
            <a:off x="0" y="6616491"/>
            <a:ext cx="12192000" cy="2415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C8DED7-1153-0F0A-A0E0-60D7652B0BF1}"/>
              </a:ext>
            </a:extLst>
          </p:cNvPr>
          <p:cNvGrpSpPr/>
          <p:nvPr/>
        </p:nvGrpSpPr>
        <p:grpSpPr>
          <a:xfrm>
            <a:off x="0" y="-1"/>
            <a:ext cx="12192000" cy="767695"/>
            <a:chOff x="0" y="-1"/>
            <a:chExt cx="12192000" cy="76769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2D11D1-8B06-A541-C6FA-E05084069FA7}"/>
                </a:ext>
              </a:extLst>
            </p:cNvPr>
            <p:cNvSpPr/>
            <p:nvPr/>
          </p:nvSpPr>
          <p:spPr>
            <a:xfrm>
              <a:off x="0" y="-1"/>
              <a:ext cx="12192000" cy="76769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5FB32C-EF6A-5A0F-1FC9-5CBC4D9D1496}"/>
                </a:ext>
              </a:extLst>
            </p:cNvPr>
            <p:cNvSpPr txBox="1"/>
            <p:nvPr/>
          </p:nvSpPr>
          <p:spPr>
            <a:xfrm>
              <a:off x="263950" y="29903"/>
              <a:ext cx="118117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Agrichemical Exposure</a:t>
              </a:r>
            </a:p>
          </p:txBody>
        </p:sp>
      </p:grpSp>
      <p:pic>
        <p:nvPicPr>
          <p:cNvPr id="10" name="Picture 9" descr="A screen shot of a chart&#10;&#10;Description automatically generated">
            <a:extLst>
              <a:ext uri="{FF2B5EF4-FFF2-40B4-BE49-F238E27FC236}">
                <a16:creationId xmlns:a16="http://schemas.microsoft.com/office/drawing/2014/main" id="{0C23121F-FBED-EB38-9654-B6E067A2F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" y="885177"/>
            <a:ext cx="11153775" cy="44615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24F50A-CD19-0AE7-C40B-AF7F3EA0AA30}"/>
              </a:ext>
            </a:extLst>
          </p:cNvPr>
          <p:cNvSpPr txBox="1"/>
          <p:nvPr/>
        </p:nvSpPr>
        <p:spPr>
          <a:xfrm>
            <a:off x="879532" y="5632479"/>
            <a:ext cx="1058062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ea typeface="Verdana" panose="020B0604030504040204" pitchFamily="34" charset="0"/>
                <a:cs typeface="Times New Roman" panose="02020603050405020304" pitchFamily="18" charset="0"/>
              </a:rPr>
              <a:t>Water quality data</a:t>
            </a:r>
            <a:r>
              <a:rPr lang="en-US" sz="2800" dirty="0">
                <a:ea typeface="Verdana" panose="020B0604030504040204" pitchFamily="34" charset="0"/>
                <a:cs typeface="Times New Roman" panose="02020603050405020304" pitchFamily="18" charset="0"/>
              </a:rPr>
              <a:t>: local irrigation dams are associated with an increase of ‘high nitrate levels’ (&gt;10 mg/L) by roughly 3.6%.</a:t>
            </a:r>
          </a:p>
        </p:txBody>
      </p:sp>
    </p:spTree>
    <p:extLst>
      <p:ext uri="{BB962C8B-B14F-4D97-AF65-F5344CB8AC3E}">
        <p14:creationId xmlns:p14="http://schemas.microsoft.com/office/powerpoint/2010/main" val="37031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B2DA8-92D1-12BC-650C-765FDDA99BF9}"/>
              </a:ext>
            </a:extLst>
          </p:cNvPr>
          <p:cNvSpPr/>
          <p:nvPr/>
        </p:nvSpPr>
        <p:spPr>
          <a:xfrm>
            <a:off x="0" y="6616491"/>
            <a:ext cx="12192000" cy="2415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C8DED7-1153-0F0A-A0E0-60D7652B0BF1}"/>
              </a:ext>
            </a:extLst>
          </p:cNvPr>
          <p:cNvGrpSpPr/>
          <p:nvPr/>
        </p:nvGrpSpPr>
        <p:grpSpPr>
          <a:xfrm>
            <a:off x="0" y="-1"/>
            <a:ext cx="12192000" cy="767695"/>
            <a:chOff x="0" y="-1"/>
            <a:chExt cx="12192000" cy="76769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2D11D1-8B06-A541-C6FA-E05084069FA7}"/>
                </a:ext>
              </a:extLst>
            </p:cNvPr>
            <p:cNvSpPr/>
            <p:nvPr/>
          </p:nvSpPr>
          <p:spPr>
            <a:xfrm>
              <a:off x="0" y="-1"/>
              <a:ext cx="12192000" cy="76769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5FB32C-EF6A-5A0F-1FC9-5CBC4D9D1496}"/>
                </a:ext>
              </a:extLst>
            </p:cNvPr>
            <p:cNvSpPr txBox="1"/>
            <p:nvPr/>
          </p:nvSpPr>
          <p:spPr>
            <a:xfrm>
              <a:off x="263950" y="29903"/>
              <a:ext cx="118117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Sowing Season – Identification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7333DBB-B61D-CF7B-549C-BE66AD8B8F69}"/>
              </a:ext>
            </a:extLst>
          </p:cNvPr>
          <p:cNvSpPr txBox="1"/>
          <p:nvPr/>
        </p:nvSpPr>
        <p:spPr>
          <a:xfrm>
            <a:off x="656447" y="1216438"/>
            <a:ext cx="10879104" cy="37240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High exposure to agrichemical fertilizer during the </a:t>
            </a:r>
            <a:r>
              <a:rPr lang="en-US" sz="2400" b="1" dirty="0">
                <a:ea typeface="Verdana" panose="020B0604030504040204" pitchFamily="34" charset="0"/>
                <a:cs typeface="Times New Roman" panose="02020603050405020304" pitchFamily="18" charset="0"/>
              </a:rPr>
              <a:t>first-trimester</a:t>
            </a: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 is extremely harmful to infants (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Brainerd and Menon 2014;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Manassaram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, Backer, and Moll 2006</a:t>
            </a: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).</a:t>
            </a:r>
          </a:p>
          <a:p>
            <a:pPr marL="514350" indent="-5143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Typically, fertilizer applications is highest during the </a:t>
            </a:r>
            <a:r>
              <a:rPr lang="en-US" sz="2400" b="1" dirty="0">
                <a:ea typeface="Verdana" panose="020B0604030504040204" pitchFamily="34" charset="0"/>
                <a:cs typeface="Times New Roman" panose="02020603050405020304" pitchFamily="18" charset="0"/>
              </a:rPr>
              <a:t>sowing period</a:t>
            </a: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 (basal application and top-dressing).</a:t>
            </a:r>
          </a:p>
          <a:p>
            <a:pPr marL="1428750" lvl="2" indent="-5143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A time when NDVI starts to rise rapidly.</a:t>
            </a:r>
          </a:p>
          <a:p>
            <a:pPr>
              <a:spcBef>
                <a:spcPts val="600"/>
              </a:spcBef>
            </a:pPr>
            <a:endParaRPr lang="en-US" sz="2400" dirty="0"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Compare the health outcomes of children whose first-trimester overlaps with their districts’ sowing period and assess whether increased dam intensity worsens these health risks.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7705F5-BF60-FF0D-F934-25F3D0AEE557}"/>
                  </a:ext>
                </a:extLst>
              </p:cNvPr>
              <p:cNvSpPr txBox="1"/>
              <p:nvPr/>
            </p:nvSpPr>
            <p:spPr>
              <a:xfrm>
                <a:off x="835299" y="5019947"/>
                <a:ext cx="10521399" cy="13464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𝑖𝑑𝑡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𝐹𝑖𝑟𝑠𝑡𝑆𝑜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𝑖𝑑𝑡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𝐷𝑎</m:t>
                      </m:r>
                      <m:sSubSup>
                        <m:sSubSup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𝑖𝑑𝑡</m:t>
                          </m:r>
                        </m:sub>
                        <m:sup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500" b="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35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35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d>
                        <m:dPr>
                          <m:ctrlPr>
                            <a:rPr lang="en-US" sz="35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5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𝐹𝑖𝑟𝑠𝑡𝑆𝑜</m:t>
                          </m:r>
                          <m:sSub>
                            <m:sSubPr>
                              <m:ctrlPr>
                                <a:rPr lang="en-US" sz="35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5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𝑖𝑑𝑡</m:t>
                              </m:r>
                            </m:sub>
                          </m:sSub>
                          <m:r>
                            <a:rPr lang="en-US" sz="35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35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𝐷𝑎</m:t>
                          </m:r>
                          <m:sSubSup>
                            <m:sSubSupPr>
                              <m:ctrlPr>
                                <a:rPr lang="en-US" sz="35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5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35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𝑖𝑑𝑡</m:t>
                              </m:r>
                            </m:sub>
                            <m:sup>
                              <m:r>
                                <a:rPr lang="en-US" sz="35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𝑖𝑑𝑡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𝑖𝑑𝑡</m:t>
                          </m:r>
                        </m:sub>
                      </m:sSub>
                    </m:oMath>
                  </m:oMathPara>
                </a14:m>
                <a:endParaRPr lang="en-US" sz="35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7705F5-BF60-FF0D-F934-25F3D0AEE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99" y="5019947"/>
                <a:ext cx="10521399" cy="13464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288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B2DA8-92D1-12BC-650C-765FDDA99BF9}"/>
              </a:ext>
            </a:extLst>
          </p:cNvPr>
          <p:cNvSpPr/>
          <p:nvPr/>
        </p:nvSpPr>
        <p:spPr>
          <a:xfrm>
            <a:off x="0" y="6616491"/>
            <a:ext cx="12192000" cy="2415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C8DED7-1153-0F0A-A0E0-60D7652B0BF1}"/>
              </a:ext>
            </a:extLst>
          </p:cNvPr>
          <p:cNvGrpSpPr/>
          <p:nvPr/>
        </p:nvGrpSpPr>
        <p:grpSpPr>
          <a:xfrm>
            <a:off x="0" y="-1"/>
            <a:ext cx="12192000" cy="767695"/>
            <a:chOff x="0" y="-1"/>
            <a:chExt cx="12192000" cy="76769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2D11D1-8B06-A541-C6FA-E05084069FA7}"/>
                </a:ext>
              </a:extLst>
            </p:cNvPr>
            <p:cNvSpPr/>
            <p:nvPr/>
          </p:nvSpPr>
          <p:spPr>
            <a:xfrm>
              <a:off x="0" y="-1"/>
              <a:ext cx="12192000" cy="76769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5FB32C-EF6A-5A0F-1FC9-5CBC4D9D1496}"/>
                </a:ext>
              </a:extLst>
            </p:cNvPr>
            <p:cNvSpPr txBox="1"/>
            <p:nvPr/>
          </p:nvSpPr>
          <p:spPr>
            <a:xfrm>
              <a:off x="263950" y="29903"/>
              <a:ext cx="118117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Sowing Season – Results</a:t>
              </a:r>
            </a:p>
          </p:txBody>
        </p:sp>
      </p:grpSp>
      <p:pic>
        <p:nvPicPr>
          <p:cNvPr id="7" name="Picture 6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A77C0847-342F-7D77-A0D2-E32661C22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278" y="977234"/>
            <a:ext cx="7487130" cy="54297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1132A2-4AA5-601C-396A-96D4C3F72F34}"/>
              </a:ext>
            </a:extLst>
          </p:cNvPr>
          <p:cNvSpPr/>
          <p:nvPr/>
        </p:nvSpPr>
        <p:spPr>
          <a:xfrm>
            <a:off x="8115300" y="1581150"/>
            <a:ext cx="1514475" cy="3333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61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B2DA8-92D1-12BC-650C-765FDDA99BF9}"/>
              </a:ext>
            </a:extLst>
          </p:cNvPr>
          <p:cNvSpPr/>
          <p:nvPr/>
        </p:nvSpPr>
        <p:spPr>
          <a:xfrm>
            <a:off x="0" y="6616491"/>
            <a:ext cx="12192000" cy="2415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C8DED7-1153-0F0A-A0E0-60D7652B0BF1}"/>
              </a:ext>
            </a:extLst>
          </p:cNvPr>
          <p:cNvGrpSpPr/>
          <p:nvPr/>
        </p:nvGrpSpPr>
        <p:grpSpPr>
          <a:xfrm>
            <a:off x="0" y="-1"/>
            <a:ext cx="12192000" cy="767695"/>
            <a:chOff x="0" y="-1"/>
            <a:chExt cx="12192000" cy="76769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2D11D1-8B06-A541-C6FA-E05084069FA7}"/>
                </a:ext>
              </a:extLst>
            </p:cNvPr>
            <p:cNvSpPr/>
            <p:nvPr/>
          </p:nvSpPr>
          <p:spPr>
            <a:xfrm>
              <a:off x="0" y="-1"/>
              <a:ext cx="12192000" cy="76769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5FB32C-EF6A-5A0F-1FC9-5CBC4D9D1496}"/>
                </a:ext>
              </a:extLst>
            </p:cNvPr>
            <p:cNvSpPr txBox="1"/>
            <p:nvPr/>
          </p:nvSpPr>
          <p:spPr>
            <a:xfrm>
              <a:off x="263950" y="29903"/>
              <a:ext cx="118117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Conclusion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7333DBB-B61D-CF7B-549C-BE66AD8B8F69}"/>
              </a:ext>
            </a:extLst>
          </p:cNvPr>
          <p:cNvSpPr txBox="1"/>
          <p:nvPr/>
        </p:nvSpPr>
        <p:spPr>
          <a:xfrm>
            <a:off x="854478" y="1134566"/>
            <a:ext cx="10483041" cy="284693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Irrigation dams in India increase neonatal mortality rates in river basins where they are constructed. Cost-benefit assessments need to account for these unintended consequences.</a:t>
            </a:r>
          </a:p>
          <a:p>
            <a:pPr marL="514350" indent="-514350">
              <a:spcBef>
                <a:spcPts val="600"/>
              </a:spcBef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Increased exposure to agrichemicals due to dam-induced increases in productivity could explain observed health results.</a:t>
            </a:r>
          </a:p>
          <a:p>
            <a:pPr marL="1428750" lvl="2" indent="-51435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Quantify the loss incurred due to these irrigation dams.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2AC53-96AC-87CE-FE04-2A68797E97B3}"/>
              </a:ext>
            </a:extLst>
          </p:cNvPr>
          <p:cNvSpPr txBox="1"/>
          <p:nvPr/>
        </p:nvSpPr>
        <p:spPr>
          <a:xfrm>
            <a:off x="3288434" y="4680131"/>
            <a:ext cx="5615128" cy="1502813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Thank You</a:t>
            </a:r>
          </a:p>
          <a:p>
            <a:pPr algn="ctr"/>
            <a:r>
              <a:rPr lang="en-US" sz="4400" dirty="0"/>
              <a:t>shakya.11@osu.edu</a:t>
            </a:r>
          </a:p>
        </p:txBody>
      </p:sp>
    </p:spTree>
    <p:extLst>
      <p:ext uri="{BB962C8B-B14F-4D97-AF65-F5344CB8AC3E}">
        <p14:creationId xmlns:p14="http://schemas.microsoft.com/office/powerpoint/2010/main" val="362733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B2DA8-92D1-12BC-650C-765FDDA99BF9}"/>
              </a:ext>
            </a:extLst>
          </p:cNvPr>
          <p:cNvSpPr/>
          <p:nvPr/>
        </p:nvSpPr>
        <p:spPr>
          <a:xfrm>
            <a:off x="0" y="6616491"/>
            <a:ext cx="12192000" cy="2415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C8DED7-1153-0F0A-A0E0-60D7652B0BF1}"/>
              </a:ext>
            </a:extLst>
          </p:cNvPr>
          <p:cNvGrpSpPr/>
          <p:nvPr/>
        </p:nvGrpSpPr>
        <p:grpSpPr>
          <a:xfrm>
            <a:off x="0" y="2661305"/>
            <a:ext cx="12192000" cy="767695"/>
            <a:chOff x="0" y="-1"/>
            <a:chExt cx="12192000" cy="76769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2D11D1-8B06-A541-C6FA-E05084069FA7}"/>
                </a:ext>
              </a:extLst>
            </p:cNvPr>
            <p:cNvSpPr/>
            <p:nvPr/>
          </p:nvSpPr>
          <p:spPr>
            <a:xfrm>
              <a:off x="0" y="-1"/>
              <a:ext cx="12192000" cy="76769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5FB32C-EF6A-5A0F-1FC9-5CBC4D9D1496}"/>
                </a:ext>
              </a:extLst>
            </p:cNvPr>
            <p:cNvSpPr txBox="1"/>
            <p:nvPr/>
          </p:nvSpPr>
          <p:spPr>
            <a:xfrm>
              <a:off x="263950" y="29903"/>
              <a:ext cx="118117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Additional Slides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1496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B2DA8-92D1-12BC-650C-765FDDA99BF9}"/>
              </a:ext>
            </a:extLst>
          </p:cNvPr>
          <p:cNvSpPr/>
          <p:nvPr/>
        </p:nvSpPr>
        <p:spPr>
          <a:xfrm>
            <a:off x="0" y="6616491"/>
            <a:ext cx="12192000" cy="2415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C8DED7-1153-0F0A-A0E0-60D7652B0BF1}"/>
              </a:ext>
            </a:extLst>
          </p:cNvPr>
          <p:cNvGrpSpPr/>
          <p:nvPr/>
        </p:nvGrpSpPr>
        <p:grpSpPr>
          <a:xfrm>
            <a:off x="0" y="-1"/>
            <a:ext cx="12192000" cy="767695"/>
            <a:chOff x="0" y="-1"/>
            <a:chExt cx="12192000" cy="76769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2D11D1-8B06-A541-C6FA-E05084069FA7}"/>
                </a:ext>
              </a:extLst>
            </p:cNvPr>
            <p:cNvSpPr/>
            <p:nvPr/>
          </p:nvSpPr>
          <p:spPr>
            <a:xfrm>
              <a:off x="0" y="-1"/>
              <a:ext cx="12192000" cy="76769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5FB32C-EF6A-5A0F-1FC9-5CBC4D9D1496}"/>
                </a:ext>
              </a:extLst>
            </p:cNvPr>
            <p:cNvSpPr txBox="1"/>
            <p:nvPr/>
          </p:nvSpPr>
          <p:spPr>
            <a:xfrm>
              <a:off x="263950" y="29903"/>
              <a:ext cx="118117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Dams in India</a:t>
              </a:r>
            </a:p>
          </p:txBody>
        </p:sp>
      </p:grpSp>
      <p:sp>
        <p:nvSpPr>
          <p:cNvPr id="12" name="Rectangle: Rounded Corners 11">
            <a:hlinkClick r:id="rId3" action="ppaction://hlinksldjump"/>
            <a:extLst>
              <a:ext uri="{FF2B5EF4-FFF2-40B4-BE49-F238E27FC236}">
                <a16:creationId xmlns:a16="http://schemas.microsoft.com/office/drawing/2014/main" id="{0B0C7D85-A20E-8A77-26DD-47B1F92ACC80}"/>
              </a:ext>
            </a:extLst>
          </p:cNvPr>
          <p:cNvSpPr/>
          <p:nvPr/>
        </p:nvSpPr>
        <p:spPr>
          <a:xfrm>
            <a:off x="10687050" y="6330432"/>
            <a:ext cx="1388685" cy="241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Irrigation Dams</a:t>
            </a:r>
          </a:p>
        </p:txBody>
      </p:sp>
      <p:pic>
        <p:nvPicPr>
          <p:cNvPr id="7" name="Picture 6" descr="A graph of different types of dams&#10;&#10;Description automatically generated">
            <a:extLst>
              <a:ext uri="{FF2B5EF4-FFF2-40B4-BE49-F238E27FC236}">
                <a16:creationId xmlns:a16="http://schemas.microsoft.com/office/drawing/2014/main" id="{B279DC08-B0F6-FC84-6B79-22F4759ED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146" y="845809"/>
            <a:ext cx="7115708" cy="569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508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B2DA8-92D1-12BC-650C-765FDDA99BF9}"/>
              </a:ext>
            </a:extLst>
          </p:cNvPr>
          <p:cNvSpPr/>
          <p:nvPr/>
        </p:nvSpPr>
        <p:spPr>
          <a:xfrm>
            <a:off x="0" y="6616491"/>
            <a:ext cx="12192000" cy="2415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C8DED7-1153-0F0A-A0E0-60D7652B0BF1}"/>
              </a:ext>
            </a:extLst>
          </p:cNvPr>
          <p:cNvGrpSpPr/>
          <p:nvPr/>
        </p:nvGrpSpPr>
        <p:grpSpPr>
          <a:xfrm>
            <a:off x="0" y="-1"/>
            <a:ext cx="12192000" cy="767695"/>
            <a:chOff x="0" y="-1"/>
            <a:chExt cx="12192000" cy="76769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2D11D1-8B06-A541-C6FA-E05084069FA7}"/>
                </a:ext>
              </a:extLst>
            </p:cNvPr>
            <p:cNvSpPr/>
            <p:nvPr/>
          </p:nvSpPr>
          <p:spPr>
            <a:xfrm>
              <a:off x="0" y="-1"/>
              <a:ext cx="12192000" cy="76769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5FB32C-EF6A-5A0F-1FC9-5CBC4D9D1496}"/>
                </a:ext>
              </a:extLst>
            </p:cNvPr>
            <p:cNvSpPr txBox="1"/>
            <p:nvPr/>
          </p:nvSpPr>
          <p:spPr>
            <a:xfrm>
              <a:off x="263950" y="29903"/>
              <a:ext cx="118117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Crop Yield Trends</a:t>
              </a:r>
            </a:p>
          </p:txBody>
        </p:sp>
      </p:grpSp>
      <p:sp>
        <p:nvSpPr>
          <p:cNvPr id="12" name="Rectangle: Rounded Corners 11">
            <a:hlinkClick r:id="rId3" action="ppaction://hlinksldjump"/>
            <a:extLst>
              <a:ext uri="{FF2B5EF4-FFF2-40B4-BE49-F238E27FC236}">
                <a16:creationId xmlns:a16="http://schemas.microsoft.com/office/drawing/2014/main" id="{0B0C7D85-A20E-8A77-26DD-47B1F92ACC80}"/>
              </a:ext>
            </a:extLst>
          </p:cNvPr>
          <p:cNvSpPr/>
          <p:nvPr/>
        </p:nvSpPr>
        <p:spPr>
          <a:xfrm>
            <a:off x="10334626" y="6330432"/>
            <a:ext cx="1741110" cy="241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Chemical Fertilizers</a:t>
            </a:r>
          </a:p>
        </p:txBody>
      </p:sp>
      <p:pic>
        <p:nvPicPr>
          <p:cNvPr id="8" name="Picture 7" descr="A graph of trends in crop yield&#10;&#10;Description automatically generated">
            <a:extLst>
              <a:ext uri="{FF2B5EF4-FFF2-40B4-BE49-F238E27FC236}">
                <a16:creationId xmlns:a16="http://schemas.microsoft.com/office/drawing/2014/main" id="{6B7B3B6F-C22B-9858-E774-08467A2C5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596" y="1901183"/>
            <a:ext cx="6055140" cy="3229408"/>
          </a:xfrm>
          <a:prstGeom prst="rect">
            <a:avLst/>
          </a:prstGeom>
        </p:spPr>
      </p:pic>
      <p:pic>
        <p:nvPicPr>
          <p:cNvPr id="10" name="Picture 9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19F6A318-08D3-A920-244E-5B8EEAA5A6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4" y="1339642"/>
            <a:ext cx="5826111" cy="423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97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B2DA8-92D1-12BC-650C-765FDDA99BF9}"/>
              </a:ext>
            </a:extLst>
          </p:cNvPr>
          <p:cNvSpPr/>
          <p:nvPr/>
        </p:nvSpPr>
        <p:spPr>
          <a:xfrm>
            <a:off x="0" y="6616491"/>
            <a:ext cx="12192000" cy="2415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C8DED7-1153-0F0A-A0E0-60D7652B0BF1}"/>
              </a:ext>
            </a:extLst>
          </p:cNvPr>
          <p:cNvGrpSpPr/>
          <p:nvPr/>
        </p:nvGrpSpPr>
        <p:grpSpPr>
          <a:xfrm>
            <a:off x="0" y="-1"/>
            <a:ext cx="12192000" cy="767695"/>
            <a:chOff x="0" y="-1"/>
            <a:chExt cx="12192000" cy="76769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2D11D1-8B06-A541-C6FA-E05084069FA7}"/>
                </a:ext>
              </a:extLst>
            </p:cNvPr>
            <p:cNvSpPr/>
            <p:nvPr/>
          </p:nvSpPr>
          <p:spPr>
            <a:xfrm>
              <a:off x="0" y="-1"/>
              <a:ext cx="12192000" cy="76769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5FB32C-EF6A-5A0F-1FC9-5CBC4D9D1496}"/>
                </a:ext>
              </a:extLst>
            </p:cNvPr>
            <p:cNvSpPr txBox="1"/>
            <p:nvPr/>
          </p:nvSpPr>
          <p:spPr>
            <a:xfrm>
              <a:off x="263950" y="29903"/>
              <a:ext cx="118117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Agricultural Investments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F463F48-DACE-769B-6478-A469C170A96B}"/>
              </a:ext>
            </a:extLst>
          </p:cNvPr>
          <p:cNvSpPr txBox="1"/>
          <p:nvPr/>
        </p:nvSpPr>
        <p:spPr>
          <a:xfrm>
            <a:off x="750180" y="1506819"/>
            <a:ext cx="10839325" cy="41857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2400"/>
              </a:spcAft>
              <a:buFont typeface="Wingdings" pitchFamily="2" charset="2"/>
              <a:buChar char="§"/>
            </a:pP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Investment in the agricultural sector can be crucial for economic development and growth (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Gollin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 2010</a:t>
            </a: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) but can also impose significant social and environmental costs (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Garcia 2020</a:t>
            </a: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). </a:t>
            </a:r>
          </a:p>
          <a:p>
            <a:pPr marL="342900" indent="-342900">
              <a:spcBef>
                <a:spcPts val="600"/>
              </a:spcBef>
              <a:spcAft>
                <a:spcPts val="2400"/>
              </a:spcAft>
              <a:buFont typeface="Wingdings" pitchFamily="2" charset="2"/>
              <a:buChar char="§"/>
            </a:pP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India exemplifies this trade-off. The Green Revolution increased agricultural outputs (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Evenson and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Gollin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 2003</a:t>
            </a: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), economic productivity (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Gollin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 et al. 2021</a:t>
            </a: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), and improved population health (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Bharadwaj 2020; von der Goltz et al. 2020</a:t>
            </a: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spcBef>
                <a:spcPts val="600"/>
              </a:spcBef>
              <a:spcAft>
                <a:spcPts val="2400"/>
              </a:spcAft>
              <a:buFont typeface="Wingdings" pitchFamily="2" charset="2"/>
              <a:buChar char="§"/>
            </a:pP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However, this has also incurred unintended costs to environment quality (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Brainerd and Menon 2014</a:t>
            </a: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), human health (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Sekhri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Shastry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 2023</a:t>
            </a: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), and possibly social equality (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Dhanagare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 1987</a:t>
            </a: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15833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background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1806343E-577A-6F6C-5D64-208CCC37C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7" y="966672"/>
            <a:ext cx="10220325" cy="54508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93B2DA8-92D1-12BC-650C-765FDDA99BF9}"/>
              </a:ext>
            </a:extLst>
          </p:cNvPr>
          <p:cNvSpPr/>
          <p:nvPr/>
        </p:nvSpPr>
        <p:spPr>
          <a:xfrm>
            <a:off x="0" y="6616491"/>
            <a:ext cx="12192000" cy="2415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C8DED7-1153-0F0A-A0E0-60D7652B0BF1}"/>
              </a:ext>
            </a:extLst>
          </p:cNvPr>
          <p:cNvGrpSpPr/>
          <p:nvPr/>
        </p:nvGrpSpPr>
        <p:grpSpPr>
          <a:xfrm>
            <a:off x="0" y="-1"/>
            <a:ext cx="12192000" cy="767695"/>
            <a:chOff x="0" y="-1"/>
            <a:chExt cx="12192000" cy="76769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2D11D1-8B06-A541-C6FA-E05084069FA7}"/>
                </a:ext>
              </a:extLst>
            </p:cNvPr>
            <p:cNvSpPr/>
            <p:nvPr/>
          </p:nvSpPr>
          <p:spPr>
            <a:xfrm>
              <a:off x="0" y="-1"/>
              <a:ext cx="12192000" cy="76769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5FB32C-EF6A-5A0F-1FC9-5CBC4D9D1496}"/>
                </a:ext>
              </a:extLst>
            </p:cNvPr>
            <p:cNvSpPr txBox="1"/>
            <p:nvPr/>
          </p:nvSpPr>
          <p:spPr>
            <a:xfrm>
              <a:off x="263950" y="29903"/>
              <a:ext cx="118117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Dams and River Gradients</a:t>
              </a:r>
            </a:p>
          </p:txBody>
        </p:sp>
      </p:grpSp>
      <p:sp>
        <p:nvSpPr>
          <p:cNvPr id="12" name="Rectangle: Rounded Corners 11">
            <a:hlinkClick r:id="rId4" action="ppaction://hlinksldjump"/>
            <a:extLst>
              <a:ext uri="{FF2B5EF4-FFF2-40B4-BE49-F238E27FC236}">
                <a16:creationId xmlns:a16="http://schemas.microsoft.com/office/drawing/2014/main" id="{0B0C7D85-A20E-8A77-26DD-47B1F92ACC80}"/>
              </a:ext>
            </a:extLst>
          </p:cNvPr>
          <p:cNvSpPr/>
          <p:nvPr/>
        </p:nvSpPr>
        <p:spPr>
          <a:xfrm>
            <a:off x="10172700" y="6330432"/>
            <a:ext cx="1903035" cy="241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Identification Strategy</a:t>
            </a:r>
          </a:p>
        </p:txBody>
      </p:sp>
    </p:spTree>
    <p:extLst>
      <p:ext uri="{BB962C8B-B14F-4D97-AF65-F5344CB8AC3E}">
        <p14:creationId xmlns:p14="http://schemas.microsoft.com/office/powerpoint/2010/main" val="1670212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B2DA8-92D1-12BC-650C-765FDDA99BF9}"/>
              </a:ext>
            </a:extLst>
          </p:cNvPr>
          <p:cNvSpPr/>
          <p:nvPr/>
        </p:nvSpPr>
        <p:spPr>
          <a:xfrm>
            <a:off x="0" y="6616491"/>
            <a:ext cx="12192000" cy="2415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C8DED7-1153-0F0A-A0E0-60D7652B0BF1}"/>
              </a:ext>
            </a:extLst>
          </p:cNvPr>
          <p:cNvGrpSpPr/>
          <p:nvPr/>
        </p:nvGrpSpPr>
        <p:grpSpPr>
          <a:xfrm>
            <a:off x="0" y="-1"/>
            <a:ext cx="12192000" cy="767695"/>
            <a:chOff x="0" y="-1"/>
            <a:chExt cx="12192000" cy="76769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2D11D1-8B06-A541-C6FA-E05084069FA7}"/>
                </a:ext>
              </a:extLst>
            </p:cNvPr>
            <p:cNvSpPr/>
            <p:nvPr/>
          </p:nvSpPr>
          <p:spPr>
            <a:xfrm>
              <a:off x="0" y="-1"/>
              <a:ext cx="12192000" cy="76769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5FB32C-EF6A-5A0F-1FC9-5CBC4D9D1496}"/>
                </a:ext>
              </a:extLst>
            </p:cNvPr>
            <p:cNvSpPr txBox="1"/>
            <p:nvPr/>
          </p:nvSpPr>
          <p:spPr>
            <a:xfrm>
              <a:off x="263950" y="29903"/>
              <a:ext cx="118117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First Stage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463F48-DACE-769B-6478-A469C170A96B}"/>
                  </a:ext>
                </a:extLst>
              </p:cNvPr>
              <p:cNvSpPr txBox="1"/>
              <p:nvPr/>
            </p:nvSpPr>
            <p:spPr>
              <a:xfrm>
                <a:off x="1848984" y="4062382"/>
                <a:ext cx="8641715" cy="1508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Char char="§"/>
                </a:pPr>
                <a:r>
                  <a:rPr lang="en-US" sz="2400" b="1" dirty="0">
                    <a:solidFill>
                      <a:srgbClr val="0070C0"/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River gradient</a:t>
                </a:r>
                <a:r>
                  <a:rPr lang="en-US" sz="2400" dirty="0">
                    <a:solidFill>
                      <a:srgbClr val="0070C0"/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 proportions for each district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  <m:r>
                      <a:rPr lang="en-US" sz="2400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is a</a:t>
                </a:r>
                <a:r>
                  <a:rPr lang="en-US" sz="2400" b="1" dirty="0">
                    <a:solidFill>
                      <a:schemeClr val="accent5">
                        <a:lumMod val="7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 Shift-share</a:t>
                </a: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 like indicator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𝑆𝑡𝑎𝑡𝑒𝑆h𝑎𝑟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rPr>
                      <m:t>𝑇𝑜𝑡𝑎𝑙𝐷𝑎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Wingdings" pitchFamily="2" charset="2"/>
                  <a:buChar char="§"/>
                </a:pPr>
                <a:r>
                  <a:rPr lang="en-US" sz="2400" dirty="0">
                    <a:ea typeface="Verdana" panose="020B0604030504040204" pitchFamily="34" charset="0"/>
                    <a:cs typeface="Times New Roman" panose="02020603050405020304" pitchFamily="18" charset="0"/>
                  </a:rPr>
                  <a:t>River gradient and geographic controls interacted with </a:t>
                </a: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  <a:ea typeface="Verdana" panose="020B0604030504040204" pitchFamily="34" charset="0"/>
                    <a:cs typeface="Times New Roman" panose="02020603050405020304" pitchFamily="18" charset="0"/>
                  </a:rPr>
                  <a:t>year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463F48-DACE-769B-6478-A469C170A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984" y="4062382"/>
                <a:ext cx="8641715" cy="1508105"/>
              </a:xfrm>
              <a:prstGeom prst="rect">
                <a:avLst/>
              </a:prstGeom>
              <a:blipFill>
                <a:blip r:embed="rId2"/>
                <a:stretch>
                  <a:fillRect l="-880" t="-3333" b="-9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40CD61-C0D3-FC3B-3C71-67BA3DE281F9}"/>
                  </a:ext>
                </a:extLst>
              </p:cNvPr>
              <p:cNvSpPr txBox="1"/>
              <p:nvPr/>
            </p:nvSpPr>
            <p:spPr>
              <a:xfrm>
                <a:off x="317683" y="1053667"/>
                <a:ext cx="11704319" cy="2418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Da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𝑖𝑟𝑠𝑡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RivGradien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𝑟𝑠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×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8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RivGradien</m:t>
                              </m:r>
                              <m:sSubSup>
                                <m:sSubSupPr>
                                  <m:ctrlP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i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sz="280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𝑖𝑟𝑠𝑡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40CD61-C0D3-FC3B-3C71-67BA3DE28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83" y="1053667"/>
                <a:ext cx="11704319" cy="2418996"/>
              </a:xfrm>
              <a:prstGeom prst="rect">
                <a:avLst/>
              </a:prstGeom>
              <a:blipFill>
                <a:blip r:embed="rId3"/>
                <a:stretch>
                  <a:fillRect l="-3900" t="-57592" b="-874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C6270E-581A-9FF5-984E-21111DA25B2F}"/>
                  </a:ext>
                </a:extLst>
              </p:cNvPr>
              <p:cNvSpPr txBox="1"/>
              <p:nvPr/>
            </p:nvSpPr>
            <p:spPr>
              <a:xfrm>
                <a:off x="263950" y="6160206"/>
                <a:ext cx="64625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Child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Region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State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Year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C6270E-581A-9FF5-984E-21111DA25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50" y="6160206"/>
                <a:ext cx="6462538" cy="369332"/>
              </a:xfrm>
              <a:prstGeom prst="rect">
                <a:avLst/>
              </a:prstGeom>
              <a:blipFill>
                <a:blip r:embed="rId4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hlinkClick r:id="rId5" action="ppaction://hlinksldjump"/>
            <a:extLst>
              <a:ext uri="{FF2B5EF4-FFF2-40B4-BE49-F238E27FC236}">
                <a16:creationId xmlns:a16="http://schemas.microsoft.com/office/drawing/2014/main" id="{C83955F3-82F0-423A-492F-EC6FE5DBCEE9}"/>
              </a:ext>
            </a:extLst>
          </p:cNvPr>
          <p:cNvSpPr/>
          <p:nvPr/>
        </p:nvSpPr>
        <p:spPr>
          <a:xfrm>
            <a:off x="10172700" y="6330432"/>
            <a:ext cx="1903035" cy="241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Identification Strategy</a:t>
            </a:r>
          </a:p>
        </p:txBody>
      </p:sp>
    </p:spTree>
    <p:extLst>
      <p:ext uri="{BB962C8B-B14F-4D97-AF65-F5344CB8AC3E}">
        <p14:creationId xmlns:p14="http://schemas.microsoft.com/office/powerpoint/2010/main" val="1212316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B2DA8-92D1-12BC-650C-765FDDA99BF9}"/>
              </a:ext>
            </a:extLst>
          </p:cNvPr>
          <p:cNvSpPr/>
          <p:nvPr/>
        </p:nvSpPr>
        <p:spPr>
          <a:xfrm>
            <a:off x="0" y="6616491"/>
            <a:ext cx="12192000" cy="2415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C8DED7-1153-0F0A-A0E0-60D7652B0BF1}"/>
              </a:ext>
            </a:extLst>
          </p:cNvPr>
          <p:cNvGrpSpPr/>
          <p:nvPr/>
        </p:nvGrpSpPr>
        <p:grpSpPr>
          <a:xfrm>
            <a:off x="0" y="-1"/>
            <a:ext cx="12192000" cy="767695"/>
            <a:chOff x="0" y="-1"/>
            <a:chExt cx="12192000" cy="76769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2D11D1-8B06-A541-C6FA-E05084069FA7}"/>
                </a:ext>
              </a:extLst>
            </p:cNvPr>
            <p:cNvSpPr/>
            <p:nvPr/>
          </p:nvSpPr>
          <p:spPr>
            <a:xfrm>
              <a:off x="0" y="-1"/>
              <a:ext cx="12192000" cy="76769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5FB32C-EF6A-5A0F-1FC9-5CBC4D9D1496}"/>
                </a:ext>
              </a:extLst>
            </p:cNvPr>
            <p:cNvSpPr txBox="1"/>
            <p:nvPr/>
          </p:nvSpPr>
          <p:spPr>
            <a:xfrm>
              <a:off x="263950" y="29903"/>
              <a:ext cx="118117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Pre-Trends across State-Shares</a:t>
              </a:r>
            </a:p>
          </p:txBody>
        </p:sp>
      </p:grpSp>
      <p:sp>
        <p:nvSpPr>
          <p:cNvPr id="12" name="Rectangle: Rounded Corners 11">
            <a:hlinkClick r:id="rId3" action="ppaction://hlinksldjump"/>
            <a:extLst>
              <a:ext uri="{FF2B5EF4-FFF2-40B4-BE49-F238E27FC236}">
                <a16:creationId xmlns:a16="http://schemas.microsoft.com/office/drawing/2014/main" id="{0B0C7D85-A20E-8A77-26DD-47B1F92ACC80}"/>
              </a:ext>
            </a:extLst>
          </p:cNvPr>
          <p:cNvSpPr/>
          <p:nvPr/>
        </p:nvSpPr>
        <p:spPr>
          <a:xfrm>
            <a:off x="10782300" y="6330432"/>
            <a:ext cx="1293435" cy="241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Second Stage</a:t>
            </a:r>
          </a:p>
        </p:txBody>
      </p:sp>
      <p:pic>
        <p:nvPicPr>
          <p:cNvPr id="7" name="Picture 6" descr="A graph of a graph showing the results of a period of trends&#10;&#10;Description automatically generated with medium confidence">
            <a:extLst>
              <a:ext uri="{FF2B5EF4-FFF2-40B4-BE49-F238E27FC236}">
                <a16:creationId xmlns:a16="http://schemas.microsoft.com/office/drawing/2014/main" id="{DA5D6CB6-3FB2-3FFD-B3DE-7954D7E0EF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96" y="950625"/>
            <a:ext cx="10003607" cy="533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17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B2DA8-92D1-12BC-650C-765FDDA99BF9}"/>
              </a:ext>
            </a:extLst>
          </p:cNvPr>
          <p:cNvSpPr/>
          <p:nvPr/>
        </p:nvSpPr>
        <p:spPr>
          <a:xfrm>
            <a:off x="0" y="6616491"/>
            <a:ext cx="12192000" cy="2415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C8DED7-1153-0F0A-A0E0-60D7652B0BF1}"/>
              </a:ext>
            </a:extLst>
          </p:cNvPr>
          <p:cNvGrpSpPr/>
          <p:nvPr/>
        </p:nvGrpSpPr>
        <p:grpSpPr>
          <a:xfrm>
            <a:off x="0" y="-1"/>
            <a:ext cx="12192000" cy="767695"/>
            <a:chOff x="0" y="-1"/>
            <a:chExt cx="12192000" cy="76769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2D11D1-8B06-A541-C6FA-E05084069FA7}"/>
                </a:ext>
              </a:extLst>
            </p:cNvPr>
            <p:cNvSpPr/>
            <p:nvPr/>
          </p:nvSpPr>
          <p:spPr>
            <a:xfrm>
              <a:off x="0" y="-1"/>
              <a:ext cx="12192000" cy="76769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5FB32C-EF6A-5A0F-1FC9-5CBC4D9D1496}"/>
                </a:ext>
              </a:extLst>
            </p:cNvPr>
            <p:cNvSpPr txBox="1"/>
            <p:nvPr/>
          </p:nvSpPr>
          <p:spPr>
            <a:xfrm>
              <a:off x="263950" y="29903"/>
              <a:ext cx="118117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Early Childhood Mortality</a:t>
              </a:r>
            </a:p>
          </p:txBody>
        </p:sp>
      </p:grpSp>
      <p:pic>
        <p:nvPicPr>
          <p:cNvPr id="8" name="Picture 7" descr="A screenshot of a document&#10;&#10;Description automatically generated">
            <a:extLst>
              <a:ext uri="{FF2B5EF4-FFF2-40B4-BE49-F238E27FC236}">
                <a16:creationId xmlns:a16="http://schemas.microsoft.com/office/drawing/2014/main" id="{A951C596-6E89-45AF-4F52-82E1C9C34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60" y="945527"/>
            <a:ext cx="8187480" cy="5493131"/>
          </a:xfrm>
          <a:prstGeom prst="rect">
            <a:avLst/>
          </a:prstGeom>
        </p:spPr>
      </p:pic>
      <p:sp>
        <p:nvSpPr>
          <p:cNvPr id="9" name="Rectangle: Rounded Corners 8">
            <a:hlinkClick r:id="rId4" action="ppaction://hlinksldjump"/>
            <a:extLst>
              <a:ext uri="{FF2B5EF4-FFF2-40B4-BE49-F238E27FC236}">
                <a16:creationId xmlns:a16="http://schemas.microsoft.com/office/drawing/2014/main" id="{D51FE1C8-B0BA-C635-4418-917AEA805288}"/>
              </a:ext>
            </a:extLst>
          </p:cNvPr>
          <p:cNvSpPr/>
          <p:nvPr/>
        </p:nvSpPr>
        <p:spPr>
          <a:xfrm>
            <a:off x="11182350" y="6330432"/>
            <a:ext cx="893385" cy="241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Mortality</a:t>
            </a:r>
          </a:p>
        </p:txBody>
      </p:sp>
    </p:spTree>
    <p:extLst>
      <p:ext uri="{BB962C8B-B14F-4D97-AF65-F5344CB8AC3E}">
        <p14:creationId xmlns:p14="http://schemas.microsoft.com/office/powerpoint/2010/main" val="4017675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B2DA8-92D1-12BC-650C-765FDDA99BF9}"/>
              </a:ext>
            </a:extLst>
          </p:cNvPr>
          <p:cNvSpPr/>
          <p:nvPr/>
        </p:nvSpPr>
        <p:spPr>
          <a:xfrm>
            <a:off x="0" y="6616491"/>
            <a:ext cx="12192000" cy="2415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C8DED7-1153-0F0A-A0E0-60D7652B0BF1}"/>
              </a:ext>
            </a:extLst>
          </p:cNvPr>
          <p:cNvGrpSpPr/>
          <p:nvPr/>
        </p:nvGrpSpPr>
        <p:grpSpPr>
          <a:xfrm>
            <a:off x="0" y="-1"/>
            <a:ext cx="12192000" cy="767695"/>
            <a:chOff x="0" y="-1"/>
            <a:chExt cx="12192000" cy="76769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2D11D1-8B06-A541-C6FA-E05084069FA7}"/>
                </a:ext>
              </a:extLst>
            </p:cNvPr>
            <p:cNvSpPr/>
            <p:nvPr/>
          </p:nvSpPr>
          <p:spPr>
            <a:xfrm>
              <a:off x="0" y="-1"/>
              <a:ext cx="12192000" cy="76769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5FB32C-EF6A-5A0F-1FC9-5CBC4D9D1496}"/>
                </a:ext>
              </a:extLst>
            </p:cNvPr>
            <p:cNvSpPr txBox="1"/>
            <p:nvPr/>
          </p:nvSpPr>
          <p:spPr>
            <a:xfrm>
              <a:off x="263950" y="29903"/>
              <a:ext cx="118117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Malaria Indicators</a:t>
              </a:r>
            </a:p>
          </p:txBody>
        </p:sp>
      </p:grpSp>
      <p:pic>
        <p:nvPicPr>
          <p:cNvPr id="7" name="Picture 6" descr="A screenshot of a document&#10;&#10;Description automatically generated">
            <a:extLst>
              <a:ext uri="{FF2B5EF4-FFF2-40B4-BE49-F238E27FC236}">
                <a16:creationId xmlns:a16="http://schemas.microsoft.com/office/drawing/2014/main" id="{3ABB2FAF-D81B-91C4-87F6-1AECAFA33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675" y="866961"/>
            <a:ext cx="5572649" cy="5650262"/>
          </a:xfrm>
          <a:prstGeom prst="rect">
            <a:avLst/>
          </a:prstGeom>
        </p:spPr>
      </p:pic>
      <p:sp>
        <p:nvSpPr>
          <p:cNvPr id="9" name="Rectangle: Rounded Corners 8">
            <a:hlinkClick r:id="rId4" action="ppaction://hlinksldjump"/>
            <a:extLst>
              <a:ext uri="{FF2B5EF4-FFF2-40B4-BE49-F238E27FC236}">
                <a16:creationId xmlns:a16="http://schemas.microsoft.com/office/drawing/2014/main" id="{CB0A5FFF-0A01-9A5F-5545-CFB0AB62C882}"/>
              </a:ext>
            </a:extLst>
          </p:cNvPr>
          <p:cNvSpPr/>
          <p:nvPr/>
        </p:nvSpPr>
        <p:spPr>
          <a:xfrm>
            <a:off x="10972800" y="6330432"/>
            <a:ext cx="1102935" cy="241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Land Cover</a:t>
            </a:r>
          </a:p>
        </p:txBody>
      </p:sp>
    </p:spTree>
    <p:extLst>
      <p:ext uri="{BB962C8B-B14F-4D97-AF65-F5344CB8AC3E}">
        <p14:creationId xmlns:p14="http://schemas.microsoft.com/office/powerpoint/2010/main" val="336866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B2DA8-92D1-12BC-650C-765FDDA99BF9}"/>
              </a:ext>
            </a:extLst>
          </p:cNvPr>
          <p:cNvSpPr/>
          <p:nvPr/>
        </p:nvSpPr>
        <p:spPr>
          <a:xfrm>
            <a:off x="0" y="6616491"/>
            <a:ext cx="12192000" cy="2415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C8DED7-1153-0F0A-A0E0-60D7652B0BF1}"/>
              </a:ext>
            </a:extLst>
          </p:cNvPr>
          <p:cNvGrpSpPr/>
          <p:nvPr/>
        </p:nvGrpSpPr>
        <p:grpSpPr>
          <a:xfrm>
            <a:off x="0" y="-1"/>
            <a:ext cx="12192000" cy="767695"/>
            <a:chOff x="0" y="-1"/>
            <a:chExt cx="12192000" cy="76769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2D11D1-8B06-A541-C6FA-E05084069FA7}"/>
                </a:ext>
              </a:extLst>
            </p:cNvPr>
            <p:cNvSpPr/>
            <p:nvPr/>
          </p:nvSpPr>
          <p:spPr>
            <a:xfrm>
              <a:off x="0" y="-1"/>
              <a:ext cx="12192000" cy="76769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5FB32C-EF6A-5A0F-1FC9-5CBC4D9D1496}"/>
                </a:ext>
              </a:extLst>
            </p:cNvPr>
            <p:cNvSpPr txBox="1"/>
            <p:nvPr/>
          </p:nvSpPr>
          <p:spPr>
            <a:xfrm>
              <a:off x="263950" y="29903"/>
              <a:ext cx="118117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Irrigation Dams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F463F48-DACE-769B-6478-A469C170A96B}"/>
              </a:ext>
            </a:extLst>
          </p:cNvPr>
          <p:cNvSpPr txBox="1"/>
          <p:nvPr/>
        </p:nvSpPr>
        <p:spPr>
          <a:xfrm>
            <a:off x="7637145" y="1414544"/>
            <a:ext cx="4297680" cy="45550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2400"/>
              </a:spcAft>
              <a:buFont typeface="Wingdings" pitchFamily="2" charset="2"/>
              <a:buChar char="§"/>
            </a:pP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Among the most grandiose, expensive, and contentious of agricultural investments.</a:t>
            </a:r>
          </a:p>
          <a:p>
            <a:pPr marL="342900" indent="-342900">
              <a:spcBef>
                <a:spcPts val="600"/>
              </a:spcBef>
              <a:spcAft>
                <a:spcPts val="2400"/>
              </a:spcAft>
              <a:buFont typeface="Wingdings" pitchFamily="2" charset="2"/>
              <a:buChar char="§"/>
            </a:pP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Notable benefits for agricultural and economic growth, but at huge costs.</a:t>
            </a:r>
          </a:p>
          <a:p>
            <a:pPr marL="342900" indent="-342900">
              <a:spcBef>
                <a:spcPts val="600"/>
              </a:spcBef>
              <a:spcAft>
                <a:spcPts val="2400"/>
              </a:spcAft>
              <a:buFont typeface="Wingdings" pitchFamily="2" charset="2"/>
              <a:buChar char="§"/>
            </a:pP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Gap in understanding its effects on human health, especially on children (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WCD 2001; Dillon and Fishman 2019</a:t>
            </a: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).</a:t>
            </a:r>
          </a:p>
        </p:txBody>
      </p:sp>
      <p:pic>
        <p:nvPicPr>
          <p:cNvPr id="11" name="Picture 10" descr="A graph with orange line&#10;&#10;Description automatically generated">
            <a:extLst>
              <a:ext uri="{FF2B5EF4-FFF2-40B4-BE49-F238E27FC236}">
                <a16:creationId xmlns:a16="http://schemas.microsoft.com/office/drawing/2014/main" id="{3836D163-79C1-EDB7-0CD7-DB23503BD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6" y="1062460"/>
            <a:ext cx="7231484" cy="5259262"/>
          </a:xfrm>
          <a:prstGeom prst="rect">
            <a:avLst/>
          </a:prstGeom>
        </p:spPr>
      </p:pic>
      <p:sp>
        <p:nvSpPr>
          <p:cNvPr id="12" name="Rectangle: Rounded Corners 11">
            <a:hlinkClick r:id="rId4" action="ppaction://hlinksldjump"/>
            <a:extLst>
              <a:ext uri="{FF2B5EF4-FFF2-40B4-BE49-F238E27FC236}">
                <a16:creationId xmlns:a16="http://schemas.microsoft.com/office/drawing/2014/main" id="{0B0C7D85-A20E-8A77-26DD-47B1F92ACC80}"/>
              </a:ext>
            </a:extLst>
          </p:cNvPr>
          <p:cNvSpPr/>
          <p:nvPr/>
        </p:nvSpPr>
        <p:spPr>
          <a:xfrm>
            <a:off x="10391774" y="6330432"/>
            <a:ext cx="1683961" cy="241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Dam Types in India</a:t>
            </a:r>
          </a:p>
        </p:txBody>
      </p:sp>
    </p:spTree>
    <p:extLst>
      <p:ext uri="{BB962C8B-B14F-4D97-AF65-F5344CB8AC3E}">
        <p14:creationId xmlns:p14="http://schemas.microsoft.com/office/powerpoint/2010/main" val="159067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B2DA8-92D1-12BC-650C-765FDDA99BF9}"/>
              </a:ext>
            </a:extLst>
          </p:cNvPr>
          <p:cNvSpPr/>
          <p:nvPr/>
        </p:nvSpPr>
        <p:spPr>
          <a:xfrm>
            <a:off x="0" y="6616491"/>
            <a:ext cx="12192000" cy="2415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C8DED7-1153-0F0A-A0E0-60D7652B0BF1}"/>
              </a:ext>
            </a:extLst>
          </p:cNvPr>
          <p:cNvGrpSpPr/>
          <p:nvPr/>
        </p:nvGrpSpPr>
        <p:grpSpPr>
          <a:xfrm>
            <a:off x="0" y="-1"/>
            <a:ext cx="12192000" cy="767695"/>
            <a:chOff x="0" y="-1"/>
            <a:chExt cx="12192000" cy="76769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2D11D1-8B06-A541-C6FA-E05084069FA7}"/>
                </a:ext>
              </a:extLst>
            </p:cNvPr>
            <p:cNvSpPr/>
            <p:nvPr/>
          </p:nvSpPr>
          <p:spPr>
            <a:xfrm>
              <a:off x="0" y="-1"/>
              <a:ext cx="12192000" cy="76769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5FB32C-EF6A-5A0F-1FC9-5CBC4D9D1496}"/>
                </a:ext>
              </a:extLst>
            </p:cNvPr>
            <p:cNvSpPr txBox="1"/>
            <p:nvPr/>
          </p:nvSpPr>
          <p:spPr>
            <a:xfrm>
              <a:off x="263950" y="29903"/>
              <a:ext cx="118117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Research Questions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F463F48-DACE-769B-6478-A469C170A96B}"/>
              </a:ext>
            </a:extLst>
          </p:cNvPr>
          <p:cNvSpPr txBox="1"/>
          <p:nvPr/>
        </p:nvSpPr>
        <p:spPr>
          <a:xfrm>
            <a:off x="1476775" y="3655046"/>
            <a:ext cx="884832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600"/>
              </a:spcBef>
              <a:spcAft>
                <a:spcPts val="2400"/>
              </a:spcAft>
              <a:tabLst>
                <a:tab pos="342900" algn="l"/>
                <a:tab pos="514350" algn="l"/>
              </a:tabLst>
            </a:pPr>
            <a:r>
              <a:rPr lang="en-US" sz="2800" dirty="0">
                <a:ea typeface="Verdana" panose="020B0604030504040204" pitchFamily="34" charset="0"/>
                <a:cs typeface="Times New Roman" panose="02020603050405020304" pitchFamily="18" charset="0"/>
              </a:rPr>
              <a:t>2) 	What are the </a:t>
            </a:r>
            <a:r>
              <a:rPr lang="en-US" sz="2800" b="1" dirty="0">
                <a:ea typeface="Verdana" panose="020B0604030504040204" pitchFamily="34" charset="0"/>
                <a:cs typeface="Times New Roman" panose="02020603050405020304" pitchFamily="18" charset="0"/>
              </a:rPr>
              <a:t>key channels</a:t>
            </a:r>
            <a:r>
              <a:rPr lang="en-US" sz="2800" dirty="0">
                <a:ea typeface="Verdana" panose="020B0604030504040204" pitchFamily="34" charset="0"/>
                <a:cs typeface="Times New Roman" panose="02020603050405020304" pitchFamily="18" charset="0"/>
              </a:rPr>
              <a:t> that could explain the observed health effects?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B0A78-449D-F27C-B3E6-F9F1E1763FCF}"/>
              </a:ext>
            </a:extLst>
          </p:cNvPr>
          <p:cNvSpPr txBox="1"/>
          <p:nvPr/>
        </p:nvSpPr>
        <p:spPr>
          <a:xfrm>
            <a:off x="1476775" y="2025361"/>
            <a:ext cx="88483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spcBef>
                <a:spcPts val="600"/>
              </a:spcBef>
              <a:spcAft>
                <a:spcPts val="2400"/>
              </a:spcAft>
              <a:buFont typeface="+mj-lt"/>
              <a:buAutoNum type="arabicParenR"/>
            </a:pPr>
            <a:r>
              <a:rPr lang="en-US" sz="2800" dirty="0">
                <a:ea typeface="Verdana" panose="020B0604030504040204" pitchFamily="34" charset="0"/>
                <a:cs typeface="Times New Roman" panose="02020603050405020304" pitchFamily="18" charset="0"/>
              </a:rPr>
              <a:t>Do irrigation dams affect </a:t>
            </a:r>
            <a:r>
              <a:rPr lang="en-US" sz="2800" b="1" dirty="0">
                <a:ea typeface="Verdana" panose="020B0604030504040204" pitchFamily="34" charset="0"/>
                <a:cs typeface="Times New Roman" panose="02020603050405020304" pitchFamily="18" charset="0"/>
              </a:rPr>
              <a:t>early</a:t>
            </a:r>
            <a:r>
              <a:rPr lang="en-US" sz="2800" dirty="0"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ea typeface="Verdana" panose="020B0604030504040204" pitchFamily="34" charset="0"/>
                <a:cs typeface="Times New Roman" panose="02020603050405020304" pitchFamily="18" charset="0"/>
              </a:rPr>
              <a:t>childhood mortality</a:t>
            </a:r>
            <a:r>
              <a:rPr lang="en-US" sz="2800" dirty="0">
                <a:ea typeface="Verdana" panose="020B0604030504040204" pitchFamily="34" charset="0"/>
                <a:cs typeface="Times New Roman" panose="02020603050405020304" pitchFamily="18" charset="0"/>
              </a:rPr>
              <a:t> in India, and do these effects vary spatially?</a:t>
            </a:r>
          </a:p>
        </p:txBody>
      </p:sp>
    </p:spTree>
    <p:extLst>
      <p:ext uri="{BB962C8B-B14F-4D97-AF65-F5344CB8AC3E}">
        <p14:creationId xmlns:p14="http://schemas.microsoft.com/office/powerpoint/2010/main" val="112113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B2DA8-92D1-12BC-650C-765FDDA99BF9}"/>
              </a:ext>
            </a:extLst>
          </p:cNvPr>
          <p:cNvSpPr/>
          <p:nvPr/>
        </p:nvSpPr>
        <p:spPr>
          <a:xfrm>
            <a:off x="0" y="6616491"/>
            <a:ext cx="12192000" cy="2415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C8DED7-1153-0F0A-A0E0-60D7652B0BF1}"/>
              </a:ext>
            </a:extLst>
          </p:cNvPr>
          <p:cNvGrpSpPr/>
          <p:nvPr/>
        </p:nvGrpSpPr>
        <p:grpSpPr>
          <a:xfrm>
            <a:off x="0" y="-1"/>
            <a:ext cx="12192000" cy="767695"/>
            <a:chOff x="0" y="-1"/>
            <a:chExt cx="12192000" cy="76769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2D11D1-8B06-A541-C6FA-E05084069FA7}"/>
                </a:ext>
              </a:extLst>
            </p:cNvPr>
            <p:cNvSpPr/>
            <p:nvPr/>
          </p:nvSpPr>
          <p:spPr>
            <a:xfrm>
              <a:off x="0" y="-1"/>
              <a:ext cx="12192000" cy="76769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5FB32C-EF6A-5A0F-1FC9-5CBC4D9D1496}"/>
                </a:ext>
              </a:extLst>
            </p:cNvPr>
            <p:cNvSpPr txBox="1"/>
            <p:nvPr/>
          </p:nvSpPr>
          <p:spPr>
            <a:xfrm>
              <a:off x="263950" y="29903"/>
              <a:ext cx="118117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Antecedents and Contributions I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7333DBB-B61D-CF7B-549C-BE66AD8B8F69}"/>
              </a:ext>
            </a:extLst>
          </p:cNvPr>
          <p:cNvSpPr txBox="1"/>
          <p:nvPr/>
        </p:nvSpPr>
        <p:spPr>
          <a:xfrm>
            <a:off x="693771" y="1199102"/>
            <a:ext cx="10804458" cy="49859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Motivated by the work of </a:t>
            </a:r>
            <a:r>
              <a:rPr lang="en-US" sz="2400" b="1" dirty="0" err="1">
                <a:solidFill>
                  <a:schemeClr val="tx2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Duflo</a:t>
            </a:r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 et al. 2007</a:t>
            </a: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, who show that irrigation dams in India (1971-1999) increase agricultural productivity and reduce poverty in downstream districts only.</a:t>
            </a:r>
          </a:p>
          <a:p>
            <a:pPr marL="1885950" lvl="3" indent="-5143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Consistent findings for agricultural productivity observed in the African context (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Strobl and Strobl 2011; Blanc and Strobl 2014</a:t>
            </a: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).</a:t>
            </a:r>
          </a:p>
          <a:p>
            <a:pPr marL="1885950" lvl="3" indent="-5143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Effects on child health outcomes in African context (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Mettetal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 2019; Chakravarty 2011*</a:t>
            </a: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).</a:t>
            </a:r>
          </a:p>
          <a:p>
            <a:pPr marL="1885950" lvl="3" indent="-514350">
              <a:spcBef>
                <a:spcPts val="600"/>
              </a:spcBef>
              <a:buFont typeface="Courier New" panose="02070309020205020404" pitchFamily="49" charset="0"/>
              <a:buChar char="o"/>
            </a:pPr>
            <a:endParaRPr lang="en-US" sz="2400" dirty="0"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Extend the assessments of early-childhood mortality and potential channels in the context of India 1990 to 2014.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I use a spatially finer unit of analysis: river basin boundaries, which have a more intuitive upstream/downstream relationship.</a:t>
            </a:r>
          </a:p>
        </p:txBody>
      </p:sp>
    </p:spTree>
    <p:extLst>
      <p:ext uri="{BB962C8B-B14F-4D97-AF65-F5344CB8AC3E}">
        <p14:creationId xmlns:p14="http://schemas.microsoft.com/office/powerpoint/2010/main" val="196573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B2DA8-92D1-12BC-650C-765FDDA99BF9}"/>
              </a:ext>
            </a:extLst>
          </p:cNvPr>
          <p:cNvSpPr/>
          <p:nvPr/>
        </p:nvSpPr>
        <p:spPr>
          <a:xfrm>
            <a:off x="0" y="6616491"/>
            <a:ext cx="12192000" cy="2415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C8DED7-1153-0F0A-A0E0-60D7652B0BF1}"/>
              </a:ext>
            </a:extLst>
          </p:cNvPr>
          <p:cNvGrpSpPr/>
          <p:nvPr/>
        </p:nvGrpSpPr>
        <p:grpSpPr>
          <a:xfrm>
            <a:off x="0" y="-1"/>
            <a:ext cx="12192000" cy="767695"/>
            <a:chOff x="0" y="-1"/>
            <a:chExt cx="12192000" cy="76769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2D11D1-8B06-A541-C6FA-E05084069FA7}"/>
                </a:ext>
              </a:extLst>
            </p:cNvPr>
            <p:cNvSpPr/>
            <p:nvPr/>
          </p:nvSpPr>
          <p:spPr>
            <a:xfrm>
              <a:off x="0" y="-1"/>
              <a:ext cx="12192000" cy="76769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5FB32C-EF6A-5A0F-1FC9-5CBC4D9D1496}"/>
                </a:ext>
              </a:extLst>
            </p:cNvPr>
            <p:cNvSpPr txBox="1"/>
            <p:nvPr/>
          </p:nvSpPr>
          <p:spPr>
            <a:xfrm>
              <a:off x="263950" y="29903"/>
              <a:ext cx="118117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Antecedents and Contributions II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7333DBB-B61D-CF7B-549C-BE66AD8B8F69}"/>
              </a:ext>
            </a:extLst>
          </p:cNvPr>
          <p:cNvSpPr txBox="1"/>
          <p:nvPr/>
        </p:nvSpPr>
        <p:spPr>
          <a:xfrm>
            <a:off x="263950" y="1022830"/>
            <a:ext cx="4256314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In India, chemical fertilizer intensity is increasing at a rapid rate.</a:t>
            </a:r>
          </a:p>
          <a:p>
            <a:pPr marL="514350" indent="-51435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High exposure to agrichemicals is linked to environmental degradation (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Devi et al. 2022</a:t>
            </a: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) and higher child mortality rates (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Brainerd and Menon 2014</a:t>
            </a: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).</a:t>
            </a:r>
          </a:p>
          <a:p>
            <a:pPr marL="514350" indent="-51435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Provide evidence that dam-induced increases in agrichemical exposure can be linked to mortality.</a:t>
            </a:r>
          </a:p>
        </p:txBody>
      </p:sp>
      <p:pic>
        <p:nvPicPr>
          <p:cNvPr id="10" name="Picture 9" descr="A graph showing the growth of the company's fertilizer&#10;&#10;Description automatically generated">
            <a:extLst>
              <a:ext uri="{FF2B5EF4-FFF2-40B4-BE49-F238E27FC236}">
                <a16:creationId xmlns:a16="http://schemas.microsoft.com/office/drawing/2014/main" id="{F921BCF1-0CC7-4585-27A0-4DF6F9EC2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099" y="1006042"/>
            <a:ext cx="7386637" cy="5372100"/>
          </a:xfrm>
          <a:prstGeom prst="rect">
            <a:avLst/>
          </a:prstGeom>
        </p:spPr>
      </p:pic>
      <p:sp>
        <p:nvSpPr>
          <p:cNvPr id="11" name="Rectangle: Rounded Corners 10">
            <a:hlinkClick r:id="rId4" action="ppaction://hlinksldjump"/>
            <a:extLst>
              <a:ext uri="{FF2B5EF4-FFF2-40B4-BE49-F238E27FC236}">
                <a16:creationId xmlns:a16="http://schemas.microsoft.com/office/drawing/2014/main" id="{3E524F94-C627-322D-89AF-FEC0B493C10C}"/>
              </a:ext>
            </a:extLst>
          </p:cNvPr>
          <p:cNvSpPr/>
          <p:nvPr/>
        </p:nvSpPr>
        <p:spPr>
          <a:xfrm>
            <a:off x="10506074" y="6330432"/>
            <a:ext cx="1569661" cy="241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Crop Yield Trends</a:t>
            </a:r>
          </a:p>
        </p:txBody>
      </p:sp>
    </p:spTree>
    <p:extLst>
      <p:ext uri="{BB962C8B-B14F-4D97-AF65-F5344CB8AC3E}">
        <p14:creationId xmlns:p14="http://schemas.microsoft.com/office/powerpoint/2010/main" val="2288716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B2DA8-92D1-12BC-650C-765FDDA99BF9}"/>
              </a:ext>
            </a:extLst>
          </p:cNvPr>
          <p:cNvSpPr/>
          <p:nvPr/>
        </p:nvSpPr>
        <p:spPr>
          <a:xfrm>
            <a:off x="0" y="6616491"/>
            <a:ext cx="12192000" cy="2415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C8DED7-1153-0F0A-A0E0-60D7652B0BF1}"/>
              </a:ext>
            </a:extLst>
          </p:cNvPr>
          <p:cNvGrpSpPr/>
          <p:nvPr/>
        </p:nvGrpSpPr>
        <p:grpSpPr>
          <a:xfrm>
            <a:off x="0" y="-1"/>
            <a:ext cx="12192000" cy="767695"/>
            <a:chOff x="0" y="-1"/>
            <a:chExt cx="12192000" cy="76769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2D11D1-8B06-A541-C6FA-E05084069FA7}"/>
                </a:ext>
              </a:extLst>
            </p:cNvPr>
            <p:cNvSpPr/>
            <p:nvPr/>
          </p:nvSpPr>
          <p:spPr>
            <a:xfrm>
              <a:off x="0" y="-1"/>
              <a:ext cx="12192000" cy="76769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5FB32C-EF6A-5A0F-1FC9-5CBC4D9D1496}"/>
                </a:ext>
              </a:extLst>
            </p:cNvPr>
            <p:cNvSpPr txBox="1"/>
            <p:nvPr/>
          </p:nvSpPr>
          <p:spPr>
            <a:xfrm>
              <a:off x="263950" y="29903"/>
              <a:ext cx="118117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Data (1990 - 2014)</a:t>
              </a: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E679B8B-8831-8643-8748-CDAECAF64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792501"/>
              </p:ext>
            </p:extLst>
          </p:nvPr>
        </p:nvGraphicFramePr>
        <p:xfrm>
          <a:off x="1066800" y="881153"/>
          <a:ext cx="10058400" cy="5469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575">
                  <a:extLst>
                    <a:ext uri="{9D8B030D-6E8A-4147-A177-3AD203B41FA5}">
                      <a16:colId xmlns:a16="http://schemas.microsoft.com/office/drawing/2014/main" val="2365564794"/>
                    </a:ext>
                  </a:extLst>
                </a:gridCol>
                <a:gridCol w="9408825">
                  <a:extLst>
                    <a:ext uri="{9D8B030D-6E8A-4147-A177-3AD203B41FA5}">
                      <a16:colId xmlns:a16="http://schemas.microsoft.com/office/drawing/2014/main" val="385791533"/>
                    </a:ext>
                  </a:extLst>
                </a:gridCol>
              </a:tblGrid>
              <a:tr h="242360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Survey</a:t>
                      </a:r>
                    </a:p>
                  </a:txBody>
                  <a:tcPr marR="0" marT="182880" marB="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National Family Health Survey (2 waves: 2015/16 and 2019/21)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Global Dam Database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n-lt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ICRISAT Agricultural Panel Surveys</a:t>
                      </a:r>
                    </a:p>
                    <a:p>
                      <a:pPr marL="457200" indent="-457200">
                        <a:spcAft>
                          <a:spcPts val="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CPCB Water Quality Monitoring Database</a:t>
                      </a:r>
                    </a:p>
                  </a:txBody>
                  <a:tcPr marR="0" marT="1828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3390"/>
                  </a:ext>
                </a:extLst>
              </a:tr>
              <a:tr h="3045879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sz="2400" b="1" dirty="0">
                          <a:latin typeface="+mn-lt"/>
                        </a:rPr>
                        <a:t>Remote</a:t>
                      </a:r>
                    </a:p>
                  </a:txBody>
                  <a:tcPr marR="0" marT="91440" marB="274320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7DD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400" b="0" dirty="0" err="1">
                          <a:latin typeface="+mn-lt"/>
                        </a:rPr>
                        <a:t>HydroSHEDS</a:t>
                      </a:r>
                      <a:r>
                        <a:rPr lang="en-US" sz="2400" b="0" dirty="0">
                          <a:latin typeface="+mn-lt"/>
                        </a:rPr>
                        <a:t> Product: River Basin + Rivers</a:t>
                      </a:r>
                    </a:p>
                    <a:p>
                      <a:pPr marL="457200" indent="-457200"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400" b="0" dirty="0">
                          <a:latin typeface="+mn-lt"/>
                        </a:rPr>
                        <a:t>Land Cover Indicators</a:t>
                      </a:r>
                    </a:p>
                    <a:p>
                      <a:pPr marL="457200" indent="-457200"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400" b="0" dirty="0">
                          <a:latin typeface="+mn-lt"/>
                        </a:rPr>
                        <a:t>Malaria Atlas</a:t>
                      </a:r>
                    </a:p>
                    <a:p>
                      <a:pPr marL="457200" indent="-457200"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400" b="0" dirty="0">
                          <a:latin typeface="+mn-lt"/>
                        </a:rPr>
                        <a:t>Agricultural Productivity (NDVI)</a:t>
                      </a:r>
                    </a:p>
                    <a:p>
                      <a:pPr marL="457200" indent="-457200">
                        <a:spcAft>
                          <a:spcPts val="12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400" b="0" dirty="0">
                          <a:latin typeface="+mn-lt"/>
                        </a:rPr>
                        <a:t>Rainfall + Temperature </a:t>
                      </a:r>
                    </a:p>
                  </a:txBody>
                  <a:tcPr marR="0" marT="182880" marB="2743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7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401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3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B2DA8-92D1-12BC-650C-765FDDA99BF9}"/>
              </a:ext>
            </a:extLst>
          </p:cNvPr>
          <p:cNvSpPr/>
          <p:nvPr/>
        </p:nvSpPr>
        <p:spPr>
          <a:xfrm>
            <a:off x="0" y="6616491"/>
            <a:ext cx="12192000" cy="2415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C8DED7-1153-0F0A-A0E0-60D7652B0BF1}"/>
              </a:ext>
            </a:extLst>
          </p:cNvPr>
          <p:cNvGrpSpPr/>
          <p:nvPr/>
        </p:nvGrpSpPr>
        <p:grpSpPr>
          <a:xfrm>
            <a:off x="0" y="-1"/>
            <a:ext cx="12192000" cy="767695"/>
            <a:chOff x="0" y="-1"/>
            <a:chExt cx="12192000" cy="76769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2D11D1-8B06-A541-C6FA-E05084069FA7}"/>
                </a:ext>
              </a:extLst>
            </p:cNvPr>
            <p:cNvSpPr/>
            <p:nvPr/>
          </p:nvSpPr>
          <p:spPr>
            <a:xfrm>
              <a:off x="0" y="-1"/>
              <a:ext cx="12192000" cy="76769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5FB32C-EF6A-5A0F-1FC9-5CBC4D9D1496}"/>
                </a:ext>
              </a:extLst>
            </p:cNvPr>
            <p:cNvSpPr txBox="1"/>
            <p:nvPr/>
          </p:nvSpPr>
          <p:spPr>
            <a:xfrm>
              <a:off x="263950" y="29903"/>
              <a:ext cx="118117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Identification Strategy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7333DBB-B61D-CF7B-549C-BE66AD8B8F69}"/>
              </a:ext>
            </a:extLst>
          </p:cNvPr>
          <p:cNvSpPr txBox="1"/>
          <p:nvPr/>
        </p:nvSpPr>
        <p:spPr>
          <a:xfrm>
            <a:off x="802092" y="1620929"/>
            <a:ext cx="10587815" cy="34470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Non-random placement of irrigation dam biases the estimates.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Identifying causal relationships through an </a:t>
            </a:r>
            <a:r>
              <a:rPr lang="en-US" sz="2400" b="1" dirty="0">
                <a:ea typeface="Verdana" panose="020B0604030504040204" pitchFamily="34" charset="0"/>
                <a:cs typeface="Times New Roman" panose="02020603050405020304" pitchFamily="18" charset="0"/>
              </a:rPr>
              <a:t>instrumental variable</a:t>
            </a: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 strategy using river gradients to predict the construction of dams (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Duflo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 et al. 2007</a:t>
            </a: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).</a:t>
            </a:r>
          </a:p>
          <a:p>
            <a:pPr marL="1428750" lvl="2" indent="-514350">
              <a:spcBef>
                <a:spcPts val="600"/>
              </a:spcBef>
              <a:spcAft>
                <a:spcPts val="2400"/>
              </a:spcAft>
              <a:buFont typeface="Courier New" panose="02070309020205020404" pitchFamily="49" charset="0"/>
              <a:buChar char="o"/>
            </a:pP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A high gradient, as opposed to a flat or steep gradient, increases the likelihood of irrigation dam constructions.</a:t>
            </a:r>
          </a:p>
          <a:p>
            <a:pPr marL="514350" indent="-514350">
              <a:spcBef>
                <a:spcPts val="6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Generate time-varying predictions by interacting river gradients with dam construction trends over time and across states with varying shares of dam.</a:t>
            </a:r>
          </a:p>
        </p:txBody>
      </p:sp>
      <p:sp>
        <p:nvSpPr>
          <p:cNvPr id="4" name="Rectangle: Rounded Corners 3">
            <a:hlinkClick r:id="rId3" action="ppaction://hlinksldjump"/>
            <a:extLst>
              <a:ext uri="{FF2B5EF4-FFF2-40B4-BE49-F238E27FC236}">
                <a16:creationId xmlns:a16="http://schemas.microsoft.com/office/drawing/2014/main" id="{0FDD286B-B857-862A-0476-77C43FA8CA7F}"/>
              </a:ext>
            </a:extLst>
          </p:cNvPr>
          <p:cNvSpPr/>
          <p:nvPr/>
        </p:nvSpPr>
        <p:spPr>
          <a:xfrm>
            <a:off x="10294560" y="6268877"/>
            <a:ext cx="1781176" cy="241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First Stage Equation</a:t>
            </a:r>
          </a:p>
        </p:txBody>
      </p:sp>
      <p:sp>
        <p:nvSpPr>
          <p:cNvPr id="7" name="Rectangle: Rounded Corners 6">
            <a:hlinkClick r:id="rId4" action="ppaction://hlinksldjump"/>
            <a:extLst>
              <a:ext uri="{FF2B5EF4-FFF2-40B4-BE49-F238E27FC236}">
                <a16:creationId xmlns:a16="http://schemas.microsoft.com/office/drawing/2014/main" id="{D1A22FC4-6C75-9790-AE82-8B6DA9F2FBB1}"/>
              </a:ext>
            </a:extLst>
          </p:cNvPr>
          <p:cNvSpPr/>
          <p:nvPr/>
        </p:nvSpPr>
        <p:spPr>
          <a:xfrm>
            <a:off x="8782050" y="6268876"/>
            <a:ext cx="1426786" cy="241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Dam Likelihood</a:t>
            </a:r>
          </a:p>
        </p:txBody>
      </p:sp>
    </p:spTree>
    <p:extLst>
      <p:ext uri="{BB962C8B-B14F-4D97-AF65-F5344CB8AC3E}">
        <p14:creationId xmlns:p14="http://schemas.microsoft.com/office/powerpoint/2010/main" val="1538610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3B2DA8-92D1-12BC-650C-765FDDA99BF9}"/>
              </a:ext>
            </a:extLst>
          </p:cNvPr>
          <p:cNvSpPr/>
          <p:nvPr/>
        </p:nvSpPr>
        <p:spPr>
          <a:xfrm>
            <a:off x="0" y="6616491"/>
            <a:ext cx="12192000" cy="2415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C8DED7-1153-0F0A-A0E0-60D7652B0BF1}"/>
              </a:ext>
            </a:extLst>
          </p:cNvPr>
          <p:cNvGrpSpPr/>
          <p:nvPr/>
        </p:nvGrpSpPr>
        <p:grpSpPr>
          <a:xfrm>
            <a:off x="0" y="-1"/>
            <a:ext cx="12192000" cy="767695"/>
            <a:chOff x="0" y="-1"/>
            <a:chExt cx="12192000" cy="76769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2D11D1-8B06-A541-C6FA-E05084069FA7}"/>
                </a:ext>
              </a:extLst>
            </p:cNvPr>
            <p:cNvSpPr/>
            <p:nvPr/>
          </p:nvSpPr>
          <p:spPr>
            <a:xfrm>
              <a:off x="0" y="-1"/>
              <a:ext cx="12192000" cy="76769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5FB32C-EF6A-5A0F-1FC9-5CBC4D9D1496}"/>
                </a:ext>
              </a:extLst>
            </p:cNvPr>
            <p:cNvSpPr txBox="1"/>
            <p:nvPr/>
          </p:nvSpPr>
          <p:spPr>
            <a:xfrm>
              <a:off x="263950" y="29903"/>
              <a:ext cx="118117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Second Stage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BB30B8-8A2B-50D9-CA18-B9DC33B249CC}"/>
                  </a:ext>
                </a:extLst>
              </p:cNvPr>
              <p:cNvSpPr txBox="1"/>
              <p:nvPr/>
            </p:nvSpPr>
            <p:spPr>
              <a:xfrm>
                <a:off x="383375" y="1412662"/>
                <a:ext cx="11425245" cy="6650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𝑖𝑟𝑡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5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5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𝐷𝑎𝑚</m:t>
                              </m:r>
                            </m:e>
                          </m:acc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𝑖𝑟𝑡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35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5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𝐿𝐷𝑎𝑚</m:t>
                              </m:r>
                            </m:e>
                          </m:acc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𝑖𝑟𝑡</m:t>
                          </m:r>
                        </m:sub>
                        <m:sup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𝑈𝑝</m:t>
                          </m:r>
                        </m:sup>
                      </m:sSubSup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𝑖𝑟𝑡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𝑖𝑟𝑡</m:t>
                          </m:r>
                        </m:sub>
                      </m:sSub>
                    </m:oMath>
                  </m:oMathPara>
                </a14:m>
                <a:endParaRPr lang="en-US" sz="35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BB30B8-8A2B-50D9-CA18-B9DC33B24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75" y="1412662"/>
                <a:ext cx="11425245" cy="665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41A2637-8253-51C6-9168-7C6A8DC1AA54}"/>
              </a:ext>
            </a:extLst>
          </p:cNvPr>
          <p:cNvSpPr txBox="1"/>
          <p:nvPr/>
        </p:nvSpPr>
        <p:spPr>
          <a:xfrm>
            <a:off x="1204853" y="2736895"/>
            <a:ext cx="10156893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Predicted dam in each river basin.</a:t>
            </a: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Controls include river gradient trends, geographic and household/mother variables, and number of non-irrigation dams.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EA4582-F7AF-928B-4828-D9A191B5F2A3}"/>
              </a:ext>
            </a:extLst>
          </p:cNvPr>
          <p:cNvSpPr txBox="1"/>
          <p:nvPr/>
        </p:nvSpPr>
        <p:spPr>
          <a:xfrm>
            <a:off x="1204853" y="4452965"/>
            <a:ext cx="8758298" cy="9079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Strong instruments (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Stock and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Yogo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 2005</a:t>
            </a: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).</a:t>
            </a:r>
          </a:p>
          <a:p>
            <a:pPr marL="457200" indent="-4572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Exogeneity in state-shares of dams (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Goldsmith-Pinkham et al. 2020</a:t>
            </a:r>
            <a:r>
              <a:rPr lang="en-US" sz="2400" dirty="0">
                <a:ea typeface="Verdana" panose="020B0604030504040204" pitchFamily="34" charset="0"/>
                <a:cs typeface="Times New Roman" panose="02020603050405020304" pitchFamily="18" charset="0"/>
              </a:rPr>
              <a:t>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708A2B-7D64-7D0A-9AB8-2F6875E89E2D}"/>
                  </a:ext>
                </a:extLst>
              </p:cNvPr>
              <p:cNvSpPr txBox="1"/>
              <p:nvPr/>
            </p:nvSpPr>
            <p:spPr>
              <a:xfrm>
                <a:off x="263950" y="6119040"/>
                <a:ext cx="53959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Child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River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basin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Year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708A2B-7D64-7D0A-9AB8-2F6875E89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50" y="6119040"/>
                <a:ext cx="5395964" cy="369332"/>
              </a:xfrm>
              <a:prstGeom prst="rect">
                <a:avLst/>
              </a:prstGeom>
              <a:blipFill>
                <a:blip r:embed="rId4"/>
                <a:stretch>
                  <a:fillRect r="-11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hlinkClick r:id="rId5" action="ppaction://hlinksldjump"/>
            <a:extLst>
              <a:ext uri="{FF2B5EF4-FFF2-40B4-BE49-F238E27FC236}">
                <a16:creationId xmlns:a16="http://schemas.microsoft.com/office/drawing/2014/main" id="{BACD6185-DECE-DF34-A728-5284CE9991EF}"/>
              </a:ext>
            </a:extLst>
          </p:cNvPr>
          <p:cNvSpPr/>
          <p:nvPr/>
        </p:nvSpPr>
        <p:spPr>
          <a:xfrm>
            <a:off x="9963151" y="6246863"/>
            <a:ext cx="1964899" cy="24150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Pre-trends in Mortality</a:t>
            </a:r>
          </a:p>
        </p:txBody>
      </p:sp>
    </p:spTree>
    <p:extLst>
      <p:ext uri="{BB962C8B-B14F-4D97-AF65-F5344CB8AC3E}">
        <p14:creationId xmlns:p14="http://schemas.microsoft.com/office/powerpoint/2010/main" val="5479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8895</TotalTime>
  <Words>935</Words>
  <Application>Microsoft Office PowerPoint</Application>
  <PresentationFormat>Widescreen</PresentationFormat>
  <Paragraphs>119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Aptos</vt:lpstr>
      <vt:lpstr>Aptos Display</vt:lpstr>
      <vt:lpstr>Arial</vt:lpstr>
      <vt:lpstr>Cambria Math</vt:lpstr>
      <vt:lpstr>Courier New</vt:lpstr>
      <vt:lpstr>Helvetica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Shakya, Karan</dc:creator>
  <cp:lastModifiedBy>Shakya, Karan</cp:lastModifiedBy>
  <cp:revision>3</cp:revision>
  <dcterms:created xsi:type="dcterms:W3CDTF">2024-04-23T13:00:27Z</dcterms:created>
  <dcterms:modified xsi:type="dcterms:W3CDTF">2024-10-29T00:59:38Z</dcterms:modified>
</cp:coreProperties>
</file>