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notesMasterIdLst>
    <p:notesMasterId r:id="rId6"/>
  </p:notesMasterIdLst>
  <p:sldIdLst>
    <p:sldId id="257" r:id="rId7"/>
    <p:sldId id="258" r:id="rId8"/>
    <p:sldId id="270" r:id="rId9"/>
    <p:sldId id="259" r:id="rId10"/>
    <p:sldId id="267" r:id="rId11"/>
    <p:sldId id="274" r:id="rId12"/>
    <p:sldId id="275" r:id="rId13"/>
    <p:sldId id="268" r:id="rId14"/>
    <p:sldId id="262" r:id="rId15"/>
    <p:sldId id="273" r:id="rId16"/>
    <p:sldId id="266" r:id="rId17"/>
    <p:sldId id="263" r:id="rId18"/>
    <p:sldId id="271" r:id="rId19"/>
    <p:sldId id="264" r:id="rId20"/>
    <p:sldId id="279" r:id="rId21"/>
    <p:sldId id="276" r:id="rId22"/>
    <p:sldId id="277" r:id="rId23"/>
    <p:sldId id="278" r:id="rId24"/>
    <p:sldId id="269" r:id="rId25"/>
    <p:sldId id="272" r:id="rId26"/>
    <p:sldId id="265" r:id="rId27"/>
    <p:sldId id="280" r:id="rId28"/>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2156925" val="976" revOS="4"/>
      <pr:smFileRevision xmlns:pr="smNativeData" dt="1592156925" val="101"/>
      <pr:guideOptions xmlns:pr="smNativeData" dt="1592156925"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65" d="100"/>
          <a:sy n="65" d="100"/>
        </p:scale>
        <p:origin x="1052" y="212"/>
      </p:cViewPr>
    </p:cSldViewPr>
  </p:slideViewPr>
  <p:outlineViewPr>
    <p:cViewPr>
      <p:scale>
        <a:sx n="303" d="100"/>
        <a:sy n="303" d="100"/>
      </p:scale>
      <p:origin x="0" y="0"/>
    </p:cViewPr>
  </p:outlineViewPr>
  <p:sorterViewPr>
    <p:cViewPr>
      <p:scale>
        <a:sx n="12" d="100"/>
        <a:sy n="12" d="100"/>
      </p:scale>
      <p:origin x="0" y="0"/>
    </p:cViewPr>
  </p:sorterViewPr>
  <p:notesViewPr>
    <p:cSldViewPr snapToGrid="0">
      <p:cViewPr>
        <p:scale>
          <a:sx n="65" d="100"/>
          <a:sy n="65" d="100"/>
        </p:scale>
        <p:origin x="1052" y="212"/>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Area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EgSAADQAgAAEAAAACYAAAAIAAAA//////////8="/>
              </a:ext>
            </a:extLst>
          </p:cNvSpPr>
          <p:nvPr>
            <p:ph type="hdr" sz="quarter"/>
          </p:nvPr>
        </p:nvSpPr>
        <p:spPr>
          <a:xfrm>
            <a:off x="0" y="0"/>
            <a:ext cx="2971800" cy="457200"/>
          </a:xfrm>
          <a:prstGeom prst="rect">
            <a:avLst/>
          </a:prstGeom>
          <a:noFill/>
          <a:ln>
            <a:noFill/>
          </a:ln>
          <a:effectLst/>
        </p:spPr>
        <p:txBody>
          <a:bodyPr vert="horz" wrap="square"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TimeArea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oFwAAAAAAADAqAADQAgAAEAAAACYAAAAIAAAA//////////8="/>
              </a:ext>
            </a:extLst>
          </p:cNvSpPr>
          <p:nvPr>
            <p:ph type="dt" idx="1"/>
          </p:nvPr>
        </p:nvSpPr>
        <p:spPr>
          <a:xfrm>
            <a:off x="3886200" y="0"/>
            <a:ext cx="2971800" cy="457200"/>
          </a:xfrm>
          <a:prstGeom prst="rect">
            <a:avLst/>
          </a:prstGeom>
          <a:noFill/>
          <a:ln>
            <a:noFill/>
          </a:ln>
          <a:effectLst/>
        </p:spPr>
        <p:txBody>
          <a:bodyPr vert="horz" wrap="square"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B6628F-C1D0-E394-9E0E-37C12C406862}" type="datetime1">
              <a:t/>
            </a:fld>
          </a:p>
        </p:txBody>
      </p:sp>
      <p:sp>
        <p:nvSpPr>
          <p:cNvPr id="4"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8="/>
              </a:ext>
            </a:extLst>
          </p:cNvSpPr>
          <p:nvPr>
            <p:ph type="sldImg" idx="2"/>
          </p:nvPr>
        </p:nvSpPr>
        <p:spPr>
          <a:xfrm>
            <a:off x="1143000" y="685800"/>
            <a:ext cx="4572000" cy="3429000"/>
          </a:xfrm>
          <a:prstGeom prst="rect">
            <a:avLst/>
          </a:prstGeom>
          <a:solidFill>
            <a:schemeClr val="accent1"/>
          </a:solidFill>
          <a:ln w="12700" cap="flat" cmpd="sng" algn="ctr">
            <a:solidFill>
              <a:schemeClr val="tx1"/>
            </a:solidFill>
            <a:prstDash val="solid"/>
            <a:headEnd type="none"/>
            <a:tailEnd type="none"/>
          </a:ln>
          <a:effectLst/>
        </p:spPr>
      </p:sp>
      <p:sp>
        <p:nvSpPr>
          <p:cNvPr id="5"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8="/>
              </a:ext>
            </a:extLst>
          </p:cNvSpPr>
          <p:nvPr>
            <p:ph type="body" idx="3"/>
          </p:nvPr>
        </p:nvSpPr>
        <p:spPr>
          <a:xfrm>
            <a:off x="685800" y="4343400"/>
            <a:ext cx="5486400" cy="4114800"/>
          </a:xfrm>
          <a:prstGeom prst="rect">
            <a:avLst/>
          </a:prstGeom>
          <a:noFill/>
          <a:ln>
            <a:noFill/>
          </a:ln>
          <a:effectLst/>
        </p:spPr>
        <p:txBody>
          <a:bodyPr vert="horz" wrap="square"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Area1"/>
          <p:cNvSpPr>
            <a:spLocks noGrp="1" noChangeArrowheads="1"/>
            <a:extLst>
              <a:ext uri="smNativeData">
                <pr:smNativeData xmlns:pr="smNativeData" val="SMDATA_13_/WLm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YAt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cDUAAEgSAABAOAAAEAAAACYAAAAIAAAA//////////8="/>
              </a:ext>
            </a:extLst>
          </p:cNvSpPr>
          <p:nvPr>
            <p:ph type="ftr" sz="quarter" idx="4"/>
          </p:nvPr>
        </p:nvSpPr>
        <p:spPr>
          <a:xfrm>
            <a:off x="0" y="8686800"/>
            <a:ext cx="2971800" cy="457200"/>
          </a:xfrm>
          <a:prstGeom prst="rect">
            <a:avLst/>
          </a:prstGeom>
          <a:noFill/>
          <a:ln>
            <a:noFill/>
          </a:ln>
          <a:effectLst/>
        </p:spPr>
        <p:txBody>
          <a:bodyPr vert="horz" wrap="square"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NumberArea1"/>
          <p:cNvSpPr>
            <a:spLocks noGrp="1" noChangeArrowheads="1"/>
            <a:extLst>
              <a:ext uri="smNativeData">
                <pr:smNativeData xmlns:pr="smNativeData" val="SMDATA_13_/WLm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oFwAAcDUAADAqAABAOAAAEAAAACYAAAAIAAAA//////////8="/>
              </a:ext>
            </a:extLst>
          </p:cNvSpPr>
          <p:nvPr>
            <p:ph type="sldNum" sz="quarter" idx="5"/>
          </p:nvPr>
        </p:nvSpPr>
        <p:spPr>
          <a:xfrm>
            <a:off x="3886200" y="8686800"/>
            <a:ext cx="2971800" cy="457200"/>
          </a:xfrm>
          <a:prstGeom prst="rect">
            <a:avLst/>
          </a:prstGeom>
          <a:noFill/>
          <a:ln>
            <a:noFill/>
          </a:ln>
          <a:effectLst/>
        </p:spPr>
        <p:txBody>
          <a:bodyPr vert="horz" wrap="square"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B63806-48D0-E3CE-9E0E-BE9B764068EB}" type="slidenum">
              <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SimSun" pitchFamily="0" charset="0"/>
        <a:cs typeface="Times New Roman" pitchFamily="1"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0.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AAs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1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EAs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UAt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B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7.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8.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notesSlides/notesSlide9.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val="SMDATA_13_/WLmXhMAAAAlAAAAZAAAAA8BAAAAkAAAAEgAAACQAAAASAAAAAAAAAABAAAAAAAAAAEAAABQAAAAAAAAAAAA4D8AAAAAAADgPwAAAAAAAOA/AAAAAAAA4D8AAAAAAADgPwAAAAAAAOA/AAAAAAAA4D8AAAAAAADgPwAAAAAAAOA/AAAAAAAA4D8CAAAAjAAAAAEAAAAAAAAAkieP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IBwAAOAQAACgjAABQGQAAEAAAACYAAAAIAAAA/////wAAAAA="/>
              </a:ext>
            </a:extLst>
          </p:cNvSpPr>
          <p:nvPr>
            <p:ph type="sldImg" idx="2"/>
          </p:nvPr>
        </p:nvSpPr>
        <p:spPr>
          <a:xfrm>
            <a:off x="1143000" y="685800"/>
            <a:ext cx="4572000" cy="3429000"/>
          </a:xfrm>
          <a:prstGeom prst="rect">
            <a:avLst/>
          </a:prstGeom>
        </p:spPr>
      </p:sp>
      <p:sp>
        <p:nvSpPr>
          <p:cNvPr id="3"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KcP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wAAAAA="/>
              </a:ext>
            </a:extLst>
          </p:cNvSpPr>
          <p:nvPr>
            <p:ph type="body" idx="3"/>
          </p:nvPr>
        </p:nvSpPr>
        <p:spPr>
          <a:xfrm>
            <a:off x="685800" y="4343400"/>
            <a:ext cx="5486400" cy="4114800"/>
          </a:xfrm>
          <a:prstGeom prst="rect">
            <a:avLst/>
          </a:prstGeom>
        </p:spPr>
        <p:txBody>
          <a:bodyPr vert="horz" wrap="square" numCol="1" spcCol="215900" anchor="t">
            <a:prstTxWarp prst="textNoShape">
              <a:avLst/>
            </a:prstTxWarp>
          </a:bodyPr>
          <a:lstStyle/>
          <a:p>
            <a:pPr>
              <a:defRPr lang="en-us"/>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eA8AAMVGAABjHQAAEAAAACYAAAAIAAAAgaAAAAAAAAA="/>
              </a:ext>
            </a:extLst>
          </p:cNvSpPr>
          <p:nvPr>
            <p:ph type="ctrTitle"/>
          </p:nvPr>
        </p:nvSpPr>
        <p:spPr>
          <a:xfrm>
            <a:off x="2589530" y="2514600"/>
            <a:ext cx="8914765" cy="2262505"/>
          </a:xfrm>
        </p:spPr>
        <p:txBody>
          <a:bodyPr vert="horz" wrap="square" lIns="91440" tIns="45720" rIns="91440" bIns="45720" numCol="1" spcCol="215900" anchor="b">
            <a:prstTxWarp prst="textNoShape">
              <a:avLst/>
            </a:prstTxWarp>
          </a:bodyPr>
          <a:lstStyle>
            <a:lvl1pPr>
              <a:defRPr lang="en-us" sz="54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Yx0AAMVGAABRJAAAEAAAACYAAAAIAAAAAYAAAAAAAAA="/>
              </a:ext>
            </a:extLst>
          </p:cNvSpPr>
          <p:nvPr>
            <p:ph type="subTitle" idx="1"/>
          </p:nvPr>
        </p:nvSpPr>
        <p:spPr>
          <a:xfrm>
            <a:off x="2589530" y="4777105"/>
            <a:ext cx="8914765" cy="1126490"/>
          </a:xfrm>
        </p:spPr>
        <p:txBody>
          <a:bodyPr/>
          <a:lstStyle>
            <a:lvl1pPr marL="0" indent="0" algn="l">
              <a:buNone/>
              <a:defRPr lang="en-us">
                <a:solidFill>
                  <a:srgbClr val="595959"/>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24AB-E5D0-E3D2-9E0E-13876A406846}" type="datetime1">
              <a:t>6/12/2020</a:t>
            </a:fld>
          </a:p>
        </p:txBody>
      </p:sp>
      <p:sp>
        <p:nvSpPr>
          <p:cNvPr id="5"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c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6"/>
          <p:cNvSpPr>
            <a:extLst>
              <a:ext uri="smNativeData">
                <pr:smNativeData xmlns:pr="smNativeData" val="SMDATA_13_/WLmXhMAAAAlAAAACwAAAA0AAAAAAAAAAAAAAAC7CgAAYx8AAAAAAAAAAAAAAA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mRoAALsKAABjHwAAEAAAACYAAAAIAAAA//////////8="/>
              </a:ext>
            </a:extLst>
          </p:cNvSpPr>
          <p:nvPr/>
        </p:nvSpPr>
        <p:spPr>
          <a:xfrm>
            <a:off x="0" y="4323715"/>
            <a:ext cx="1744345" cy="778510"/>
          </a:xfrm>
          <a:custGeom>
            <a:avLst/>
            <a:gdLst/>
            <a:ahLst/>
            <a:cxnLst/>
            <a:rect l="0" t="0" r="1744345" b="778510"/>
            <a:pathLst>
              <a:path w="1744345" h="778510">
                <a:moveTo>
                  <a:pt x="1345771" y="778510"/>
                </a:moveTo>
                <a:cubicBezTo>
                  <a:pt x="1359838" y="778510"/>
                  <a:pt x="1369217" y="773820"/>
                  <a:pt x="1373906" y="769130"/>
                </a:cubicBezTo>
                <a:cubicBezTo>
                  <a:pt x="1373906" y="764441"/>
                  <a:pt x="1378595" y="764441"/>
                  <a:pt x="1378595" y="764441"/>
                </a:cubicBezTo>
                <a:cubicBezTo>
                  <a:pt x="1734966" y="408014"/>
                  <a:pt x="1734966" y="408014"/>
                  <a:pt x="1734966" y="408014"/>
                </a:cubicBezTo>
                <a:cubicBezTo>
                  <a:pt x="1744345" y="398635"/>
                  <a:pt x="1744345" y="379875"/>
                  <a:pt x="1734966" y="365806"/>
                </a:cubicBezTo>
                <a:cubicBezTo>
                  <a:pt x="1378595" y="14069"/>
                  <a:pt x="1378595" y="14069"/>
                  <a:pt x="1378595" y="14069"/>
                </a:cubicBezTo>
                <a:cubicBezTo>
                  <a:pt x="1378595" y="9380"/>
                  <a:pt x="1373906" y="9380"/>
                  <a:pt x="1373906" y="9380"/>
                </a:cubicBezTo>
                <a:cubicBezTo>
                  <a:pt x="1369217" y="4690"/>
                  <a:pt x="1359838" y="0"/>
                  <a:pt x="1345771" y="0"/>
                </a:cubicBezTo>
                <a:cubicBezTo>
                  <a:pt x="0" y="0"/>
                  <a:pt x="0" y="0"/>
                  <a:pt x="0" y="0"/>
                </a:cubicBezTo>
                <a:cubicBezTo>
                  <a:pt x="0" y="778510"/>
                  <a:pt x="0" y="778510"/>
                  <a:pt x="0" y="778510"/>
                </a:cubicBezTo>
                <a:lnTo>
                  <a:pt x="1345771" y="778510"/>
                </a:ln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wC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3RsAABEIAAAcHgAAEAAAACYAAAAIAAAAAQAAAAAAAAA="/>
              </a:ext>
            </a:extLst>
          </p:cNvSpPr>
          <p:nvPr>
            <p:ph type="sldNum" sz="quarter" idx="12"/>
          </p:nvPr>
        </p:nvSpPr>
        <p:spPr>
          <a:xfrm>
            <a:off x="531495" y="4529455"/>
            <a:ext cx="779780" cy="365125"/>
          </a:xfrm>
        </p:spPr>
        <p:txBody>
          <a:bodyPr/>
          <a:lstStyle/>
          <a:p>
            <a:pPr>
              <a:defRPr lang="en-us"/>
            </a:pPr>
            <a:fld id="{3DB62EC8-86D0-E3D8-9E0E-708D60406825}"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IHco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wAMAAMVGAADtFgAAEAAAACYAAAAIAAAAgaAAAAAAAAA="/>
              </a:ext>
            </a:extLst>
          </p:cNvSpPr>
          <p:nvPr>
            <p:ph type="title"/>
          </p:nvPr>
        </p:nvSpPr>
        <p:spPr>
          <a:xfrm>
            <a:off x="2588895" y="609600"/>
            <a:ext cx="8915400" cy="3117215"/>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yRoAAMVGAABbJAAAEAAAACYAAAAIAAAAgaAAAAAAAAA="/>
              </a:ext>
            </a:extLst>
          </p:cNvSpPr>
          <p:nvPr>
            <p:ph idx="1"/>
          </p:nvPr>
        </p:nvSpPr>
        <p:spPr>
          <a:xfrm>
            <a:off x="2588895" y="4354195"/>
            <a:ext cx="8915400" cy="1555750"/>
          </a:xfrm>
        </p:spPr>
        <p:txBody>
          <a:bodyPr vert="horz" wrap="square" lIns="91440" tIns="45720" rIns="91440" bIns="45720" numCol="1" spcCol="215900" anchor="ctr">
            <a:prstTxWarp prst="textNoShape">
              <a:avLst/>
            </a:prstTxWarp>
          </a:bodyPr>
          <a:lstStyle>
            <a:lvl1pPr marL="0" indent="0" algn="l">
              <a:buNone/>
              <a:defRPr lang="en-us" sz="18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74A1-EFD0-E382-9E0E-19D73A40684C}" type="datetime1">
              <a:t>6/12/2020</a:t>
            </a:fld>
          </a:p>
        </p:txBody>
      </p:sp>
      <p:sp>
        <p:nvSpPr>
          <p:cNvPr id="5"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WLmXhMAAAAlAAAACwAAAA0AAAAA+f///40TAAC/CQAArBY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DB63CC6-88D0-E3CA-9E0E-7E9F7240682B}"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EQAAwAMAACtFAACQFQAAEAAAACYAAAAIAAAAgaAAAAAAAAA="/>
              </a:ext>
            </a:extLst>
          </p:cNvSpPr>
          <p:nvPr>
            <p:ph type="title"/>
          </p:nvPr>
        </p:nvSpPr>
        <p:spPr>
          <a:xfrm>
            <a:off x="2849880" y="609600"/>
            <a:ext cx="8394065" cy="2895600"/>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lFAAAkBUAAIJCAADoFwAAEAAAACYAAAAIAAAAgaAAAAAAAAA="/>
              </a:ext>
            </a:extLst>
          </p:cNvSpPr>
          <p:nvPr>
            <p:ph idx="13"/>
          </p:nvPr>
        </p:nvSpPr>
        <p:spPr>
          <a:xfrm>
            <a:off x="3274695" y="3505200"/>
            <a:ext cx="7536815" cy="381000"/>
          </a:xfrm>
        </p:spPr>
        <p:txBody>
          <a:bodyPr vert="horz" wrap="square" lIns="91440" tIns="45720" rIns="91440" bIns="45720" numCol="1" spcCol="215900" anchor="ctr">
            <a:prstTxWarp prst="textNoShape">
              <a:avLst/>
            </a:prstTxWarp>
          </a:bodyPr>
          <a:lstStyle>
            <a:lvl1pPr marL="0" indent="0">
              <a:buNone/>
              <a:defRPr lang="en-us" sz="1600">
                <a:solidFill>
                  <a:srgbClr val="7F7F7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2"/>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yRoAAMVGAABbJAAAEAAAACYAAAAIAAAAgaAAAAAAAAA="/>
              </a:ext>
            </a:extLst>
          </p:cNvSpPr>
          <p:nvPr>
            <p:ph idx="1"/>
          </p:nvPr>
        </p:nvSpPr>
        <p:spPr>
          <a:xfrm>
            <a:off x="2588895" y="4354195"/>
            <a:ext cx="8915400" cy="1555750"/>
          </a:xfrm>
        </p:spPr>
        <p:txBody>
          <a:bodyPr vert="horz" wrap="square" lIns="91440" tIns="45720" rIns="91440" bIns="45720" numCol="1" spcCol="215900" anchor="ctr">
            <a:prstTxWarp prst="textNoShape">
              <a:avLst/>
            </a:prstTxWarp>
          </a:bodyPr>
          <a:lstStyle>
            <a:lvl1pPr marL="0" indent="0" algn="l">
              <a:buNone/>
              <a:defRPr lang="en-us" sz="18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5"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38C5-8BD0-E3CE-9E0E-7D9B76406828}" type="datetime1">
              <a:t>6/12/2020</a:t>
            </a:fld>
          </a:p>
        </p:txBody>
      </p:sp>
      <p:sp>
        <p:nvSpPr>
          <p:cNvPr id="6"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WLmXhMAAAAlAAAACwAAAA0AAAAA+f///40TAAC/CQAArBY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DB6216F-21D0-E3D7-9E0E-D7826F406882}" type="slidenum">
              <a:t>‹#›</a:t>
            </a:fld>
          </a:p>
        </p:txBody>
      </p:sp>
      <p:sp>
        <p:nvSpPr>
          <p:cNvPr id="9" name="TextBox 13"/>
          <p:cNvSpPr>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uDwAA/AMAAO4SAACVBwAAEAAAACYAAAAIAAAA//////////8="/>
              </a:ext>
            </a:extLst>
          </p:cNvSpPr>
          <p:nvPr/>
        </p:nvSpPr>
        <p:spPr>
          <a:xfrm>
            <a:off x="2467610" y="64770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
        <p:nvSpPr>
          <p:cNvPr id="10" name="TextBox 14"/>
          <p:cNvSpPr>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RAAA3xEAACBIAAB4FQAAEAAAACYAAAAIAAAA//////////8="/>
              </a:ext>
            </a:extLst>
          </p:cNvSpPr>
          <p:nvPr/>
        </p:nvSpPr>
        <p:spPr>
          <a:xfrm>
            <a:off x="11115040" y="290512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AA8AAMZGAADDHwAAEAAAACYAAAAIAAAAgaAAAAAAAAA="/>
              </a:ext>
            </a:extLst>
          </p:cNvSpPr>
          <p:nvPr>
            <p:ph type="title"/>
          </p:nvPr>
        </p:nvSpPr>
        <p:spPr>
          <a:xfrm>
            <a:off x="2589530" y="2438400"/>
            <a:ext cx="8915400" cy="2724785"/>
          </a:xfrm>
        </p:spPr>
        <p:txBody>
          <a:bodyPr vert="horz" wrap="square" lIns="91440" tIns="45720" rIns="91440" bIns="45720" numCol="1" spcCol="215900" anchor="b">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Date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122F-61D0-E3E4-9E0E-97B15C4068C2}" type="datetime1">
              <a:t>6/12/2020</a:t>
            </a:fld>
          </a:p>
        </p:txBody>
      </p:sp>
      <p:sp>
        <p:nvSpPr>
          <p:cNvPr id="5" name="Foot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WL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6"/>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B63B66-28D0-E3CD-9E0E-DE987540688B}" type="slidenum">
              <a:t>‹#›</a:t>
            </a:fld>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Quote 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IEQAAwAMAACtFAACQFQAAEAAAACYAAAAIAAAAgaAAAAAAAAA="/>
              </a:ext>
            </a:extLst>
          </p:cNvSpPr>
          <p:nvPr>
            <p:ph type="title"/>
          </p:nvPr>
        </p:nvSpPr>
        <p:spPr>
          <a:xfrm>
            <a:off x="2849880" y="609600"/>
            <a:ext cx="8394065" cy="2895600"/>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uBoAAMVGAADgHwAAEAAAACYAAAAIAAAAgaAAAAAAAAA="/>
              </a:ext>
            </a:extLst>
          </p:cNvSpPr>
          <p:nvPr>
            <p:ph idx="13"/>
          </p:nvPr>
        </p:nvSpPr>
        <p:spPr>
          <a:xfrm>
            <a:off x="2588895" y="4343400"/>
            <a:ext cx="8915400" cy="83820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5" name="Date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12CD-83D0-E3E4-9E0E-75B15C406820}" type="datetime1">
              <a:t>6/12/2020</a:t>
            </a:fld>
          </a:p>
        </p:txBody>
      </p:sp>
      <p:sp>
        <p:nvSpPr>
          <p:cNvPr id="6" name="Foot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WL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B60122-6CD0-E3F7-9E0E-9AA24F4068CF}" type="slidenum">
              <a:t>‹#›</a:t>
            </a:fld>
          </a:p>
        </p:txBody>
      </p:sp>
      <p:sp>
        <p:nvSpPr>
          <p:cNvPr id="9" name="TextBox 16"/>
          <p:cNvSpPr>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uDwAA/AMAAO4SAACVBwAAEAAAACYAAAAIAAAA//////////8="/>
              </a:ext>
            </a:extLst>
          </p:cNvSpPr>
          <p:nvPr/>
        </p:nvSpPr>
        <p:spPr>
          <a:xfrm>
            <a:off x="2467610" y="64770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
        <p:nvSpPr>
          <p:cNvPr id="10" name="TextBox 17"/>
          <p:cNvSpPr>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RAAA3xEAACBIAAB4FQAAEAAAACYAAAAIAAAA//////////8="/>
              </a:ext>
            </a:extLst>
          </p:cNvSpPr>
          <p:nvPr/>
        </p:nvSpPr>
        <p:spPr>
          <a:xfrm>
            <a:off x="11115040" y="290512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chemeClr val="accent1"/>
                </a:solidFill>
                <a:latin typeface="Arial" pitchFamily="2" charset="0"/>
                <a:ea typeface="Century Gothic" pitchFamily="0" charset="0"/>
                <a:cs typeface="Century Gothic" pitchFamily="0" charset="0"/>
              </a:rPr>
              <a:t>”</a:t>
            </a:r>
            <a:endParaRPr lang="en-us" sz="8000">
              <a:solidFill>
                <a:schemeClr val="accent1"/>
              </a:solidFill>
              <a:latin typeface="Arial" pitchFamily="2" charset="0"/>
              <a:ea typeface="Century Gothic" pitchFamily="0" charset="0"/>
              <a:cs typeface="Century Gothic" pitchFamily="0" charset="0"/>
            </a:endParaRPr>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rue or Fals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3AMAAMVGAACUFQAAEAAAACYAAAAIAAAAgaAAAAAAAAA="/>
              </a:ext>
            </a:extLst>
          </p:cNvSpPr>
          <p:nvPr>
            <p:ph type="title"/>
          </p:nvPr>
        </p:nvSpPr>
        <p:spPr>
          <a:xfrm>
            <a:off x="2588895" y="627380"/>
            <a:ext cx="8915400" cy="2880360"/>
          </a:xfrm>
        </p:spPr>
        <p:txBody>
          <a:bodyPr vert="horz" wrap="square" lIns="91440" tIns="45720" rIns="91440" bIns="45720" numCol="1" spcCol="215900" anchor="ctr">
            <a:prstTxWarp prst="textNoShape">
              <a:avLst/>
            </a:prstTxWarp>
          </a:bodyPr>
          <a:lstStyle>
            <a:lvl1pPr algn="l">
              <a:defRPr lang="en-us" sz="48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uBoAAMVGAADgHwAAEAAAACYAAAAIAAAAgaAAAAAAAAA="/>
              </a:ext>
            </a:extLst>
          </p:cNvSpPr>
          <p:nvPr>
            <p:ph idx="13"/>
          </p:nvPr>
        </p:nvSpPr>
        <p:spPr>
          <a:xfrm>
            <a:off x="2588895" y="4343400"/>
            <a:ext cx="8915400" cy="83820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4" name="Tex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4B8AAMZGAABdJAAAEAAAACYAAAAIAAAAPaAAAAAAAAA="/>
              </a:ext>
            </a:extLst>
          </p:cNvSpPr>
          <p:nvPr>
            <p:ph idx="2"/>
          </p:nvPr>
        </p:nvSpPr>
        <p:spPr>
          <a:xfrm>
            <a:off x="2589530" y="5181600"/>
            <a:ext cx="8915400" cy="729615"/>
          </a:xfrm>
        </p:spPr>
        <p:txBody>
          <a:bodyPr vert="horz" wrap="square" lIns="91440" tIns="45720" rIns="91440" bIns="45720" numCol="1" spcCol="215900" anchor="t">
            <a:prstTxWarp prst="textNoShape">
              <a:avLst/>
            </a:prstTxWarp>
          </a:bodyPr>
          <a:lstStyle>
            <a:lvl1pPr marL="0" indent="0">
              <a:buNone/>
              <a:defRPr lang="en-us">
                <a:solidFill>
                  <a:srgbClr val="595959"/>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text styles</a:t>
            </a:r>
          </a:p>
        </p:txBody>
      </p:sp>
      <p:sp>
        <p:nvSpPr>
          <p:cNvPr id="5" name="Date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57F4-BAD0-E3A1-9E0E-4CF419406819}" type="datetime1">
              <a:t>6/12/2020</a:t>
            </a:fld>
          </a:p>
        </p:txBody>
      </p:sp>
      <p:sp>
        <p:nvSpPr>
          <p:cNvPr id="6" name="Foot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WL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B626B7-F9D0-E3D0-9E0E-0F856840685A}" type="slidenum">
              <a:t>‹#›</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WLm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AIJQAAEAAAACYAAAAIAAAAAg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5477-39D0-E3A2-9E0E-CFF71A40689A}" type="datetime1">
              <a:t>6/12/2020</a:t>
            </a:fld>
          </a:p>
        </p:txBody>
      </p:sp>
      <p:sp>
        <p:nvSpPr>
          <p:cNvPr id="5"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0ACF-81D0-E3FC-9E0E-77A944406822}" type="slidenum">
              <a:t>‹#›</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val="SMDATA_13_/WLmXh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OQAA3AMAAMJGAABdJAAAEAAAACYAAAAIAAAAgwAAAAAAAAA="/>
              </a:ext>
            </a:extLst>
          </p:cNvSpPr>
          <p:nvPr>
            <p:ph type="title"/>
          </p:nvPr>
        </p:nvSpPr>
        <p:spPr>
          <a:xfrm>
            <a:off x="9294495" y="627380"/>
            <a:ext cx="2207895" cy="528383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val="SMDATA_13_/WLmX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3AMAAMU3AABdJAAAEAAAACYAAAAIAAAAAwAAAAAAAAA="/>
              </a:ext>
            </a:extLst>
          </p:cNvSpPr>
          <p:nvPr>
            <p:ph idx="1"/>
          </p:nvPr>
        </p:nvSpPr>
        <p:spPr>
          <a:xfrm>
            <a:off x="2588895" y="627380"/>
            <a:ext cx="6477000" cy="528383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3FEC-A2D0-E3C9-9E0E-549C71406801}" type="datetime1">
              <a:t>6/12/2020</a:t>
            </a:fld>
          </a:p>
        </p:txBody>
      </p:sp>
      <p:sp>
        <p:nvSpPr>
          <p:cNvPr id="5"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1E9B-D5D0-E3E8-9E0E-23BD50406876}"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NQD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BdJAAAEAAAACYAAAAIAAAAAQAAAAAAAAA="/>
              </a:ext>
            </a:extLst>
          </p:cNvSpPr>
          <p:nvPr>
            <p:ph idx="1"/>
          </p:nvPr>
        </p:nvSpPr>
        <p:spPr>
          <a:xfrm>
            <a:off x="2588895" y="2133600"/>
            <a:ext cx="8915400" cy="377761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UAA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444B-05D0-E3B2-9E0E-F3E70A4068A6}" type="datetime1">
              <a:t/>
            </a:fld>
          </a:p>
        </p:txBody>
      </p:sp>
      <p:sp>
        <p:nvSpPr>
          <p:cNvPr id="5"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28A3-EDD0-E3DE-9E0E-1B8B6640684E}"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qgwAAMVGAACzFQAAEAAAACYAAAAIAAAAgYAAAAAAAAA="/>
              </a:ext>
            </a:extLst>
          </p:cNvSpPr>
          <p:nvPr>
            <p:ph type="title"/>
          </p:nvPr>
        </p:nvSpPr>
        <p:spPr>
          <a:xfrm>
            <a:off x="2588895" y="2058670"/>
            <a:ext cx="8915400" cy="1468755"/>
          </a:xfrm>
        </p:spPr>
        <p:txBody>
          <a:bodyPr vert="horz" wrap="square" lIns="91440" tIns="45720" rIns="91440" bIns="45720" numCol="1" spcCol="215900" anchor="b">
            <a:prstTxWarp prst="textNoShape">
              <a:avLst/>
            </a:prstTxWarp>
          </a:bodyPr>
          <a:lstStyle>
            <a:lvl1pPr algn="l">
              <a:defRPr lang="en-us" sz="40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txUAAMVGAAACGwAAEAAAACYAAAAIAAAAAYAAAAAAAAA="/>
              </a:ext>
            </a:extLst>
          </p:cNvSpPr>
          <p:nvPr>
            <p:ph idx="1"/>
          </p:nvPr>
        </p:nvSpPr>
        <p:spPr>
          <a:xfrm>
            <a:off x="2588895" y="3529965"/>
            <a:ext cx="8915400" cy="860425"/>
          </a:xfrm>
        </p:spPr>
        <p:txBody>
          <a:bodyPr/>
          <a:lstStyle>
            <a:lvl1pPr marL="0" indent="0" algn="l">
              <a:buNone/>
              <a:defRPr lang="en-us" sz="2000">
                <a:solidFill>
                  <a:srgbClr val="595959"/>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1424-6AD0-E3E2-9E0E-9CB75A4068C9}" type="datetime1">
              <a:t>6/12/2020</a:t>
            </a:fld>
          </a:p>
        </p:txBody>
      </p:sp>
      <p:sp>
        <p:nvSpPr>
          <p:cNvPr id="5"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uqT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6" name="Freeform 11"/>
          <p:cNvSpPr>
            <a:extLst>
              <a:ext uri="smNativeData">
                <pr:smNativeData xmlns:pr="smNativeData" val="SMDATA_13_/WLmXhMAAAAlAAAACwAAAA0AAAAA+f///40TAAC/CQAArBY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jRMAAL8JAACsFgAAEAAAACYAAAAIAAAA//////////8="/>
              </a:ext>
            </a:extLst>
          </p:cNvSpPr>
          <p:nvPr/>
        </p:nvSpPr>
        <p:spPr>
          <a:xfrm flipV="1">
            <a:off x="-4445" y="31781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7"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9RMAABEIAAA0FgAAEAAAACYAAAAIAAAAAQAAAAAAAAA="/>
              </a:ext>
            </a:extLst>
          </p:cNvSpPr>
          <p:nvPr>
            <p:ph type="sldNum" sz="quarter" idx="12"/>
          </p:nvPr>
        </p:nvSpPr>
        <p:spPr>
          <a:xfrm>
            <a:off x="531495" y="3244215"/>
            <a:ext cx="779780" cy="365125"/>
          </a:xfrm>
        </p:spPr>
        <p:txBody>
          <a:bodyPr/>
          <a:lstStyle/>
          <a:p>
            <a:pPr>
              <a:defRPr lang="en-us"/>
            </a:pPr>
            <a:fld id="{3DB62410-5ED0-E3D2-9E0E-A8876A4068FD}"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7"/>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QWE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HcqAABdJAAAEAAAACYAAAAIAAAAASAAAAAAAAA="/>
              </a:ext>
            </a:extLst>
          </p:cNvSpPr>
          <p:nvPr>
            <p:ph idx="1"/>
          </p:nvPr>
        </p:nvSpPr>
        <p:spPr>
          <a:xfrm>
            <a:off x="2588895" y="2133600"/>
            <a:ext cx="4314190" cy="377761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8LAAAFA0AAMVGAABRJAAAEAAAACYAAAAIAAAAASAAAAAAAAA="/>
              </a:ext>
            </a:extLst>
          </p:cNvSpPr>
          <p:nvPr>
            <p:ph idx="2"/>
          </p:nvPr>
        </p:nvSpPr>
        <p:spPr>
          <a:xfrm>
            <a:off x="7190740" y="2125980"/>
            <a:ext cx="4313555" cy="3777615"/>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JinVgw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59B0-FED0-E3AF-9E0E-08FA1740685D}" type="datetime1">
              <a:t>6/12/2020</a:t>
            </a:fld>
          </a:p>
        </p:txBody>
      </p:sp>
      <p:sp>
        <p:nvSpPr>
          <p:cNvPr id="6" name="Foot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SjT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3278-36D0-E3C4-9E0E-C0917C406895}"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9"/>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Bg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VEgAAIwwAAKUqAACuDwAAEAAAACYAAAAIAAAAgaAAAAAAAAA="/>
              </a:ext>
            </a:extLst>
          </p:cNvSpPr>
          <p:nvPr>
            <p:ph idx="1"/>
          </p:nvPr>
        </p:nvSpPr>
        <p:spPr>
          <a:xfrm>
            <a:off x="2939415" y="1972945"/>
            <a:ext cx="3992880" cy="575945"/>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4" name="Conten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rg8AAKUqAABQJAAAEAAAACYAAAAIAAAAASAAAAAAAAA="/>
              </a:ext>
            </a:extLst>
          </p:cNvSpPr>
          <p:nvPr>
            <p:ph idx="2"/>
          </p:nvPr>
        </p:nvSpPr>
        <p:spPr>
          <a:xfrm>
            <a:off x="2588895" y="2548890"/>
            <a:ext cx="4343400" cy="335407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tLgAAHgwAAMdGAACpDwAAEAAAACYAAAAIAAAAgaAAAAAAAAA="/>
              </a:ext>
            </a:extLst>
          </p:cNvSpPr>
          <p:nvPr>
            <p:ph idx="3"/>
          </p:nvPr>
        </p:nvSpPr>
        <p:spPr>
          <a:xfrm>
            <a:off x="7506335" y="1969770"/>
            <a:ext cx="3999230" cy="575945"/>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Click to edit Master text styles</a:t>
            </a:r>
          </a:p>
        </p:txBody>
      </p:sp>
      <p:sp>
        <p:nvSpPr>
          <p:cNvPr id="6" name="Content Placeholder 5"/>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XLAAAqQ8AAMdGAABLJAAAEAAAACYAAAAIAAAAASAAAAAAAAA="/>
              </a:ext>
            </a:extLst>
          </p:cNvSpPr>
          <p:nvPr>
            <p:ph idx="4"/>
          </p:nvPr>
        </p:nvSpPr>
        <p:spPr>
          <a:xfrm>
            <a:off x="7167245" y="2545715"/>
            <a:ext cx="4338320" cy="3354070"/>
          </a:xfr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01DA-94D0-E3F7-9E0E-62A24F406837}" type="datetime1">
              <a:t>6/12/2020</a:t>
            </a:fld>
          </a:p>
        </p:txBody>
      </p:sp>
      <p:sp>
        <p:nvSpPr>
          <p:cNvPr id="8" name="Footer Placeholder 7"/>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DAAM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9"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10"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0136-78D0-E3F7-9E0E-8EA24F4068DB}"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15E9-A7D0-E3E3-9E0E-51B65B406804}" type="datetime1">
              <a:t/>
            </a:fld>
          </a:p>
        </p:txBody>
      </p:sp>
      <p:sp>
        <p:nvSpPr>
          <p:cNvPr id="4" name="Footer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5"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6" name="Slide Numb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446A-24D0-E3B2-9E0E-D2E70A406887}"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43AB-E5D0-E3B5-9E0E-13E00D406846}" type="datetime1">
              <a:t/>
            </a:fld>
          </a:p>
        </p:txBody>
      </p:sp>
      <p:sp>
        <p:nvSpPr>
          <p:cNvPr id="3" name="Footer Placeholder 2"/>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4"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5" name="Slide Number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7E4A-04D0-E388-9E0E-F2DD304068A7}"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wIAAH0lAADACAAAEAAAACYAAAAIAAAAgYAAAAAAAAA="/>
              </a:ext>
            </a:extLst>
          </p:cNvSpPr>
          <p:nvPr>
            <p:ph type="title"/>
          </p:nvPr>
        </p:nvSpPr>
        <p:spPr>
          <a:xfrm>
            <a:off x="2588895" y="446405"/>
            <a:ext cx="3505200" cy="975995"/>
          </a:xfrm>
        </p:spPr>
        <p:txBody>
          <a:bodyPr vert="horz" wrap="square" lIns="91440" tIns="45720" rIns="91440" bIns="45720" numCol="1" spcCol="215900" anchor="b">
            <a:prstTxWarp prst="textNoShape">
              <a:avLst/>
            </a:prstTxWarp>
          </a:bodyPr>
          <a:lstStyle>
            <a:lvl1pPr algn="l">
              <a:defRPr lang="en-us" sz="20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gOww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JgAAvwIAAMVGAAAOJAAAEAAAACYAAAAIAAAAgSAAAAAAAAA="/>
              </a:ext>
            </a:extLst>
          </p:cNvSpPr>
          <p:nvPr>
            <p:ph idx="1"/>
          </p:nvPr>
        </p:nvSpPr>
        <p:spPr>
          <a:xfrm>
            <a:off x="6322695" y="446405"/>
            <a:ext cx="5181600" cy="5414645"/>
          </a:xfrm>
        </p:spPr>
        <p:txBody>
          <a:bodyPr vert="horz" wrap="square" lIns="91440" tIns="45720" rIns="91440" bIns="45720" numCol="1" spcCol="215900" anchor="ctr">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SgT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1gkAAH0lAAAOJAAAEAAAACYAAAAIAAAAAYAAAAAAAAA="/>
              </a:ext>
            </a:extLst>
          </p:cNvSpPr>
          <p:nvPr>
            <p:ph idx="2"/>
          </p:nvPr>
        </p:nvSpPr>
        <p:spPr>
          <a:xfrm>
            <a:off x="2588895" y="1598930"/>
            <a:ext cx="3505200" cy="4262120"/>
          </a:xfrm>
        </p:spPr>
        <p:txBody>
          <a:bodyPr/>
          <a:lstStyle>
            <a:lvl1pPr marL="0" indent="0">
              <a:buNone/>
              <a:defRPr lang="en-us" sz="14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5206-48D0-E3A4-9E0E-BEF11C4068EB}" type="datetime1">
              <a:t>6/12/2020</a:t>
            </a:fld>
          </a:p>
        </p:txBody>
      </p:sp>
      <p:sp>
        <p:nvSpPr>
          <p:cNvPr id="6" name="Foot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MQBE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WLmXhMAAAAlAAAACwAAAA0AAAAA+f///2UEAAC/CQAAhAc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ZQQAAL8JAACEBwAAEAAAACYAAAAIAAAA//////////8="/>
              </a:ext>
            </a:extLst>
          </p:cNvSpPr>
          <p:nvPr/>
        </p:nvSpPr>
        <p:spPr>
          <a:xfrm flipV="1">
            <a:off x="-4445" y="71437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OjkTg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AAAAAAAAAAA="/>
              </a:ext>
            </a:extLst>
          </p:cNvSpPr>
          <p:nvPr>
            <p:ph type="sldNum" sz="quarter" idx="12"/>
          </p:nvPr>
        </p:nvSpPr>
        <p:spPr/>
        <p:txBody>
          <a:bodyPr/>
          <a:lstStyle/>
          <a:p>
            <a:pPr>
              <a:defRPr lang="en-us"/>
            </a:pPr>
            <a:fld id="{3DB60098-D6D0-E3F6-9E0E-20A34E406875}"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iB0AAMZGAAAFIQAAEAAAACYAAAAIAAAAgaAAAAAAAAA="/>
              </a:ext>
            </a:extLst>
          </p:cNvSpPr>
          <p:nvPr>
            <p:ph type="title"/>
          </p:nvPr>
        </p:nvSpPr>
        <p:spPr>
          <a:xfrm>
            <a:off x="2589530" y="4800600"/>
            <a:ext cx="8915400" cy="567055"/>
          </a:xfrm>
        </p:spPr>
        <p:txBody>
          <a:bodyPr vert="horz" wrap="square" lIns="91440" tIns="45720" rIns="91440" bIns="45720" numCol="1" spcCol="215900" anchor="b">
            <a:prstTxWarp prst="textNoShape">
              <a:avLst/>
            </a:prstTxWarp>
          </a:bodyPr>
          <a:lstStyle>
            <a:lvl1pPr algn="l">
              <a:defRPr lang="en-us" sz="2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val="SMDATA_13_/WLmXhMAAAAlAAAAZA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4FI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6AMAAMVGAACfGwAAEAAAACYAAAAIAAAAAaAAAAAAAAA="/>
              </a:ext>
            </a:extLst>
          </p:cNvSpPr>
          <p:nvPr>
            <p:ph type="pic" idx="1"/>
          </p:nvPr>
        </p:nvSpPr>
        <p:spPr>
          <a:xfrm>
            <a:off x="2588895" y="635000"/>
            <a:ext cx="8915400" cy="3855085"/>
          </a:xfrm>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en-us" sz="1600"/>
            </a:lvl6pPr>
            <a:lvl7pPr marL="2743200" indent="0">
              <a:buNone/>
              <a:defRPr lang="en-us" sz="1600"/>
            </a:lvl7pPr>
            <a:lvl8pPr marL="3200400" indent="0">
              <a:buNone/>
              <a:defRPr lang="en-us" sz="1600"/>
            </a:lvl8pPr>
            <a:lvl9pPr marL="3657600" indent="0">
              <a:buNone/>
              <a:defRPr lang="en-us" sz="1600"/>
            </a:lvl9pPr>
          </a:lstStyle>
          <a:p>
            <a:pPr>
              <a:defRPr lang="en-us"/>
            </a:pPr>
            <a:r>
              <a:t>Click icon to add picture</a:t>
            </a:r>
          </a:p>
        </p:txBody>
      </p:sp>
      <p:sp>
        <p:nvSpPr>
          <p:cNvPr id="4" name="Text Placeholder 3"/>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DwAABSEAAMZGAAAOJAAAEAAAACYAAAAIAAAAAaAAAAAAAAA="/>
              </a:ext>
            </a:extLst>
          </p:cNvSpPr>
          <p:nvPr>
            <p:ph idx="2"/>
          </p:nvPr>
        </p:nvSpPr>
        <p:spPr>
          <a:xfrm>
            <a:off x="2589530" y="5367655"/>
            <a:ext cx="8915400" cy="493395"/>
          </a:xfrm>
        </p:spPr>
        <p:txBody>
          <a:bodyPr vert="horz" wrap="square" lIns="91440" tIns="45720" rIns="91440" bIns="45720" numCol="1" spcCol="215900" anchor="t">
            <a:prstTxWarp prst="textNoShape">
              <a:avLst/>
            </a:prstTxWarp>
          </a:bodyPr>
          <a:lstStyle>
            <a:lvl1pPr marL="0" indent="0">
              <a:buNone/>
              <a:defRPr lang="en-us" sz="12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Click to edit Master text styles</a:t>
            </a:r>
          </a:p>
        </p:txBody>
      </p:sp>
      <p:sp>
        <p:nvSpPr>
          <p:cNvPr id="5" name="Date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AAAAAAAAAAA="/>
              </a:ext>
            </a:extLst>
          </p:cNvSpPr>
          <p:nvPr>
            <p:ph type="dt" sz="half" idx="10"/>
          </p:nvPr>
        </p:nvSpPr>
        <p:spPr/>
        <p:txBody>
          <a:bodyPr/>
          <a:lstStyle/>
          <a:p>
            <a:pPr>
              <a:defRPr lang="en-us"/>
            </a:pPr>
            <a:fld id="{3DB618CF-81D0-E3EE-9E0E-77BB56406822}" type="datetime1">
              <a:t>6/12/2020</a:t>
            </a:fld>
          </a:p>
        </p:txBody>
      </p:sp>
      <p:sp>
        <p:nvSpPr>
          <p:cNvPr id="6" name="Foot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AAAAAAAAAAA="/>
              </a:ext>
            </a:extLst>
          </p:cNvSpPr>
          <p:nvPr>
            <p:ph type="ftr" sz="quarter" idx="11"/>
          </p:nvPr>
        </p:nvSpPr>
        <p:spPr/>
        <p:txBody>
          <a:bodyPr/>
          <a:lstStyle/>
          <a:p>
            <a:pPr>
              <a:defRPr lang="en-us"/>
            </a:pPr>
          </a:p>
        </p:txBody>
      </p:sp>
      <p:sp>
        <p:nvSpPr>
          <p:cNvPr id="7" name="Freeform 11"/>
          <p:cNvSpPr>
            <a:extLst>
              <a:ext uri="smNativeData">
                <pr:smNativeData xmlns:pr="smNativeData" val="SMDATA_13_/WLmXhMAAAAlAAAACwAAAA0AAAAA+f///zceAAC/CQAAViEAAAAAAAAAAAAAAgAAAAEAAABQAAAAAAAAAAAA4D8AAAAAAADgPwAAAAAAAOA/AAAAAAAA4D8AAAAAAADgPwAAAAAAAOA/AAAAAAAA4D8AAAAAAADgPwAAAAAAAOA/AAAAAAAA4D8CAAAAjAAAAAEAAAAAAAAAkiePD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5////Nx4AAL8JAABWIQAAEAAAACYAAAAIAAAA//////////8="/>
              </a:ext>
            </a:extLst>
          </p:cNvSpPr>
          <p:nvPr/>
        </p:nvSpPr>
        <p:spPr>
          <a:xfrm flipV="1">
            <a:off x="-4445" y="4911725"/>
            <a:ext cx="1588770" cy="507365"/>
          </a:xfrm>
          <a:custGeom>
            <a:avLst/>
            <a:gdLst/>
            <a:ahLst/>
            <a:cxnLst/>
            <a:rect l="0" t="0" r="1588770" b="507365"/>
            <a:pathLst>
              <a:path w="1588770" h="507365">
                <a:moveTo>
                  <a:pt x="1588770" y="238512"/>
                </a:moveTo>
                <a:lnTo>
                  <a:pt x="1359766" y="9508"/>
                </a:lnTo>
                <a:cubicBezTo>
                  <a:pt x="1358220" y="7914"/>
                  <a:pt x="1356330" y="6392"/>
                  <a:pt x="1354784" y="4769"/>
                </a:cubicBezTo>
                <a:cubicBezTo>
                  <a:pt x="1350145" y="0"/>
                  <a:pt x="1345335" y="0"/>
                  <a:pt x="1340525" y="0"/>
                </a:cubicBezTo>
                <a:lnTo>
                  <a:pt x="1249816" y="0"/>
                </a:lnTo>
                <a:lnTo>
                  <a:pt x="0" y="0"/>
                </a:lnTo>
                <a:cubicBezTo>
                  <a:pt x="1374" y="171489"/>
                  <a:pt x="2921" y="339427"/>
                  <a:pt x="4295" y="507365"/>
                </a:cubicBezTo>
                <a:lnTo>
                  <a:pt x="1249816" y="507365"/>
                </a:lnTo>
                <a:lnTo>
                  <a:pt x="1340525" y="505639"/>
                </a:lnTo>
                <a:cubicBezTo>
                  <a:pt x="1345335" y="505639"/>
                  <a:pt x="1350145" y="500870"/>
                  <a:pt x="1354784" y="500870"/>
                </a:cubicBezTo>
                <a:cubicBezTo>
                  <a:pt x="1354784" y="496101"/>
                  <a:pt x="1359766" y="496101"/>
                  <a:pt x="1359766" y="496101"/>
                </a:cubicBezTo>
                <a:lnTo>
                  <a:pt x="1588770" y="267097"/>
                </a:lnTo>
                <a:cubicBezTo>
                  <a:pt x="1598219" y="257589"/>
                  <a:pt x="1598219" y="248050"/>
                  <a:pt x="1588770" y="238512"/>
                </a:cubicBezTo>
                <a:close/>
              </a:path>
            </a:pathLst>
          </a:custGeom>
          <a:solidFill>
            <a:schemeClr val="accent1"/>
          </a:solidFill>
          <a:ln>
            <a:noFill/>
          </a:ln>
          <a:effectLst/>
        </p:spPr>
      </p:sp>
      <p:sp>
        <p:nvSpPr>
          <p:cNvPr id="8" name="Slide Number Placeholder 6"/>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px4AABEIAADmIAAAEAAAACYAAAAIAAAAAQAAAAAAAAA="/>
              </a:ext>
            </a:extLst>
          </p:cNvSpPr>
          <p:nvPr>
            <p:ph type="sldNum" sz="quarter" idx="12"/>
          </p:nvPr>
        </p:nvSpPr>
        <p:spPr>
          <a:xfrm>
            <a:off x="531495" y="4982845"/>
            <a:ext cx="779780" cy="365125"/>
          </a:xfrm>
        </p:spPr>
        <p:txBody>
          <a:bodyPr/>
          <a:lstStyle/>
          <a:p>
            <a:pPr>
              <a:defRPr lang="en-us"/>
            </a:pPr>
            <a:fld id="{3DB63858-16D0-E3CE-9E0E-E09B764068B5}" type="slidenum">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gradFill flip="none" rotWithShape="0">
          <a:gsLst>
            <a:gs pos="0">
              <a:srgbClr val="FFFFFF"/>
            </a:gs>
            <a:gs pos="100000">
              <a:srgbClr val="E4DDE6"/>
            </a:gs>
          </a:gsLst>
          <a:path path="circle">
            <a:fillToRect l="25000" t="50000" r="75000" b="50000"/>
          </a:path>
          <a:tileRect/>
        </a:gradFill>
        <a:effectLst/>
      </p:bgPr>
    </p:bg>
    <p:spTree>
      <p:nvGrpSpPr>
        <p:cNvPr id="1" name=""/>
        <p:cNvGrpSpPr/>
        <p:nvPr/>
      </p:nvGrpSpPr>
      <p:grpSpPr>
        <a:xfrm>
          <a:off x="0" y="0"/>
          <a:ext cx="0" cy="0"/>
          <a:chOff x="0" y="0"/>
          <a:chExt cx="0" cy="0"/>
        </a:xfrm>
      </p:grpSpPr>
      <p:grpSp>
        <p:nvGrpSpPr>
          <p:cNvPr id="2" name="Group 22"/>
          <p:cNvGrpSpPr>
            <a:extLst>
              <a:ext uri="smNativeData">
                <pr:smNativeData xmlns:pr="smNativeData" val="SMDATA_7_/WLmXhMAAAAlAAAAAQAAAA8BAAAAkAAAAEgAAACQAAAASAAAAAAAAAAAAAAAAAAAABcAAAAUAAAAAAAAAAAAAAD/fwAA/38AAAAAAAAJAAAABAAAAFByPjwMAAAAEAAAAAAAAAAAAAAAAAAAAAAAAAAfAAAAVAAAAAAAAAAAAAAAAAAAAAAAAAAAAAAAAAAAAAAAAAAAAAAAAAAAAAAAAAAAAAAAAAAAAAAAAAAAAAAAAAAAAAAAAAAAAAAAAAAAAAAAAAAAAAAAAAAAACEAAAAYAAAAFAAAAAAAAABoAQAAixEAAD8qAAAQAAAAJgAAAAgAAAD/////AAAAAA=="/>
              </a:ext>
            </a:extLst>
          </p:cNvGrpSpPr>
          <p:nvPr/>
        </p:nvGrpSpPr>
        <p:grpSpPr>
          <a:xfrm>
            <a:off x="0" y="228600"/>
            <a:ext cx="2851785" cy="6638925"/>
            <a:chOff x="0" y="228600"/>
            <a:chExt cx="2851785" cy="6638925"/>
          </a:xfrm>
        </p:grpSpPr>
        <p:sp>
          <p:nvSpPr>
            <p:cNvPr id="14" name="Freeform 11"/>
            <p:cNvSpPr>
              <a:extLst>
                <a:ext uri="smNativeData">
                  <pr:smNativeData xmlns:pr="smNativeData" val="SMDATA_13_/WLmXhMAAAAlAAAACwAAAA0AAAAAAAAAAAAAAADVDwAAVhE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cD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AAAAA1w8AAJ8AAACyEwAAAAAAACYAAAAIAAAA//////////8="/>
                </a:ext>
              </a:extLst>
            </p:cNvSpPr>
            <p:nvPr/>
          </p:nvSpPr>
          <p:spPr>
            <a:xfrm>
              <a:off x="0" y="2574925"/>
              <a:ext cx="100965" cy="626745"/>
            </a:xfrm>
            <a:custGeom>
              <a:avLst/>
              <a:gdLst/>
              <a:ahLst/>
              <a:cxnLst/>
              <a:rect l="0" t="0" r="100965" b="626745"/>
              <a:pathLst>
                <a:path w="100965" h="626745">
                  <a:moveTo>
                    <a:pt x="100965" y="626745"/>
                  </a:moveTo>
                  <a:cubicBezTo>
                    <a:pt x="91786" y="539185"/>
                    <a:pt x="87197" y="456233"/>
                    <a:pt x="78018" y="368673"/>
                  </a:cubicBezTo>
                  <a:cubicBezTo>
                    <a:pt x="50482" y="248854"/>
                    <a:pt x="27535" y="124425"/>
                    <a:pt x="0" y="0"/>
                  </a:cubicBezTo>
                  <a:cubicBezTo>
                    <a:pt x="0" y="161294"/>
                    <a:pt x="0" y="161294"/>
                    <a:pt x="0" y="161294"/>
                  </a:cubicBezTo>
                  <a:cubicBezTo>
                    <a:pt x="27535" y="294938"/>
                    <a:pt x="59661" y="433191"/>
                    <a:pt x="91786" y="571443"/>
                  </a:cubicBezTo>
                  <a:cubicBezTo>
                    <a:pt x="91786" y="589877"/>
                    <a:pt x="96375" y="608311"/>
                    <a:pt x="100965" y="626745"/>
                  </a:cubicBezTo>
                  <a:close/>
                </a:path>
              </a:pathLst>
            </a:custGeom>
            <a:solidFill>
              <a:schemeClr val="tx2">
                <a:alpha val="19000"/>
              </a:schemeClr>
            </a:solidFill>
            <a:ln>
              <a:noFill/>
            </a:ln>
            <a:effectLst/>
          </p:spPr>
        </p:sp>
        <p:sp>
          <p:nvSpPr>
            <p:cNvPr id="13" name="Freeform 12"/>
            <p:cNvSpPr>
              <a:extLst>
                <a:ext uri="smNativeData">
                  <pr:smNativeData xmlns:pr="smNativeData" val="SMDATA_13_/WLmXhMAAAAlAAAACwAAAA0AAAAAAAAAAAAAAABeEwAARR0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lwZWY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LAAAAaxMAAMUEAAC0IQAAAAAAACYAAAAIAAAA//////////8="/>
                </a:ext>
              </a:extLst>
            </p:cNvSpPr>
            <p:nvPr/>
          </p:nvSpPr>
          <p:spPr>
            <a:xfrm>
              <a:off x="128905" y="3156585"/>
              <a:ext cx="646430" cy="2322195"/>
            </a:xfrm>
            <a:custGeom>
              <a:avLst/>
              <a:gdLst/>
              <a:ahLst/>
              <a:cxnLst/>
              <a:rect l="0" t="0" r="646430" b="2322195"/>
              <a:pathLst>
                <a:path w="646430" h="2322195">
                  <a:moveTo>
                    <a:pt x="397093" y="1612635"/>
                  </a:moveTo>
                  <a:cubicBezTo>
                    <a:pt x="475588" y="1852226"/>
                    <a:pt x="554083" y="2087210"/>
                    <a:pt x="641813" y="2322195"/>
                  </a:cubicBezTo>
                  <a:cubicBezTo>
                    <a:pt x="641813" y="2280727"/>
                    <a:pt x="641813" y="2243866"/>
                    <a:pt x="646430" y="2202399"/>
                  </a:cubicBezTo>
                  <a:cubicBezTo>
                    <a:pt x="572552" y="2004275"/>
                    <a:pt x="503292" y="1801544"/>
                    <a:pt x="438649" y="1598812"/>
                  </a:cubicBezTo>
                  <a:cubicBezTo>
                    <a:pt x="267807" y="1073554"/>
                    <a:pt x="124669" y="539080"/>
                    <a:pt x="0" y="0"/>
                  </a:cubicBezTo>
                  <a:cubicBezTo>
                    <a:pt x="9235" y="92150"/>
                    <a:pt x="18469" y="188908"/>
                    <a:pt x="27704" y="281059"/>
                  </a:cubicBezTo>
                  <a:cubicBezTo>
                    <a:pt x="138521" y="727989"/>
                    <a:pt x="258572" y="1174920"/>
                    <a:pt x="397093" y="1612635"/>
                  </a:cubicBezTo>
                  <a:close/>
                </a:path>
              </a:pathLst>
            </a:custGeom>
            <a:solidFill>
              <a:schemeClr val="tx2">
                <a:alpha val="19000"/>
              </a:schemeClr>
            </a:solidFill>
            <a:ln>
              <a:noFill/>
            </a:ln>
            <a:effectLst/>
          </p:spPr>
        </p:sp>
        <p:sp>
          <p:nvSpPr>
            <p:cNvPr id="12" name="Freeform 13"/>
            <p:cNvSpPr>
              <a:extLst>
                <a:ext uri="smNativeData">
                  <pr:smNativeData xmlns:pr="smNativeData" val="SMDATA_13_/WLmXhMAAAAlAAAACwAAAA0AAAAAAAAAAAAAAAC6Fg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DAwIi8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3BAAAgiEAALcIAAA/KgAAAAAAACYAAAAIAAAA//////////8="/>
                </a:ext>
              </a:extLst>
            </p:cNvSpPr>
            <p:nvPr/>
          </p:nvSpPr>
          <p:spPr>
            <a:xfrm>
              <a:off x="807085" y="5447030"/>
              <a:ext cx="609600" cy="1420495"/>
            </a:xfrm>
            <a:custGeom>
              <a:avLst/>
              <a:gdLst/>
              <a:ahLst/>
              <a:cxnLst/>
              <a:rect l="0" t="0" r="609600" b="1420495"/>
              <a:pathLst>
                <a:path w="609600" h="1420495">
                  <a:moveTo>
                    <a:pt x="36945" y="101463"/>
                  </a:moveTo>
                  <a:cubicBezTo>
                    <a:pt x="23091" y="69179"/>
                    <a:pt x="9236" y="36895"/>
                    <a:pt x="0" y="0"/>
                  </a:cubicBezTo>
                  <a:cubicBezTo>
                    <a:pt x="0" y="46119"/>
                    <a:pt x="0" y="87627"/>
                    <a:pt x="0" y="133747"/>
                  </a:cubicBezTo>
                  <a:cubicBezTo>
                    <a:pt x="96982" y="392019"/>
                    <a:pt x="203200" y="645679"/>
                    <a:pt x="314036" y="894727"/>
                  </a:cubicBezTo>
                  <a:cubicBezTo>
                    <a:pt x="392545" y="1069983"/>
                    <a:pt x="480291" y="1245239"/>
                    <a:pt x="568036" y="1420495"/>
                  </a:cubicBezTo>
                  <a:cubicBezTo>
                    <a:pt x="609600" y="1420495"/>
                    <a:pt x="609600" y="1420495"/>
                    <a:pt x="609600" y="1420495"/>
                  </a:cubicBezTo>
                  <a:cubicBezTo>
                    <a:pt x="521855" y="1240627"/>
                    <a:pt x="434109" y="1060759"/>
                    <a:pt x="355600" y="876279"/>
                  </a:cubicBezTo>
                  <a:cubicBezTo>
                    <a:pt x="240145" y="622619"/>
                    <a:pt x="133927" y="364346"/>
                    <a:pt x="36945" y="101463"/>
                  </a:cubicBezTo>
                  <a:close/>
                </a:path>
              </a:pathLst>
            </a:custGeom>
            <a:solidFill>
              <a:schemeClr val="tx2">
                <a:alpha val="19000"/>
              </a:schemeClr>
            </a:solidFill>
            <a:ln>
              <a:noFill/>
            </a:ln>
            <a:effectLst/>
          </p:spPr>
        </p:sp>
        <p:sp>
          <p:nvSpPr>
            <p:cNvPr id="11" name="Freeform 14"/>
            <p:cNvSpPr>
              <a:extLst>
                <a:ext uri="smNativeData">
                  <pr:smNativeData xmlns:pr="smNativeData" val="SMDATA_13_/WLmXhMAAAAlAAAACwAAAA0AAAAAAAAAAAAAAAA7FQ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E1vbmc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oBQAAAygAAPYGAAA/KgAAAAAAACYAAAAIAAAA//////////8="/>
                </a:ext>
              </a:extLst>
            </p:cNvSpPr>
            <p:nvPr/>
          </p:nvSpPr>
          <p:spPr>
            <a:xfrm>
              <a:off x="960120" y="6504305"/>
              <a:ext cx="171450" cy="363220"/>
            </a:xfrm>
            <a:custGeom>
              <a:avLst/>
              <a:gdLst/>
              <a:ahLst/>
              <a:cxnLst/>
              <a:rect l="0" t="0" r="171450" b="363220"/>
              <a:pathLst>
                <a:path w="171450" h="363220">
                  <a:moveTo>
                    <a:pt x="129746" y="363220"/>
                  </a:moveTo>
                  <a:cubicBezTo>
                    <a:pt x="171450" y="363220"/>
                    <a:pt x="171450" y="363220"/>
                    <a:pt x="171450" y="363220"/>
                  </a:cubicBezTo>
                  <a:cubicBezTo>
                    <a:pt x="111211" y="243679"/>
                    <a:pt x="55605" y="124138"/>
                    <a:pt x="0" y="0"/>
                  </a:cubicBezTo>
                  <a:cubicBezTo>
                    <a:pt x="37070" y="124138"/>
                    <a:pt x="78774" y="243679"/>
                    <a:pt x="129746" y="363220"/>
                  </a:cubicBezTo>
                  <a:close/>
                </a:path>
              </a:pathLst>
            </a:custGeom>
            <a:solidFill>
              <a:schemeClr val="tx2">
                <a:alpha val="19000"/>
              </a:schemeClr>
            </a:solidFill>
            <a:ln>
              <a:noFill/>
            </a:ln>
            <a:effectLst/>
          </p:spPr>
        </p:sp>
        <p:sp>
          <p:nvSpPr>
            <p:cNvPr id="10" name="Freeform 15"/>
            <p:cNvSpPr>
              <a:extLst>
                <a:ext uri="smNativeData">
                  <pr:smNativeData xmlns:pr="smNativeData" val="SMDATA_13_/WLmXhMAAAAlAAAACwAAAA0AAAAAAAAAAAAAAAAjFAAAxyI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D48YTo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fAAAAshMAAK0FAAAsKAAAAAAAACYAAAAIAAAA//////////8="/>
                </a:ext>
              </a:extLst>
            </p:cNvSpPr>
            <p:nvPr/>
          </p:nvSpPr>
          <p:spPr>
            <a:xfrm>
              <a:off x="100965" y="3201670"/>
              <a:ext cx="821690" cy="3328670"/>
            </a:xfrm>
            <a:custGeom>
              <a:avLst/>
              <a:gdLst/>
              <a:ahLst/>
              <a:cxnLst/>
              <a:rect l="0" t="0" r="821690" b="3328670"/>
              <a:pathLst>
                <a:path w="821690" h="3328670">
                  <a:moveTo>
                    <a:pt x="747830" y="3042829"/>
                  </a:moveTo>
                  <a:cubicBezTo>
                    <a:pt x="669354" y="2849194"/>
                    <a:pt x="600111" y="2655559"/>
                    <a:pt x="535483" y="2461925"/>
                  </a:cubicBezTo>
                  <a:cubicBezTo>
                    <a:pt x="387764" y="2014721"/>
                    <a:pt x="272358" y="1553687"/>
                    <a:pt x="184649" y="1088042"/>
                  </a:cubicBezTo>
                  <a:cubicBezTo>
                    <a:pt x="133871" y="806811"/>
                    <a:pt x="92325" y="520969"/>
                    <a:pt x="55395" y="235128"/>
                  </a:cubicBezTo>
                  <a:cubicBezTo>
                    <a:pt x="36930" y="156752"/>
                    <a:pt x="18465" y="78376"/>
                    <a:pt x="0" y="0"/>
                  </a:cubicBezTo>
                  <a:cubicBezTo>
                    <a:pt x="36930" y="364217"/>
                    <a:pt x="87708" y="733045"/>
                    <a:pt x="152336" y="1092652"/>
                  </a:cubicBezTo>
                  <a:cubicBezTo>
                    <a:pt x="235428" y="1562907"/>
                    <a:pt x="350834" y="2023942"/>
                    <a:pt x="493937" y="2475756"/>
                  </a:cubicBezTo>
                  <a:cubicBezTo>
                    <a:pt x="567797" y="2701663"/>
                    <a:pt x="650889" y="2922960"/>
                    <a:pt x="738598" y="3139646"/>
                  </a:cubicBezTo>
                  <a:cubicBezTo>
                    <a:pt x="766295" y="3204191"/>
                    <a:pt x="793993" y="3264125"/>
                    <a:pt x="821690" y="3328670"/>
                  </a:cubicBezTo>
                  <a:cubicBezTo>
                    <a:pt x="812458" y="3305618"/>
                    <a:pt x="807841" y="3287177"/>
                    <a:pt x="803225" y="3264125"/>
                  </a:cubicBezTo>
                  <a:cubicBezTo>
                    <a:pt x="780144" y="3190360"/>
                    <a:pt x="761679" y="3116594"/>
                    <a:pt x="747830" y="3042829"/>
                  </a:cubicBezTo>
                  <a:close/>
                </a:path>
              </a:pathLst>
            </a:custGeom>
            <a:solidFill>
              <a:schemeClr val="tx2">
                <a:alpha val="19000"/>
              </a:schemeClr>
            </a:solidFill>
            <a:ln>
              <a:noFill/>
            </a:ln>
            <a:effectLst/>
          </p:spPr>
        </p:sp>
        <p:sp>
          <p:nvSpPr>
            <p:cNvPr id="9" name="Freeform 16"/>
            <p:cNvSpPr>
              <a:extLst>
                <a:ext uri="smNativeData">
                  <pr:smNativeData xmlns:pr="smNativeData" val="SMDATA_13_/WLmXhMAAAAlAAAACwAAAA0AAAAAAAAAAAAAAAD6DwAAGhE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FNoYX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jAAAAaAEAAMsAAABrEwAAAAAAACYAAAAIAAAA//////////8="/>
                </a:ext>
              </a:extLst>
            </p:cNvSpPr>
            <p:nvPr/>
          </p:nvSpPr>
          <p:spPr>
            <a:xfrm>
              <a:off x="22225" y="228600"/>
              <a:ext cx="106680" cy="2927985"/>
            </a:xfrm>
            <a:custGeom>
              <a:avLst/>
              <a:gdLst/>
              <a:ahLst/>
              <a:cxnLst/>
              <a:rect l="0" t="0" r="106680" b="2927985"/>
              <a:pathLst>
                <a:path w="106680" h="2927985">
                  <a:moveTo>
                    <a:pt x="51021" y="2660547"/>
                  </a:moveTo>
                  <a:cubicBezTo>
                    <a:pt x="55659" y="2678991"/>
                    <a:pt x="55659" y="2697435"/>
                    <a:pt x="55659" y="2715879"/>
                  </a:cubicBezTo>
                  <a:cubicBezTo>
                    <a:pt x="69574" y="2780433"/>
                    <a:pt x="88127" y="2844987"/>
                    <a:pt x="102042" y="2914152"/>
                  </a:cubicBezTo>
                  <a:cubicBezTo>
                    <a:pt x="102042" y="2918763"/>
                    <a:pt x="102042" y="2923374"/>
                    <a:pt x="106680" y="2927985"/>
                  </a:cubicBezTo>
                  <a:cubicBezTo>
                    <a:pt x="97403" y="2835765"/>
                    <a:pt x="88127" y="2748156"/>
                    <a:pt x="78850" y="2655936"/>
                  </a:cubicBezTo>
                  <a:cubicBezTo>
                    <a:pt x="41744" y="2185614"/>
                    <a:pt x="23191" y="1715292"/>
                    <a:pt x="23191" y="1240359"/>
                  </a:cubicBezTo>
                  <a:cubicBezTo>
                    <a:pt x="27830" y="825369"/>
                    <a:pt x="41744" y="414990"/>
                    <a:pt x="69574" y="0"/>
                  </a:cubicBezTo>
                  <a:cubicBezTo>
                    <a:pt x="55659" y="0"/>
                    <a:pt x="55659" y="0"/>
                    <a:pt x="55659" y="0"/>
                  </a:cubicBezTo>
                  <a:cubicBezTo>
                    <a:pt x="23191" y="410379"/>
                    <a:pt x="9277" y="825369"/>
                    <a:pt x="4638" y="1240359"/>
                  </a:cubicBezTo>
                  <a:cubicBezTo>
                    <a:pt x="0" y="1715292"/>
                    <a:pt x="13915" y="2185614"/>
                    <a:pt x="51021" y="2660547"/>
                  </a:cubicBezTo>
                  <a:close/>
                </a:path>
              </a:pathLst>
            </a:custGeom>
            <a:solidFill>
              <a:schemeClr val="tx2">
                <a:alpha val="19000"/>
              </a:schemeClr>
            </a:solidFill>
            <a:ln>
              <a:noFill/>
            </a:ln>
            <a:effectLst/>
          </p:spPr>
        </p:sp>
        <p:sp>
          <p:nvSpPr>
            <p:cNvPr id="8" name="Freeform 17"/>
            <p:cNvSpPr>
              <a:extLst>
                <a:ext uri="smNativeData">
                  <pr:smNativeData xmlns:pr="smNativeData" val="SMDATA_13_/WLmXhMAAAAlAAAACwAAAA0AAAAAAAAAAAAAAAAgEAAAkxI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NyZ2I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B7AAAAHRIAAPcAAAAmFQAAAAAAACYAAAAIAAAA//////////8="/>
                </a:ext>
              </a:extLst>
            </p:cNvSpPr>
            <p:nvPr/>
          </p:nvSpPr>
          <p:spPr>
            <a:xfrm>
              <a:off x="78105" y="2944495"/>
              <a:ext cx="78740" cy="493395"/>
            </a:xfrm>
            <a:custGeom>
              <a:avLst/>
              <a:gdLst/>
              <a:ahLst/>
              <a:cxnLst/>
              <a:rect l="0" t="0" r="78740" b="493395"/>
              <a:pathLst>
                <a:path w="78740" h="493395">
                  <a:moveTo>
                    <a:pt x="0" y="0"/>
                  </a:moveTo>
                  <a:cubicBezTo>
                    <a:pt x="9264" y="87611"/>
                    <a:pt x="13895" y="170613"/>
                    <a:pt x="23159" y="258225"/>
                  </a:cubicBezTo>
                  <a:cubicBezTo>
                    <a:pt x="41686" y="336615"/>
                    <a:pt x="60213" y="415005"/>
                    <a:pt x="78740" y="493395"/>
                  </a:cubicBezTo>
                  <a:cubicBezTo>
                    <a:pt x="69476" y="401171"/>
                    <a:pt x="60213" y="304337"/>
                    <a:pt x="50949" y="212113"/>
                  </a:cubicBezTo>
                  <a:cubicBezTo>
                    <a:pt x="46318" y="207502"/>
                    <a:pt x="46318" y="202891"/>
                    <a:pt x="46318" y="198280"/>
                  </a:cubicBezTo>
                  <a:cubicBezTo>
                    <a:pt x="32422" y="129111"/>
                    <a:pt x="13895" y="64556"/>
                    <a:pt x="0" y="0"/>
                  </a:cubicBezTo>
                  <a:close/>
                </a:path>
              </a:pathLst>
            </a:custGeom>
            <a:solidFill>
              <a:schemeClr val="tx2">
                <a:alpha val="19000"/>
              </a:schemeClr>
            </a:solidFill>
            <a:ln>
              <a:noFill/>
            </a:ln>
            <a:effectLst/>
          </p:spPr>
        </p:sp>
        <p:sp>
          <p:nvSpPr>
            <p:cNvPr id="7" name="Freeform 18"/>
            <p:cNvSpPr>
              <a:extLst>
                <a:ext uri="smNativeData">
                  <pr:smNativeData xmlns:pr="smNativeData" val="SMDATA_13_/WLmXhMAAAAlAAAACwAAAA0AAAAAAAAAAAAAAABVFAAApCI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E6c2g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8BAAAtCEAAOgFAAADKAAAAAAAACYAAAAIAAAA//////////8="/>
                </a:ext>
              </a:extLst>
            </p:cNvSpPr>
            <p:nvPr/>
          </p:nvSpPr>
          <p:spPr>
            <a:xfrm>
              <a:off x="769620" y="5478780"/>
              <a:ext cx="190500" cy="1025525"/>
            </a:xfrm>
            <a:custGeom>
              <a:avLst/>
              <a:gdLst/>
              <a:ahLst/>
              <a:cxnLst/>
              <a:rect l="0" t="0" r="190500" b="1025525"/>
              <a:pathLst>
                <a:path w="190500" h="1025525">
                  <a:moveTo>
                    <a:pt x="0" y="0"/>
                  </a:moveTo>
                  <a:cubicBezTo>
                    <a:pt x="0" y="143203"/>
                    <a:pt x="9293" y="286407"/>
                    <a:pt x="23232" y="429611"/>
                  </a:cubicBezTo>
                  <a:cubicBezTo>
                    <a:pt x="37171" y="540479"/>
                    <a:pt x="55756" y="655966"/>
                    <a:pt x="78988" y="766834"/>
                  </a:cubicBezTo>
                  <a:cubicBezTo>
                    <a:pt x="88280" y="794550"/>
                    <a:pt x="102220" y="822267"/>
                    <a:pt x="111512" y="849984"/>
                  </a:cubicBezTo>
                  <a:cubicBezTo>
                    <a:pt x="139390" y="910037"/>
                    <a:pt x="162622" y="965471"/>
                    <a:pt x="190500" y="1025525"/>
                  </a:cubicBezTo>
                  <a:cubicBezTo>
                    <a:pt x="185854" y="1011666"/>
                    <a:pt x="181207" y="993188"/>
                    <a:pt x="176561" y="979330"/>
                  </a:cubicBezTo>
                  <a:cubicBezTo>
                    <a:pt x="120805" y="794550"/>
                    <a:pt x="83634" y="609771"/>
                    <a:pt x="60402" y="424992"/>
                  </a:cubicBezTo>
                  <a:cubicBezTo>
                    <a:pt x="51110" y="314124"/>
                    <a:pt x="41817" y="207876"/>
                    <a:pt x="37171" y="101628"/>
                  </a:cubicBezTo>
                  <a:cubicBezTo>
                    <a:pt x="37171" y="97009"/>
                    <a:pt x="32524" y="92389"/>
                    <a:pt x="32524" y="83150"/>
                  </a:cubicBezTo>
                  <a:cubicBezTo>
                    <a:pt x="23232" y="55433"/>
                    <a:pt x="9293" y="27716"/>
                    <a:pt x="0" y="0"/>
                  </a:cubicBezTo>
                  <a:close/>
                </a:path>
              </a:pathLst>
            </a:custGeom>
            <a:solidFill>
              <a:schemeClr val="tx2">
                <a:alpha val="19000"/>
              </a:schemeClr>
            </a:solidFill>
            <a:ln>
              <a:noFill/>
            </a:ln>
            <a:effectLst/>
          </p:spPr>
        </p:sp>
        <p:sp>
          <p:nvSpPr>
            <p:cNvPr id="6" name="Freeform 19"/>
            <p:cNvSpPr>
              <a:extLst>
                <a:ext uri="smNativeData">
                  <pr:smNativeData xmlns:pr="smNativeData" val="SMDATA_13_/WLmXhMAAAAlAAAACwAAAA0AAAAAAAAAAAAAAAA/HgAAGh0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FBAAAmwgAAIsRAACCIQAAAAAAACYAAAAIAAAA//////////8="/>
                </a:ext>
              </a:extLst>
            </p:cNvSpPr>
            <p:nvPr/>
          </p:nvSpPr>
          <p:spPr>
            <a:xfrm>
              <a:off x="775335" y="1398905"/>
              <a:ext cx="2076450" cy="4048125"/>
            </a:xfrm>
            <a:custGeom>
              <a:avLst/>
              <a:gdLst/>
              <a:ahLst/>
              <a:cxnLst/>
              <a:rect l="0" t="0" r="2076450" b="4048125"/>
              <a:pathLst>
                <a:path w="2076450" h="4048125">
                  <a:moveTo>
                    <a:pt x="32300" y="3937470"/>
                  </a:moveTo>
                  <a:cubicBezTo>
                    <a:pt x="46143" y="3559399"/>
                    <a:pt x="119973" y="3185938"/>
                    <a:pt x="230717" y="2826310"/>
                  </a:cubicBezTo>
                  <a:cubicBezTo>
                    <a:pt x="346075" y="2466682"/>
                    <a:pt x="502962" y="2120885"/>
                    <a:pt x="687536" y="1788920"/>
                  </a:cubicBezTo>
                  <a:cubicBezTo>
                    <a:pt x="872109" y="1456956"/>
                    <a:pt x="1084368" y="1143433"/>
                    <a:pt x="1315085" y="843742"/>
                  </a:cubicBezTo>
                  <a:cubicBezTo>
                    <a:pt x="1430443" y="696203"/>
                    <a:pt x="1555030" y="548663"/>
                    <a:pt x="1679617" y="410345"/>
                  </a:cubicBezTo>
                  <a:cubicBezTo>
                    <a:pt x="1744218" y="341185"/>
                    <a:pt x="1808819" y="267415"/>
                    <a:pt x="1873419" y="202867"/>
                  </a:cubicBezTo>
                  <a:cubicBezTo>
                    <a:pt x="1942634" y="133708"/>
                    <a:pt x="2007235" y="69159"/>
                    <a:pt x="2076450" y="4610"/>
                  </a:cubicBezTo>
                  <a:cubicBezTo>
                    <a:pt x="2076450" y="0"/>
                    <a:pt x="2076450" y="0"/>
                    <a:pt x="2076450" y="0"/>
                  </a:cubicBezTo>
                  <a:cubicBezTo>
                    <a:pt x="2002621" y="64548"/>
                    <a:pt x="1938020" y="129097"/>
                    <a:pt x="1868805" y="198256"/>
                  </a:cubicBezTo>
                  <a:cubicBezTo>
                    <a:pt x="1804204" y="262805"/>
                    <a:pt x="1739604" y="331964"/>
                    <a:pt x="1675003" y="405734"/>
                  </a:cubicBezTo>
                  <a:cubicBezTo>
                    <a:pt x="1545802" y="544053"/>
                    <a:pt x="1421215" y="686981"/>
                    <a:pt x="1305856" y="834522"/>
                  </a:cubicBezTo>
                  <a:cubicBezTo>
                    <a:pt x="1070525" y="1134212"/>
                    <a:pt x="853652" y="1447734"/>
                    <a:pt x="669078" y="1779699"/>
                  </a:cubicBezTo>
                  <a:cubicBezTo>
                    <a:pt x="479891" y="2107053"/>
                    <a:pt x="323003" y="2457460"/>
                    <a:pt x="207645" y="2817089"/>
                  </a:cubicBezTo>
                  <a:cubicBezTo>
                    <a:pt x="87672" y="3181328"/>
                    <a:pt x="13843" y="3554788"/>
                    <a:pt x="0" y="3937470"/>
                  </a:cubicBezTo>
                  <a:cubicBezTo>
                    <a:pt x="0" y="3946691"/>
                    <a:pt x="0" y="3951301"/>
                    <a:pt x="0" y="3960523"/>
                  </a:cubicBezTo>
                  <a:cubicBezTo>
                    <a:pt x="9229" y="3988186"/>
                    <a:pt x="18457" y="4020461"/>
                    <a:pt x="32300" y="4048125"/>
                  </a:cubicBezTo>
                  <a:cubicBezTo>
                    <a:pt x="32300" y="4011240"/>
                    <a:pt x="32300" y="3974355"/>
                    <a:pt x="32300" y="3937470"/>
                  </a:cubicBezTo>
                  <a:close/>
                </a:path>
              </a:pathLst>
            </a:custGeom>
            <a:solidFill>
              <a:schemeClr val="tx2">
                <a:alpha val="19000"/>
              </a:schemeClr>
            </a:solidFill>
            <a:ln>
              <a:noFill/>
            </a:ln>
            <a:effectLst/>
          </p:spPr>
        </p:sp>
        <p:sp>
          <p:nvSpPr>
            <p:cNvPr id="5" name="Freeform 20"/>
            <p:cNvSpPr>
              <a:extLst>
                <a:ext uri="smNativeData">
                  <pr:smNativeData xmlns:pr="smNativeData" val="SMDATA_13_/WLmXhMAAAAlAAAACwAAAA0AAAAAAAAAAAAAAAD9FA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tBQAALCgAAKwGAAA/KgAAAAAAACYAAAAIAAAA//////////8="/>
                </a:ext>
              </a:extLst>
            </p:cNvSpPr>
            <p:nvPr/>
          </p:nvSpPr>
          <p:spPr>
            <a:xfrm>
              <a:off x="922655" y="6530340"/>
              <a:ext cx="161925" cy="337185"/>
            </a:xfrm>
            <a:custGeom>
              <a:avLst/>
              <a:gdLst/>
              <a:ahLst/>
              <a:cxnLst/>
              <a:rect l="0" t="0" r="161925" b="337185"/>
              <a:pathLst>
                <a:path w="161925" h="337185">
                  <a:moveTo>
                    <a:pt x="0" y="0"/>
                  </a:moveTo>
                  <a:cubicBezTo>
                    <a:pt x="32385" y="110855"/>
                    <a:pt x="74022" y="226329"/>
                    <a:pt x="120287" y="337185"/>
                  </a:cubicBezTo>
                  <a:cubicBezTo>
                    <a:pt x="161925" y="337185"/>
                    <a:pt x="161925" y="337185"/>
                    <a:pt x="161925" y="337185"/>
                  </a:cubicBezTo>
                  <a:cubicBezTo>
                    <a:pt x="106407" y="226329"/>
                    <a:pt x="50890" y="110855"/>
                    <a:pt x="0" y="0"/>
                  </a:cubicBezTo>
                  <a:close/>
                </a:path>
              </a:pathLst>
            </a:custGeom>
            <a:solidFill>
              <a:schemeClr val="tx2">
                <a:alpha val="19000"/>
              </a:schemeClr>
            </a:solidFill>
            <a:ln>
              <a:noFill/>
            </a:ln>
            <a:effectLst/>
          </p:spPr>
        </p:sp>
        <p:sp>
          <p:nvSpPr>
            <p:cNvPr id="4" name="Freeform 21"/>
            <p:cNvSpPr>
              <a:extLst>
                <a:ext uri="smNativeData">
                  <pr:smNativeData xmlns:pr="smNativeData" val="SMDATA_13_/WLmXhMAAAAlAAAACwAAAA0AAAAAAAAAAAAAAACIEwAAzh0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8BAAA+CAAAPcEAABWIgAAAAAAACYAAAAIAAAA//////////8="/>
                </a:ext>
              </a:extLst>
            </p:cNvSpPr>
            <p:nvPr/>
          </p:nvSpPr>
          <p:spPr>
            <a:xfrm>
              <a:off x="769620" y="5359400"/>
              <a:ext cx="37465" cy="222250"/>
            </a:xfrm>
            <a:custGeom>
              <a:avLst/>
              <a:gdLst/>
              <a:ahLst/>
              <a:cxnLst/>
              <a:rect l="0" t="0" r="37465" b="222250"/>
              <a:pathLst>
                <a:path w="37465" h="222250">
                  <a:moveTo>
                    <a:pt x="32781" y="203729"/>
                  </a:moveTo>
                  <a:cubicBezTo>
                    <a:pt x="32781" y="212990"/>
                    <a:pt x="37465" y="217620"/>
                    <a:pt x="37465" y="222250"/>
                  </a:cubicBezTo>
                  <a:cubicBezTo>
                    <a:pt x="37465" y="175948"/>
                    <a:pt x="37465" y="134276"/>
                    <a:pt x="37465" y="87974"/>
                  </a:cubicBezTo>
                  <a:cubicBezTo>
                    <a:pt x="23415" y="60193"/>
                    <a:pt x="14049" y="27781"/>
                    <a:pt x="4683" y="0"/>
                  </a:cubicBezTo>
                  <a:cubicBezTo>
                    <a:pt x="0" y="41672"/>
                    <a:pt x="0" y="78714"/>
                    <a:pt x="0" y="120385"/>
                  </a:cubicBezTo>
                  <a:cubicBezTo>
                    <a:pt x="9366" y="148167"/>
                    <a:pt x="23415" y="175948"/>
                    <a:pt x="32781" y="203729"/>
                  </a:cubicBezTo>
                  <a:close/>
                </a:path>
              </a:pathLst>
            </a:custGeom>
            <a:solidFill>
              <a:schemeClr val="tx2">
                <a:alpha val="19000"/>
              </a:schemeClr>
            </a:solidFill>
            <a:ln>
              <a:noFill/>
            </a:ln>
            <a:effectLst/>
          </p:spPr>
        </p:sp>
        <p:sp>
          <p:nvSpPr>
            <p:cNvPr id="3" name="Freeform 22"/>
            <p:cNvSpPr>
              <a:extLst>
                <a:ext uri="smNativeData">
                  <pr:smNativeData xmlns:pr="smNativeData" val="SMDATA_13_/WLmXhMAAAAlAAAACwAAAA0AAAAAAAAAAAAAAAACFQAAiyQAAAAAAAAAAAAAAAAAAAEAAABQAAAAAAAAAAAA4D8AAAAAAADgPwAAAAAAAOA/AAAAAAAA4D8AAAAAAADgPwAAAAAAAOA/AAAAAAAA4D8AAAAAAADgPwAAAAAAAOA/AAAAAAAA4D8CAAAAjAAAAAEAAAAAAAAAYy5iC////whR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6BQAAayYAALIGAAA/KgAAAAAAACYAAAAIAAAA//////////8="/>
                </a:ext>
              </a:extLst>
            </p:cNvSpPr>
            <p:nvPr/>
          </p:nvSpPr>
          <p:spPr>
            <a:xfrm>
              <a:off x="849630" y="6245225"/>
              <a:ext cx="238760" cy="622300"/>
            </a:xfrm>
            <a:custGeom>
              <a:avLst/>
              <a:gdLst/>
              <a:ahLst/>
              <a:cxnLst/>
              <a:rect l="0" t="0" r="238760" b="622300"/>
              <a:pathLst>
                <a:path w="238760" h="622300">
                  <a:moveTo>
                    <a:pt x="32141" y="82973"/>
                  </a:moveTo>
                  <a:cubicBezTo>
                    <a:pt x="22958" y="55316"/>
                    <a:pt x="9183" y="27658"/>
                    <a:pt x="0" y="0"/>
                  </a:cubicBezTo>
                  <a:cubicBezTo>
                    <a:pt x="13775" y="73754"/>
                    <a:pt x="32141" y="147508"/>
                    <a:pt x="55098" y="221262"/>
                  </a:cubicBezTo>
                  <a:cubicBezTo>
                    <a:pt x="59690" y="244310"/>
                    <a:pt x="64282" y="262749"/>
                    <a:pt x="73465" y="285797"/>
                  </a:cubicBezTo>
                  <a:cubicBezTo>
                    <a:pt x="123972" y="396428"/>
                    <a:pt x="179070" y="511669"/>
                    <a:pt x="234168" y="622300"/>
                  </a:cubicBezTo>
                  <a:cubicBezTo>
                    <a:pt x="238760" y="622300"/>
                    <a:pt x="238760" y="622300"/>
                    <a:pt x="238760" y="622300"/>
                  </a:cubicBezTo>
                  <a:cubicBezTo>
                    <a:pt x="188253" y="502450"/>
                    <a:pt x="146929" y="382599"/>
                    <a:pt x="110197" y="258139"/>
                  </a:cubicBezTo>
                  <a:cubicBezTo>
                    <a:pt x="82648" y="198214"/>
                    <a:pt x="59690" y="142899"/>
                    <a:pt x="32141" y="82973"/>
                  </a:cubicBezTo>
                  <a:close/>
                </a:path>
              </a:pathLst>
            </a:custGeom>
            <a:solidFill>
              <a:schemeClr val="tx2">
                <a:alpha val="19000"/>
              </a:schemeClr>
            </a:solidFill>
            <a:ln>
              <a:noFill/>
            </a:ln>
            <a:effectLst/>
          </p:spPr>
        </p:sp>
      </p:grpSp>
      <p:grpSp>
        <p:nvGrpSpPr>
          <p:cNvPr id="15" name="Group 9"/>
          <p:cNvGrpSpPr>
            <a:extLst>
              <a:ext uri="smNativeData">
                <pr:smNativeData xmlns:pr="smNativeData" val="SMDATA_7_/WLmXhMAAAAlAAAAAQAAAA8BAAAAkAAAAEgAAACQAAAASAAAAAAAAAAAAAAAAAAAABcAAAAUAAAAAAAAAAAAAAD/fwAA/38AAAAAAAAJAAAABAAAAEFBQUEMAAAAEAAAAAAAAAAAAAAAAAAAAAAAAAAfAAAAVAAAAAAAAAAAAAAAAAAAAAAAAAAAAAAAAAAAAAAAAAAAAAAAAAAAAAAAAAAAAAAAAAAAAAAAAAAAAAAAAAAAAAAAAAAAAAAAAAAAAAAAAAAAAAAAAAAAACEAAAAYAAAAFAAAACsAAAD/////qg4AACkqAAAQAAAAJgAAAAgAAAD/////AAAAAA=="/>
              </a:ext>
            </a:extLst>
          </p:cNvGrpSpPr>
          <p:nvPr/>
        </p:nvGrpSpPr>
        <p:grpSpPr>
          <a:xfrm>
            <a:off x="27305" y="-635"/>
            <a:ext cx="2356485" cy="6854190"/>
            <a:chOff x="27305" y="-635"/>
            <a:chExt cx="2356485" cy="6854190"/>
          </a:xfrm>
        </p:grpSpPr>
        <p:sp>
          <p:nvSpPr>
            <p:cNvPr id="27" name="Freeform 27"/>
            <p:cNvSpPr>
              <a:extLst>
                <a:ext uri="smNativeData">
                  <pr:smNativeData xmlns:pr="smNativeData" val="SMDATA_13_/WLmXhMAAAAlAAAACwAAAA0AAAAAAAAAAAAAAABLKwAAoRc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rAAAA/////zUDAAASGwAAAAAAACYAAAAIAAAA//////////8="/>
                </a:ext>
              </a:extLst>
            </p:cNvSpPr>
            <p:nvPr/>
          </p:nvSpPr>
          <p:spPr>
            <a:xfrm>
              <a:off x="27305" y="-635"/>
              <a:ext cx="494030" cy="4401185"/>
            </a:xfrm>
            <a:custGeom>
              <a:avLst/>
              <a:gdLst/>
              <a:ahLst/>
              <a:cxnLst/>
              <a:rect l="0" t="0" r="494030" b="4401185"/>
              <a:pathLst>
                <a:path w="494030" h="4401185">
                  <a:moveTo>
                    <a:pt x="33575" y="1004618"/>
                  </a:moveTo>
                  <a:cubicBezTo>
                    <a:pt x="52760" y="1377762"/>
                    <a:pt x="81539" y="1755690"/>
                    <a:pt x="124707" y="2128834"/>
                  </a:cubicBezTo>
                  <a:cubicBezTo>
                    <a:pt x="163078" y="2501977"/>
                    <a:pt x="211042" y="2875121"/>
                    <a:pt x="273395" y="3248265"/>
                  </a:cubicBezTo>
                  <a:cubicBezTo>
                    <a:pt x="330952" y="3621409"/>
                    <a:pt x="402898" y="3989769"/>
                    <a:pt x="484437" y="4358129"/>
                  </a:cubicBezTo>
                  <a:cubicBezTo>
                    <a:pt x="489234" y="4372481"/>
                    <a:pt x="494030" y="4386833"/>
                    <a:pt x="494030" y="4401185"/>
                  </a:cubicBezTo>
                  <a:cubicBezTo>
                    <a:pt x="489234" y="4329426"/>
                    <a:pt x="479641" y="4252884"/>
                    <a:pt x="474844" y="4181125"/>
                  </a:cubicBezTo>
                  <a:cubicBezTo>
                    <a:pt x="474844" y="4166774"/>
                    <a:pt x="474844" y="4152422"/>
                    <a:pt x="474844" y="4142854"/>
                  </a:cubicBezTo>
                  <a:cubicBezTo>
                    <a:pt x="407695" y="3841469"/>
                    <a:pt x="350138" y="3544867"/>
                    <a:pt x="302174" y="3243481"/>
                  </a:cubicBezTo>
                  <a:cubicBezTo>
                    <a:pt x="239820" y="2870338"/>
                    <a:pt x="187060" y="2501977"/>
                    <a:pt x="143892" y="2124050"/>
                  </a:cubicBezTo>
                  <a:cubicBezTo>
                    <a:pt x="100725" y="1750906"/>
                    <a:pt x="67150" y="1377762"/>
                    <a:pt x="43168" y="999834"/>
                  </a:cubicBezTo>
                  <a:cubicBezTo>
                    <a:pt x="33575" y="813262"/>
                    <a:pt x="23982" y="626690"/>
                    <a:pt x="14389" y="440118"/>
                  </a:cubicBezTo>
                  <a:cubicBezTo>
                    <a:pt x="9593" y="291817"/>
                    <a:pt x="4796" y="148299"/>
                    <a:pt x="4796" y="0"/>
                  </a:cubicBezTo>
                  <a:cubicBezTo>
                    <a:pt x="0" y="0"/>
                    <a:pt x="0" y="0"/>
                    <a:pt x="0" y="0"/>
                  </a:cubicBezTo>
                  <a:cubicBezTo>
                    <a:pt x="0" y="148299"/>
                    <a:pt x="4796" y="291817"/>
                    <a:pt x="4796" y="440118"/>
                  </a:cubicBezTo>
                  <a:cubicBezTo>
                    <a:pt x="14389" y="626690"/>
                    <a:pt x="19186" y="813262"/>
                    <a:pt x="33575" y="1004618"/>
                  </a:cubicBezTo>
                  <a:close/>
                </a:path>
              </a:pathLst>
            </a:custGeom>
            <a:solidFill>
              <a:schemeClr val="tx2"/>
            </a:solidFill>
            <a:ln>
              <a:noFill/>
            </a:ln>
            <a:effectLst/>
          </p:spPr>
        </p:sp>
        <p:sp>
          <p:nvSpPr>
            <p:cNvPr id="26" name="Freeform 28"/>
            <p:cNvSpPr>
              <a:extLst>
                <a:ext uri="smNativeData">
                  <pr:smNativeData xmlns:pr="smNativeData" val="SMDATA_13_/WLmXhMAAAAlAAAACwAAAA0AAAAAAAAAAAAAAACZLQAAQx8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BjAwAAjhoAAP0FAABHJAAAAAAAACYAAAAIAAAA//////////8="/>
                </a:ext>
              </a:extLst>
            </p:cNvSpPr>
            <p:nvPr/>
          </p:nvSpPr>
          <p:spPr>
            <a:xfrm>
              <a:off x="550545" y="4316730"/>
              <a:ext cx="422910" cy="1580515"/>
            </a:xfrm>
            <a:custGeom>
              <a:avLst/>
              <a:gdLst/>
              <a:ahLst/>
              <a:cxnLst/>
              <a:rect l="0" t="0" r="422910" b="1580515"/>
              <a:pathLst>
                <a:path w="422910" h="1580515">
                  <a:moveTo>
                    <a:pt x="254707" y="1096781"/>
                  </a:moveTo>
                  <a:cubicBezTo>
                    <a:pt x="307571" y="1259622"/>
                    <a:pt x="360435" y="1422463"/>
                    <a:pt x="422910" y="1580515"/>
                  </a:cubicBezTo>
                  <a:cubicBezTo>
                    <a:pt x="422910" y="1546988"/>
                    <a:pt x="422910" y="1508673"/>
                    <a:pt x="422910" y="1475147"/>
                  </a:cubicBezTo>
                  <a:cubicBezTo>
                    <a:pt x="422910" y="1470357"/>
                    <a:pt x="422910" y="1460779"/>
                    <a:pt x="422910" y="1455989"/>
                  </a:cubicBezTo>
                  <a:cubicBezTo>
                    <a:pt x="379658" y="1331464"/>
                    <a:pt x="336406" y="1206938"/>
                    <a:pt x="297959" y="1082413"/>
                  </a:cubicBezTo>
                  <a:cubicBezTo>
                    <a:pt x="182620" y="727994"/>
                    <a:pt x="81699" y="363997"/>
                    <a:pt x="0" y="0"/>
                  </a:cubicBezTo>
                  <a:cubicBezTo>
                    <a:pt x="9612" y="100578"/>
                    <a:pt x="19223" y="201156"/>
                    <a:pt x="33641" y="301733"/>
                  </a:cubicBezTo>
                  <a:cubicBezTo>
                    <a:pt x="100922" y="569943"/>
                    <a:pt x="173009" y="833362"/>
                    <a:pt x="254707" y="1096781"/>
                  </a:cubicBezTo>
                  <a:close/>
                </a:path>
              </a:pathLst>
            </a:custGeom>
            <a:solidFill>
              <a:schemeClr val="tx2"/>
            </a:solidFill>
            <a:ln>
              <a:noFill/>
            </a:ln>
            <a:effectLst/>
          </p:spPr>
        </p:sp>
        <p:sp>
          <p:nvSpPr>
            <p:cNvPr id="25" name="Freeform 29"/>
            <p:cNvSpPr>
              <a:extLst>
                <a:ext uri="smNativeData">
                  <pr:smNativeData xmlns:pr="smNativeData" val="SMDATA_13_/WLmXhMAAAAlAAAACwAAAA0AAAAAAAAAAAAAAAD2Lw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xBgAAESQAANgIAAApKgAAAAAAACYAAAAIAAAA//////////8="/>
                </a:ext>
              </a:extLst>
            </p:cNvSpPr>
            <p:nvPr/>
          </p:nvSpPr>
          <p:spPr>
            <a:xfrm>
              <a:off x="1006475" y="5862955"/>
              <a:ext cx="431165" cy="990600"/>
            </a:xfrm>
            <a:custGeom>
              <a:avLst/>
              <a:gdLst/>
              <a:ahLst/>
              <a:cxnLst/>
              <a:rect l="0" t="0" r="431165" b="990600"/>
              <a:pathLst>
                <a:path w="431165" h="990600">
                  <a:moveTo>
                    <a:pt x="28744" y="71783"/>
                  </a:moveTo>
                  <a:cubicBezTo>
                    <a:pt x="19162" y="47855"/>
                    <a:pt x="9581" y="23928"/>
                    <a:pt x="0" y="0"/>
                  </a:cubicBezTo>
                  <a:cubicBezTo>
                    <a:pt x="0" y="43070"/>
                    <a:pt x="0" y="90925"/>
                    <a:pt x="4790" y="138780"/>
                  </a:cubicBezTo>
                  <a:cubicBezTo>
                    <a:pt x="67070" y="296701"/>
                    <a:pt x="129349" y="454623"/>
                    <a:pt x="201210" y="607759"/>
                  </a:cubicBezTo>
                  <a:cubicBezTo>
                    <a:pt x="258699" y="736968"/>
                    <a:pt x="320978" y="866177"/>
                    <a:pt x="383257" y="990600"/>
                  </a:cubicBezTo>
                  <a:cubicBezTo>
                    <a:pt x="431165" y="990600"/>
                    <a:pt x="431165" y="990600"/>
                    <a:pt x="431165" y="990600"/>
                  </a:cubicBezTo>
                  <a:cubicBezTo>
                    <a:pt x="364094" y="861391"/>
                    <a:pt x="301815" y="727397"/>
                    <a:pt x="239536" y="588617"/>
                  </a:cubicBezTo>
                  <a:cubicBezTo>
                    <a:pt x="162884" y="421125"/>
                    <a:pt x="95814" y="244061"/>
                    <a:pt x="28744" y="71783"/>
                  </a:cubicBezTo>
                  <a:close/>
                </a:path>
              </a:pathLst>
            </a:custGeom>
            <a:solidFill>
              <a:schemeClr val="tx2"/>
            </a:solidFill>
            <a:ln>
              <a:noFill/>
            </a:ln>
            <a:effectLst/>
          </p:spPr>
        </p:sp>
        <p:sp>
          <p:nvSpPr>
            <p:cNvPr id="24" name="Freeform 30"/>
            <p:cNvSpPr>
              <a:extLst>
                <a:ext uri="smNativeData">
                  <pr:smNativeData xmlns:pr="smNativeData" val="SMDATA_13_/WLmXhMAAAAlAAAACwAAAA0AAAAAAAAAAAAAAAAbLgAA2CI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1AwAA2RoAAJoGAACbKAAAAAAAACYAAAAIAAAA//////////8="/>
                </a:ext>
              </a:extLst>
            </p:cNvSpPr>
            <p:nvPr/>
          </p:nvSpPr>
          <p:spPr>
            <a:xfrm>
              <a:off x="521335" y="4364355"/>
              <a:ext cx="551815" cy="2236470"/>
            </a:xfrm>
            <a:custGeom>
              <a:avLst/>
              <a:gdLst/>
              <a:ahLst/>
              <a:cxnLst/>
              <a:rect l="0" t="0" r="551815" b="2236470"/>
              <a:pathLst>
                <a:path w="551815" h="2236470">
                  <a:moveTo>
                    <a:pt x="484637" y="1958707"/>
                  </a:moveTo>
                  <a:cubicBezTo>
                    <a:pt x="446250" y="1858138"/>
                    <a:pt x="407863" y="1752779"/>
                    <a:pt x="374274" y="1647421"/>
                  </a:cubicBezTo>
                  <a:cubicBezTo>
                    <a:pt x="273508" y="1345713"/>
                    <a:pt x="196734" y="1034427"/>
                    <a:pt x="139153" y="723141"/>
                  </a:cubicBezTo>
                  <a:cubicBezTo>
                    <a:pt x="105564" y="569893"/>
                    <a:pt x="81572" y="411855"/>
                    <a:pt x="62379" y="253818"/>
                  </a:cubicBezTo>
                  <a:cubicBezTo>
                    <a:pt x="43185" y="167616"/>
                    <a:pt x="19193" y="86202"/>
                    <a:pt x="0" y="0"/>
                  </a:cubicBezTo>
                  <a:cubicBezTo>
                    <a:pt x="23991" y="244240"/>
                    <a:pt x="57580" y="488480"/>
                    <a:pt x="100766" y="727930"/>
                  </a:cubicBezTo>
                  <a:cubicBezTo>
                    <a:pt x="158346" y="1044005"/>
                    <a:pt x="235121" y="1355291"/>
                    <a:pt x="331089" y="1661788"/>
                  </a:cubicBezTo>
                  <a:cubicBezTo>
                    <a:pt x="379072" y="1810248"/>
                    <a:pt x="431855" y="1963496"/>
                    <a:pt x="494234" y="2111956"/>
                  </a:cubicBezTo>
                  <a:cubicBezTo>
                    <a:pt x="513427" y="2150268"/>
                    <a:pt x="532621" y="2193369"/>
                    <a:pt x="551815" y="2236470"/>
                  </a:cubicBezTo>
                  <a:cubicBezTo>
                    <a:pt x="547016" y="2222103"/>
                    <a:pt x="542218" y="2207736"/>
                    <a:pt x="537419" y="2193369"/>
                  </a:cubicBezTo>
                  <a:cubicBezTo>
                    <a:pt x="518226" y="2116745"/>
                    <a:pt x="499032" y="2035331"/>
                    <a:pt x="484637" y="1958707"/>
                  </a:cubicBezTo>
                  <a:close/>
                </a:path>
              </a:pathLst>
            </a:custGeom>
            <a:solidFill>
              <a:schemeClr val="tx2"/>
            </a:solidFill>
            <a:ln>
              <a:noFill/>
            </a:ln>
            <a:effectLst/>
          </p:spPr>
        </p:sp>
        <p:sp>
          <p:nvSpPr>
            <p:cNvPr id="23" name="Freeform 31"/>
            <p:cNvSpPr>
              <a:extLst>
                <a:ext uri="smNativeData">
                  <pr:smNativeData xmlns:pr="smNativeData" val="SMDATA_13_/WLmXhMAAAAlAAAACwAAAA0AAAAAAAAAAAAAAADoKwAANBc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hAgAA7wcAAPMDAACOGgAAAAAAACYAAAAIAAAA//////////8="/>
                </a:ext>
              </a:extLst>
            </p:cNvSpPr>
            <p:nvPr/>
          </p:nvSpPr>
          <p:spPr>
            <a:xfrm>
              <a:off x="467995" y="1289685"/>
              <a:ext cx="173990" cy="3027045"/>
            </a:xfrm>
            <a:custGeom>
              <a:avLst/>
              <a:gdLst/>
              <a:ahLst/>
              <a:cxnLst/>
              <a:rect l="0" t="0" r="173990" b="3027045"/>
              <a:pathLst>
                <a:path w="173990" h="3027045">
                  <a:moveTo>
                    <a:pt x="82162" y="3027045"/>
                  </a:moveTo>
                  <a:cubicBezTo>
                    <a:pt x="72496" y="2969660"/>
                    <a:pt x="67663" y="2912275"/>
                    <a:pt x="62830" y="2854890"/>
                  </a:cubicBezTo>
                  <a:cubicBezTo>
                    <a:pt x="38664" y="2534492"/>
                    <a:pt x="24165" y="2218876"/>
                    <a:pt x="24165" y="1903260"/>
                  </a:cubicBezTo>
                  <a:cubicBezTo>
                    <a:pt x="24165" y="1582862"/>
                    <a:pt x="38664" y="1267246"/>
                    <a:pt x="62830" y="946848"/>
                  </a:cubicBezTo>
                  <a:cubicBezTo>
                    <a:pt x="72496" y="789040"/>
                    <a:pt x="86995" y="631232"/>
                    <a:pt x="106327" y="473423"/>
                  </a:cubicBezTo>
                  <a:cubicBezTo>
                    <a:pt x="125659" y="315616"/>
                    <a:pt x="144992" y="157808"/>
                    <a:pt x="173990" y="0"/>
                  </a:cubicBezTo>
                  <a:cubicBezTo>
                    <a:pt x="169157" y="0"/>
                    <a:pt x="169157" y="0"/>
                    <a:pt x="169157" y="0"/>
                  </a:cubicBezTo>
                  <a:cubicBezTo>
                    <a:pt x="140159" y="157808"/>
                    <a:pt x="115993" y="315616"/>
                    <a:pt x="96661" y="473423"/>
                  </a:cubicBezTo>
                  <a:cubicBezTo>
                    <a:pt x="77329" y="631232"/>
                    <a:pt x="62830" y="789040"/>
                    <a:pt x="48331" y="946848"/>
                  </a:cubicBezTo>
                  <a:cubicBezTo>
                    <a:pt x="19332" y="1262464"/>
                    <a:pt x="4833" y="1582862"/>
                    <a:pt x="4833" y="1903260"/>
                  </a:cubicBezTo>
                  <a:cubicBezTo>
                    <a:pt x="0" y="2204530"/>
                    <a:pt x="9666" y="2510582"/>
                    <a:pt x="33831" y="2816634"/>
                  </a:cubicBezTo>
                  <a:cubicBezTo>
                    <a:pt x="48331" y="2883583"/>
                    <a:pt x="62830" y="2955314"/>
                    <a:pt x="77329" y="3022262"/>
                  </a:cubicBezTo>
                  <a:cubicBezTo>
                    <a:pt x="77329" y="3022262"/>
                    <a:pt x="82162" y="3027045"/>
                    <a:pt x="82162" y="3027045"/>
                  </a:cubicBezTo>
                  <a:close/>
                </a:path>
              </a:pathLst>
            </a:custGeom>
            <a:solidFill>
              <a:schemeClr val="tx2"/>
            </a:solidFill>
            <a:ln>
              <a:noFill/>
            </a:ln>
            <a:effectLst/>
          </p:spPr>
        </p:sp>
        <p:sp>
          <p:nvSpPr>
            <p:cNvPr id="22" name="Freeform 32"/>
            <p:cNvSpPr>
              <a:extLst>
                <a:ext uri="smNativeData">
                  <pr:smNativeData xmlns:pr="smNativeData" val="SMDATA_13_/WLmXhMAAAAlAAAACwAAAA0AAAAAAAAAAAAAAAD8Lg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XBgAAbSgAAKoHAAApKgAAAAAAACYAAAAIAAAA//////////8="/>
                </a:ext>
              </a:extLst>
            </p:cNvSpPr>
            <p:nvPr/>
          </p:nvSpPr>
          <p:spPr>
            <a:xfrm>
              <a:off x="1111885" y="6571615"/>
              <a:ext cx="133985" cy="281940"/>
            </a:xfrm>
            <a:custGeom>
              <a:avLst/>
              <a:gdLst/>
              <a:ahLst/>
              <a:cxnLst/>
              <a:rect l="0" t="0" r="133985" b="281940"/>
              <a:pathLst>
                <a:path w="133985" h="281940">
                  <a:moveTo>
                    <a:pt x="105273" y="281940"/>
                  </a:moveTo>
                  <a:cubicBezTo>
                    <a:pt x="133985" y="281940"/>
                    <a:pt x="133985" y="281940"/>
                    <a:pt x="133985" y="281940"/>
                  </a:cubicBezTo>
                  <a:cubicBezTo>
                    <a:pt x="86133" y="191146"/>
                    <a:pt x="43066" y="95573"/>
                    <a:pt x="0" y="0"/>
                  </a:cubicBezTo>
                  <a:cubicBezTo>
                    <a:pt x="28711" y="95573"/>
                    <a:pt x="62207" y="191146"/>
                    <a:pt x="105273" y="281940"/>
                  </a:cubicBezTo>
                  <a:close/>
                </a:path>
              </a:pathLst>
            </a:custGeom>
            <a:solidFill>
              <a:schemeClr val="tx2"/>
            </a:solidFill>
            <a:ln>
              <a:noFill/>
            </a:ln>
            <a:effectLst/>
          </p:spPr>
        </p:sp>
        <p:sp>
          <p:nvSpPr>
            <p:cNvPr id="21" name="Freeform 33"/>
            <p:cNvSpPr>
              <a:extLst>
                <a:ext uri="smNativeData">
                  <pr:smNativeData xmlns:pr="smNativeData" val="SMDATA_13_/WLmXhMAAAAlAAAACwAAAA0AAAAAAAAAAAAAAACdKwAAvxg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XAwAARRkAAJkDAABrHAAAAAAAACYAAAAIAAAA//////////8="/>
                </a:ext>
              </a:extLst>
            </p:cNvSpPr>
            <p:nvPr/>
          </p:nvSpPr>
          <p:spPr>
            <a:xfrm>
              <a:off x="502285" y="4107815"/>
              <a:ext cx="82550" cy="511810"/>
            </a:xfrm>
            <a:custGeom>
              <a:avLst/>
              <a:gdLst/>
              <a:ahLst/>
              <a:cxnLst/>
              <a:rect l="0" t="0" r="82550" b="511810"/>
              <a:pathLst>
                <a:path w="82550" h="511810">
                  <a:moveTo>
                    <a:pt x="19424" y="258297"/>
                  </a:moveTo>
                  <a:cubicBezTo>
                    <a:pt x="38847" y="344396"/>
                    <a:pt x="63126" y="425711"/>
                    <a:pt x="82550" y="511810"/>
                  </a:cubicBezTo>
                  <a:cubicBezTo>
                    <a:pt x="67982" y="411361"/>
                    <a:pt x="58271" y="310913"/>
                    <a:pt x="48559" y="210464"/>
                  </a:cubicBezTo>
                  <a:cubicBezTo>
                    <a:pt x="48559" y="210464"/>
                    <a:pt x="43703" y="205681"/>
                    <a:pt x="43703" y="205681"/>
                  </a:cubicBezTo>
                  <a:cubicBezTo>
                    <a:pt x="29135" y="138715"/>
                    <a:pt x="14568" y="66966"/>
                    <a:pt x="0" y="0"/>
                  </a:cubicBezTo>
                  <a:cubicBezTo>
                    <a:pt x="0" y="9567"/>
                    <a:pt x="0" y="23916"/>
                    <a:pt x="0" y="38266"/>
                  </a:cubicBezTo>
                  <a:cubicBezTo>
                    <a:pt x="4856" y="110015"/>
                    <a:pt x="14568" y="186548"/>
                    <a:pt x="19424" y="258297"/>
                  </a:cubicBezTo>
                  <a:close/>
                </a:path>
              </a:pathLst>
            </a:custGeom>
            <a:solidFill>
              <a:schemeClr val="tx2"/>
            </a:solidFill>
            <a:ln>
              <a:noFill/>
            </a:ln>
            <a:effectLst/>
          </p:spPr>
        </p:sp>
        <p:sp>
          <p:nvSpPr>
            <p:cNvPr id="20" name="Freeform 34"/>
            <p:cNvSpPr>
              <a:extLst>
                <a:ext uri="smNativeData">
                  <pr:smNativeData xmlns:pr="smNativeData" val="SMDATA_13_/WLmXhMAAAAlAAAACwAAAA0AAAAAAAAAAAAAAADJNAAAFh8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9BQAAWhMAAKoOAAARJAAAAAAAACYAAAAIAAAA//////////8="/>
                </a:ext>
              </a:extLst>
            </p:cNvSpPr>
            <p:nvPr/>
          </p:nvSpPr>
          <p:spPr>
            <a:xfrm>
              <a:off x="973455" y="3145790"/>
              <a:ext cx="1410335" cy="2717165"/>
            </a:xfrm>
            <a:custGeom>
              <a:avLst/>
              <a:gdLst/>
              <a:ahLst/>
              <a:cxnLst/>
              <a:rect l="0" t="0" r="1410335" b="2717165"/>
              <a:pathLst>
                <a:path w="1410335" h="2717165">
                  <a:moveTo>
                    <a:pt x="38376" y="2645408"/>
                  </a:moveTo>
                  <a:cubicBezTo>
                    <a:pt x="43173" y="2396654"/>
                    <a:pt x="91144" y="2143116"/>
                    <a:pt x="167897" y="1899145"/>
                  </a:cubicBezTo>
                  <a:cubicBezTo>
                    <a:pt x="244649" y="1659958"/>
                    <a:pt x="350185" y="1425554"/>
                    <a:pt x="474908" y="1205502"/>
                  </a:cubicBezTo>
                  <a:cubicBezTo>
                    <a:pt x="594835" y="980666"/>
                    <a:pt x="738746" y="770181"/>
                    <a:pt x="897049" y="569265"/>
                  </a:cubicBezTo>
                  <a:cubicBezTo>
                    <a:pt x="973802" y="468806"/>
                    <a:pt x="1055352" y="368348"/>
                    <a:pt x="1141699" y="277456"/>
                  </a:cubicBezTo>
                  <a:cubicBezTo>
                    <a:pt x="1184873" y="229619"/>
                    <a:pt x="1228046" y="181782"/>
                    <a:pt x="1271220" y="133944"/>
                  </a:cubicBezTo>
                  <a:cubicBezTo>
                    <a:pt x="1314393" y="90891"/>
                    <a:pt x="1362364" y="43053"/>
                    <a:pt x="1410335" y="0"/>
                  </a:cubicBezTo>
                  <a:cubicBezTo>
                    <a:pt x="1405537" y="0"/>
                    <a:pt x="1405537" y="0"/>
                    <a:pt x="1405537" y="0"/>
                  </a:cubicBezTo>
                  <a:cubicBezTo>
                    <a:pt x="1357567" y="43053"/>
                    <a:pt x="1309596" y="86107"/>
                    <a:pt x="1266423" y="129161"/>
                  </a:cubicBezTo>
                  <a:cubicBezTo>
                    <a:pt x="1223249" y="176998"/>
                    <a:pt x="1180076" y="224835"/>
                    <a:pt x="1136902" y="267889"/>
                  </a:cubicBezTo>
                  <a:cubicBezTo>
                    <a:pt x="1045758" y="363564"/>
                    <a:pt x="964208" y="459239"/>
                    <a:pt x="887455" y="559697"/>
                  </a:cubicBezTo>
                  <a:cubicBezTo>
                    <a:pt x="724355" y="760614"/>
                    <a:pt x="580443" y="971099"/>
                    <a:pt x="455720" y="1191151"/>
                  </a:cubicBezTo>
                  <a:cubicBezTo>
                    <a:pt x="326199" y="1415987"/>
                    <a:pt x="220664" y="1650390"/>
                    <a:pt x="143911" y="1894361"/>
                  </a:cubicBezTo>
                  <a:cubicBezTo>
                    <a:pt x="62361" y="2128764"/>
                    <a:pt x="14391" y="2377519"/>
                    <a:pt x="0" y="2626273"/>
                  </a:cubicBezTo>
                  <a:cubicBezTo>
                    <a:pt x="14391" y="2654976"/>
                    <a:pt x="23985" y="2683678"/>
                    <a:pt x="33579" y="2717165"/>
                  </a:cubicBezTo>
                  <a:cubicBezTo>
                    <a:pt x="33579" y="2693246"/>
                    <a:pt x="33579" y="2669327"/>
                    <a:pt x="38376" y="2645408"/>
                  </a:cubicBezTo>
                  <a:close/>
                </a:path>
              </a:pathLst>
            </a:custGeom>
            <a:solidFill>
              <a:schemeClr val="tx2"/>
            </a:solidFill>
            <a:ln>
              <a:noFill/>
            </a:ln>
            <a:effectLst/>
          </p:spPr>
        </p:sp>
        <p:sp>
          <p:nvSpPr>
            <p:cNvPr id="19" name="Freeform 35"/>
            <p:cNvSpPr>
              <a:extLst>
                <a:ext uri="smNativeData">
                  <pr:smNativeData xmlns:pr="smNativeData" val="SMDATA_13_/WLmXhMAAAAlAAAACwAAAA0AAAAAAAAAAAAAAAC4Lg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CaBgAAmygAAFgHAAApKgAAAAAAACYAAAAIAAAA//////////8="/>
                </a:ext>
              </a:extLst>
            </p:cNvSpPr>
            <p:nvPr/>
          </p:nvSpPr>
          <p:spPr>
            <a:xfrm>
              <a:off x="1073150" y="6600825"/>
              <a:ext cx="120650" cy="252730"/>
            </a:xfrm>
            <a:custGeom>
              <a:avLst/>
              <a:gdLst/>
              <a:ahLst/>
              <a:cxnLst/>
              <a:rect l="0" t="0" r="120650" b="252730"/>
              <a:pathLst>
                <a:path w="120650" h="252730">
                  <a:moveTo>
                    <a:pt x="0" y="0"/>
                  </a:moveTo>
                  <a:cubicBezTo>
                    <a:pt x="24130" y="85833"/>
                    <a:pt x="57912" y="171666"/>
                    <a:pt x="91694" y="252730"/>
                  </a:cubicBezTo>
                  <a:cubicBezTo>
                    <a:pt x="120650" y="252730"/>
                    <a:pt x="120650" y="252730"/>
                    <a:pt x="120650" y="252730"/>
                  </a:cubicBezTo>
                  <a:cubicBezTo>
                    <a:pt x="77216" y="171666"/>
                    <a:pt x="38608" y="85833"/>
                    <a:pt x="0" y="0"/>
                  </a:cubicBezTo>
                  <a:close/>
                </a:path>
              </a:pathLst>
            </a:custGeom>
            <a:solidFill>
              <a:schemeClr val="tx2"/>
            </a:solidFill>
            <a:ln>
              <a:noFill/>
            </a:ln>
            <a:effectLst/>
          </p:spPr>
        </p:sp>
        <p:sp>
          <p:nvSpPr>
            <p:cNvPr id="18" name="Freeform 36"/>
            <p:cNvSpPr>
              <a:extLst>
                <a:ext uri="smNativeData">
                  <pr:smNativeData xmlns:pr="smNativeData" val="SMDATA_13_/WLmXhMAAAAlAAAACwAAAA0AAAAAAAAAAAAAAABNLgAAsyI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9BQAARyQAANcGAABtKAAAAAAAACYAAAAIAAAA//////////8="/>
                </a:ext>
              </a:extLst>
            </p:cNvSpPr>
            <p:nvPr/>
          </p:nvSpPr>
          <p:spPr>
            <a:xfrm>
              <a:off x="973455" y="5897245"/>
              <a:ext cx="138430" cy="674370"/>
            </a:xfrm>
            <a:custGeom>
              <a:avLst/>
              <a:gdLst/>
              <a:ahLst/>
              <a:cxnLst/>
              <a:rect l="0" t="0" r="138430" b="674370"/>
              <a:pathLst>
                <a:path w="138430" h="674370">
                  <a:moveTo>
                    <a:pt x="0" y="0"/>
                  </a:moveTo>
                  <a:cubicBezTo>
                    <a:pt x="0" y="143483"/>
                    <a:pt x="9547" y="286966"/>
                    <a:pt x="33414" y="425666"/>
                  </a:cubicBezTo>
                  <a:cubicBezTo>
                    <a:pt x="52508" y="468711"/>
                    <a:pt x="66828" y="516539"/>
                    <a:pt x="85922" y="559584"/>
                  </a:cubicBezTo>
                  <a:cubicBezTo>
                    <a:pt x="105016" y="597846"/>
                    <a:pt x="119336" y="636108"/>
                    <a:pt x="138430" y="674370"/>
                  </a:cubicBezTo>
                  <a:cubicBezTo>
                    <a:pt x="133657" y="664804"/>
                    <a:pt x="133657" y="655239"/>
                    <a:pt x="128883" y="645673"/>
                  </a:cubicBezTo>
                  <a:cubicBezTo>
                    <a:pt x="76375" y="468711"/>
                    <a:pt x="47734" y="286966"/>
                    <a:pt x="38188" y="105221"/>
                  </a:cubicBezTo>
                  <a:cubicBezTo>
                    <a:pt x="33414" y="86090"/>
                    <a:pt x="23867" y="71741"/>
                    <a:pt x="19094" y="52610"/>
                  </a:cubicBezTo>
                  <a:cubicBezTo>
                    <a:pt x="9547" y="33479"/>
                    <a:pt x="4773" y="14348"/>
                    <a:pt x="0" y="0"/>
                  </a:cubicBezTo>
                  <a:close/>
                </a:path>
              </a:pathLst>
            </a:custGeom>
            <a:solidFill>
              <a:schemeClr val="tx2"/>
            </a:solidFill>
            <a:ln>
              <a:noFill/>
            </a:ln>
            <a:effectLst/>
          </p:spPr>
        </p:sp>
        <p:sp>
          <p:nvSpPr>
            <p:cNvPr id="17" name="Freeform 37"/>
            <p:cNvSpPr>
              <a:extLst>
                <a:ext uri="smNativeData">
                  <pr:smNativeData xmlns:pr="smNativeData" val="SMDATA_13_/WLmXhMAAAAlAAAACwAAAA0AAAAAAAAAAAAAAADLLQAAyh8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D9BQAAgyMAADoGAADqJAAAAAAAACYAAAAIAAAA//////////8="/>
                </a:ext>
              </a:extLst>
            </p:cNvSpPr>
            <p:nvPr/>
          </p:nvSpPr>
          <p:spPr>
            <a:xfrm>
              <a:off x="973455" y="5772785"/>
              <a:ext cx="38735" cy="227965"/>
            </a:xfrm>
            <a:custGeom>
              <a:avLst/>
              <a:gdLst/>
              <a:ahLst/>
              <a:cxnLst/>
              <a:rect l="0" t="0" r="38735" b="227965"/>
              <a:pathLst>
                <a:path w="38735" h="227965">
                  <a:moveTo>
                    <a:pt x="0" y="123481"/>
                  </a:moveTo>
                  <a:cubicBezTo>
                    <a:pt x="4840" y="137728"/>
                    <a:pt x="9683" y="156725"/>
                    <a:pt x="19367" y="175723"/>
                  </a:cubicBezTo>
                  <a:cubicBezTo>
                    <a:pt x="24209" y="194720"/>
                    <a:pt x="33893" y="208967"/>
                    <a:pt x="38735" y="227965"/>
                  </a:cubicBezTo>
                  <a:cubicBezTo>
                    <a:pt x="33893" y="180472"/>
                    <a:pt x="33893" y="132979"/>
                    <a:pt x="33893" y="90236"/>
                  </a:cubicBezTo>
                  <a:cubicBezTo>
                    <a:pt x="24209" y="56991"/>
                    <a:pt x="14525" y="28495"/>
                    <a:pt x="0" y="0"/>
                  </a:cubicBezTo>
                  <a:cubicBezTo>
                    <a:pt x="0" y="4749"/>
                    <a:pt x="0" y="14247"/>
                    <a:pt x="0" y="18997"/>
                  </a:cubicBezTo>
                  <a:cubicBezTo>
                    <a:pt x="0" y="52241"/>
                    <a:pt x="0" y="90236"/>
                    <a:pt x="0" y="123481"/>
                  </a:cubicBezTo>
                  <a:close/>
                </a:path>
              </a:pathLst>
            </a:custGeom>
            <a:solidFill>
              <a:schemeClr val="tx2"/>
            </a:solidFill>
            <a:ln>
              <a:noFill/>
            </a:ln>
            <a:effectLst/>
          </p:spPr>
        </p:sp>
        <p:sp>
          <p:nvSpPr>
            <p:cNvPr id="16" name="Freeform 38"/>
            <p:cNvSpPr>
              <a:extLst>
                <a:ext uri="smNativeData">
                  <pr:smNativeData xmlns:pr="smNativeData" val="SMDATA_13_/WLmXhMAAAAlAAAACwAAAA0AAAAAAAAAAAAAAADWLgAAIiQAAAAAAAAAAAAAAAAAAAEAAABQAAAAAAAAAAAA4D8AAAAAAADgPwAAAAAAAOA/AAAAAAAA4D8AAAAAAADgPwAAAAAAAOA/AAAAAAAA4D8AAAAAAADgPwAAAAAAAOA/AAAAAAAA4D8CAAAAjAAAAAEAAAAAAAAAYy5i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AQAAAAAAAAAAAAAAAAAAAAAAAAAAAAAAAAAAAAAAAAAAAAAAAn9/fwDq5esDzMzMAMDA/wB/f38AAAAAAAAAAAAAAAAAAAAAAAAAAAAhAAAAGAAAABQAAAAxBgAA5SYAAH0HAAApKgAAAAAAACYAAAAIAAAA//////////8="/>
                </a:ext>
              </a:extLst>
            </p:cNvSpPr>
            <p:nvPr/>
          </p:nvSpPr>
          <p:spPr>
            <a:xfrm>
              <a:off x="1006475" y="6322695"/>
              <a:ext cx="210820" cy="530860"/>
            </a:xfrm>
            <a:custGeom>
              <a:avLst/>
              <a:gdLst/>
              <a:ahLst/>
              <a:cxnLst/>
              <a:rect l="0" t="0" r="210820" b="530860"/>
              <a:pathLst>
                <a:path w="210820" h="530860">
                  <a:moveTo>
                    <a:pt x="52705" y="133911"/>
                  </a:moveTo>
                  <a:cubicBezTo>
                    <a:pt x="33540" y="90868"/>
                    <a:pt x="19165" y="43043"/>
                    <a:pt x="0" y="0"/>
                  </a:cubicBezTo>
                  <a:cubicBezTo>
                    <a:pt x="14374" y="76520"/>
                    <a:pt x="33540" y="157823"/>
                    <a:pt x="52705" y="234344"/>
                  </a:cubicBezTo>
                  <a:cubicBezTo>
                    <a:pt x="57496" y="248691"/>
                    <a:pt x="62288" y="263039"/>
                    <a:pt x="67079" y="277386"/>
                  </a:cubicBezTo>
                  <a:cubicBezTo>
                    <a:pt x="105410" y="363472"/>
                    <a:pt x="143741" y="449557"/>
                    <a:pt x="186863" y="530860"/>
                  </a:cubicBezTo>
                  <a:cubicBezTo>
                    <a:pt x="210820" y="530860"/>
                    <a:pt x="210820" y="530860"/>
                    <a:pt x="210820" y="530860"/>
                  </a:cubicBezTo>
                  <a:cubicBezTo>
                    <a:pt x="167698" y="439992"/>
                    <a:pt x="134158" y="344342"/>
                    <a:pt x="105410" y="248691"/>
                  </a:cubicBezTo>
                  <a:cubicBezTo>
                    <a:pt x="86245" y="210431"/>
                    <a:pt x="71870" y="172171"/>
                    <a:pt x="52705" y="133911"/>
                  </a:cubicBezTo>
                  <a:close/>
                </a:path>
              </a:pathLst>
            </a:custGeom>
            <a:solidFill>
              <a:schemeClr val="tx2"/>
            </a:solidFill>
            <a:ln>
              <a:noFill/>
            </a:ln>
            <a:effectLst/>
          </p:spPr>
        </p:sp>
      </p:grpSp>
      <p:sp>
        <p:nvSpPr>
          <p:cNvPr id="28" name="Rectangle 6"/>
          <p:cNvSpPr>
            <a:extLst>
              <a:ext uri="smNativeData">
                <pr:smNativeData xmlns:pr="smNativeData" val="SMDATA_13_/WLmXhMAAAAlAAAAZAAAAA0AAAAAkAAAAEgAAACQAAAASAAAAAAAAAAAAAAAAAAAAAEAAABQAAAAAAAAAAAA4D8AAAAAAADgPwAAAAAAAOA/AAAAAAAA4D8AAAAAAADgPwAAAAAAAOA/AAAAAAAA4D8AAAAAAADgPwAAAAAAAOA/AAAAAAAA4D8CAAAAjAAAAAEAAAAAAAAAYy5iC4klhwAAAAAAAAAAAAAAAAAAAAAAAAAAAAAAAAAAAAAAZAAAAAEAAABAAAAAAAAAAGQAAAAOAQAAAAAAAAAAAAAAAAAAAAAAAAAAAAAAAAAAAAAAAAAAAAAAAAAAAAAAAAAAAAAAAAAAAAAAAAAAAAAAAAAAAAAAAAAAAAAAAAAAFAAAADwAAAAAAAAAAAAAAIwliQAP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jLmIEiSWHAAAAAAAAAAAAAAAAAAAAAAAAAAAAAAAAAAAAAAAAAAAAjCWJAH9/fwDq5esDzMzMAMDA/wB/f38AAAAAAAAAAAAAAAAAAAAAAAAAAAAhAAAAGAAAABQAAAAAAAAAAAAAACABAAAwKgAAEAAAACYAAAAIAAAA//////////8="/>
              </a:ext>
            </a:extLst>
          </p:cNvSpPr>
          <p:nvPr/>
        </p:nvSpPr>
        <p:spPr>
          <a:xfrm>
            <a:off x="0" y="0"/>
            <a:ext cx="182880" cy="6858000"/>
          </a:xfrm>
          <a:prstGeom prst="rect">
            <a:avLst/>
          </a:prstGeom>
          <a:solidFill>
            <a:schemeClr val="tx2"/>
          </a:solidFill>
          <a:ln>
            <a:noFill/>
          </a:ln>
          <a:effectLst/>
        </p:spPr>
      </p:sp>
      <p:sp>
        <p:nvSpPr>
          <p:cNvPr id="29" name="Title Placeholder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DwAA1wMAAMVGAAC4CwAAEAAAACYAAAAIAAAAvy8AAP//wQE="/>
              </a:ext>
            </a:extLst>
          </p:cNvSpPr>
          <p:nvPr>
            <p:ph type="title"/>
          </p:nvPr>
        </p:nvSpPr>
        <p:spPr>
          <a:xfrm>
            <a:off x="2592705" y="624205"/>
            <a:ext cx="8911590" cy="128079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30" name="Tex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GFsAAg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IA0AAMVGAAAIJQAAEAAAACYAAAAIAAAAPy8AAP//wQE="/>
              </a:ext>
            </a:extLst>
          </p:cNvSpPr>
          <p:nvPr>
            <p:ph type="body" idx="1"/>
          </p:nvPr>
        </p:nvSpPr>
        <p:spPr>
          <a:xfrm>
            <a:off x="2588895" y="2133600"/>
            <a:ext cx="8915400" cy="388620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31" name="Date Placeholder 3"/>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E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9PwAAtiUAAMtGAAD+JwAAEAAAACYAAAAIAAAAv48AAP//wQE="/>
              </a:ext>
            </a:extLst>
          </p:cNvSpPr>
          <p:nvPr>
            <p:ph type="dt" sz="half" idx="2"/>
          </p:nvPr>
        </p:nvSpPr>
        <p:spPr>
          <a:xfrm>
            <a:off x="10361295" y="6130290"/>
            <a:ext cx="1146810" cy="370840"/>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B6517D-33D0-E3A7-9E0E-C5F21F406890}" type="datetime1">
              <a:t/>
            </a:fld>
          </a:p>
        </p:txBody>
      </p:sp>
      <p:sp>
        <p:nvSpPr>
          <p:cNvPr id="32" name="Footer Placeholder 4"/>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tDwAAvyUAAM0+AAD+JwAAEAAAACYAAAAIAAAAv48AAP//wQE="/>
              </a:ext>
            </a:extLst>
          </p:cNvSpPr>
          <p:nvPr>
            <p:ph type="ftr" sz="quarter" idx="3"/>
          </p:nvPr>
        </p:nvSpPr>
        <p:spPr>
          <a:xfrm>
            <a:off x="2588895" y="6136005"/>
            <a:ext cx="7620000" cy="365125"/>
          </a:xfrm>
          <a:prstGeom prst="rect">
            <a:avLst/>
          </a:prstGeom>
          <a:noFill/>
          <a:ln>
            <a:noFill/>
          </a:ln>
          <a:effectLst/>
        </p:spPr>
        <p:txBody>
          <a:bodyPr vert="horz" wrap="square" lIns="91440" tIns="45720" rIns="91440" bIns="45720" numCol="1" spcCol="215900" anchor="ctr">
            <a:prstTxWarp prst="textNoShape">
              <a:avLst/>
            </a:prstTxWarp>
          </a:bodyPr>
          <a:lstStyle>
            <a:lvl1pPr algn="l">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3" name="Slide Number Placeholder 5"/>
          <p:cNvSpPr>
            <a:spLocks noGrp="1" noChangeArrowheads="1"/>
            <a:extLst>
              <a:ext uri="smNativeData">
                <pr:smNativeData xmlns:pr="smNativeData" val="SMDATA_13_/WLmX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FAwAA2QQAABEIAAAYBwAAEAAAACYAAAAIAAAAv48AAP//wQE="/>
              </a:ext>
            </a:extLst>
          </p:cNvSpPr>
          <p:nvPr>
            <p:ph type="sldNum" sz="quarter" idx="4"/>
          </p:nvPr>
        </p:nvSpPr>
        <p:spPr>
          <a:xfrm>
            <a:off x="531495" y="788035"/>
            <a:ext cx="77978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2000">
                <a:solidFill>
                  <a:srgbClr val="FE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DB61AD2-9CD0-E3EC-9E0E-6AB95440683F}"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marL="0" marR="0" indent="0" algn="l" defTabSz="457200">
        <a:lnSpc>
          <a:spcPct val="100000"/>
        </a:lnSpc>
        <a:spcBef>
          <a:spcPts val="0"/>
        </a:spcBef>
        <a:spcAft>
          <a:spcPts val="0"/>
        </a:spcAft>
        <a:buNone/>
        <a:tabLst/>
        <a:defRPr lang="en-us" sz="3600" b="0" i="0" u="none" strike="noStrike" kern="1" spc="0" baseline="0">
          <a:solidFill>
            <a:srgbClr val="262626"/>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2"/>
          </a:solidFill>
          <a:effectLst/>
          <a:latin typeface="Century Gothic" pitchFamily="0" charset="0"/>
          <a:ea typeface="Century Gothic" pitchFamily="0" charset="0"/>
          <a:cs typeface="Century Gothic" pitchFamily="0" charset="0"/>
        </a:defRPr>
      </a:lvl9pPr>
    </p:titleStyle>
    <p:bodyStyle>
      <a:lvl1pPr marL="342900" marR="0" indent="-342900" algn="l" defTabSz="457200">
        <a:lnSpc>
          <a:spcPct val="100000"/>
        </a:lnSpc>
        <a:spcBef>
          <a:spcPts val="1000"/>
        </a:spcBef>
        <a:spcAft>
          <a:spcPts val="0"/>
        </a:spcAft>
        <a:buClr>
          <a:schemeClr val="accent1"/>
        </a:buClr>
        <a:buSzTx/>
        <a:buFont typeface="Wingdings 3" pitchFamily="0" charset="0"/>
        <a:buChar char=""/>
        <a:tabLst/>
        <a:defRPr lang="en-us" sz="1800" b="0" i="0" u="none" strike="noStrike" kern="1" spc="0" baseline="0">
          <a:solidFill>
            <a:srgbClr val="3F3F3F"/>
          </a:solidFill>
          <a:effectLst/>
          <a:latin typeface="Century Gothic" pitchFamily="0" charset="0"/>
          <a:ea typeface="Century Gothic" pitchFamily="0" charset="0"/>
          <a:cs typeface="Century Gothic" pitchFamily="0" charset="0"/>
        </a:defRPr>
      </a:lvl1pPr>
      <a:lvl2pPr marL="742950" marR="0" indent="-285750" algn="l" defTabSz="457200">
        <a:lnSpc>
          <a:spcPct val="100000"/>
        </a:lnSpc>
        <a:spcBef>
          <a:spcPts val="1000"/>
        </a:spcBef>
        <a:spcAft>
          <a:spcPts val="0"/>
        </a:spcAft>
        <a:buClr>
          <a:schemeClr val="accent1"/>
        </a:buClr>
        <a:buSzTx/>
        <a:buFont typeface="Wingdings 3" pitchFamily="0" charset="0"/>
        <a:buChar char=""/>
        <a:tabLst/>
        <a:defRPr lang="en-us" sz="1600" b="0" i="0" u="none" strike="noStrike" kern="1" spc="0" baseline="0">
          <a:solidFill>
            <a:srgbClr val="3F3F3F"/>
          </a:solidFill>
          <a:effectLst/>
          <a:latin typeface="Century Gothic" pitchFamily="0" charset="0"/>
          <a:ea typeface="Century Gothic" pitchFamily="0" charset="0"/>
          <a:cs typeface="Century Gothic" pitchFamily="0" charset="0"/>
        </a:defRPr>
      </a:lvl2pPr>
      <a:lvl3pPr marL="1143000" marR="0" indent="-228600" algn="l" defTabSz="457200">
        <a:lnSpc>
          <a:spcPct val="100000"/>
        </a:lnSpc>
        <a:spcBef>
          <a:spcPts val="1000"/>
        </a:spcBef>
        <a:spcAft>
          <a:spcPts val="0"/>
        </a:spcAft>
        <a:buClr>
          <a:schemeClr val="accent1"/>
        </a:buClr>
        <a:buSzTx/>
        <a:buFont typeface="Wingdings 3" pitchFamily="0" charset="0"/>
        <a:buChar char=""/>
        <a:tabLst/>
        <a:defRPr lang="en-us" sz="1400" b="0" i="0" u="none" strike="noStrike" kern="1" spc="0" baseline="0">
          <a:solidFill>
            <a:srgbClr val="3F3F3F"/>
          </a:solidFill>
          <a:effectLst/>
          <a:latin typeface="Century Gothic" pitchFamily="0" charset="0"/>
          <a:ea typeface="Century Gothic" pitchFamily="0" charset="0"/>
          <a:cs typeface="Century Gothic" pitchFamily="0" charset="0"/>
        </a:defRPr>
      </a:lvl3pPr>
      <a:lvl4pPr marL="16002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4pPr>
      <a:lvl5pPr marL="20574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5pPr>
      <a:lvl6pPr marL="25146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6pPr>
      <a:lvl7pPr marL="29718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7pPr>
      <a:lvl8pPr marL="34290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8pPr>
      <a:lvl9pPr marL="3886200" marR="0" indent="-228600" algn="l" defTabSz="457200">
        <a:lnSpc>
          <a:spcPct val="100000"/>
        </a:lnSpc>
        <a:spcBef>
          <a:spcPts val="1000"/>
        </a:spcBef>
        <a:spcAft>
          <a:spcPts val="0"/>
        </a:spcAft>
        <a:buClr>
          <a:schemeClr val="accent1"/>
        </a:buClr>
        <a:buSzTx/>
        <a:buFont typeface="Wingdings 3" pitchFamily="0" charset="0"/>
        <a:buChar char=""/>
        <a:tabLst/>
        <a:defRPr lang="en-us" sz="1200" b="0" i="0" u="none" strike="noStrike" kern="1" spc="0" baseline="0">
          <a:solidFill>
            <a:srgbClr val="3F3F3F"/>
          </a:solidFill>
          <a:effectLst/>
          <a:latin typeface="Century Gothic" pitchFamily="0" charset="0"/>
          <a:ea typeface="Century Gothic" pitchFamily="0" charset="0"/>
          <a:cs typeface="Century Gothic" pitchFamily="0" charset="0"/>
        </a:defRPr>
      </a:lvl9pPr>
    </p:bodyStyle>
    <p:other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nasdaq.com/" TargetMode="External"/><Relationship Id="rId4" Type="http://schemas.openxmlformats.org/officeDocument/2006/relationships/hyperlink" Target="http://www.google.com/finance" TargetMode="External"/><Relationship Id="rId5" Type="http://schemas.openxmlformats.org/officeDocument/2006/relationships/hyperlink" Target="http://www.princeton.edu/~erp/ERParchives/archivepdfs/R7.pdf" TargetMode="External"/><Relationship Id="rId6" Type="http://schemas.openxmlformats.org/officeDocument/2006/relationships/hyperlink" Target="http://cs229.stanford.edu/proj2015/009_report.pdf" TargetMode="External"/><Relationship Id="rId7" Type="http://schemas.openxmlformats.org/officeDocument/2006/relationships/hyperlink" Target="http://quant.caltech.edu/historical-stock-data.html" TargetMode="Externa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wQIAAMVGAACUBwAAEAAAACYAAAAIAAAAASAAAAAAAAA="/>
              </a:ext>
            </a:extLst>
          </p:cNvSpPr>
          <p:nvPr>
            <p:ph type="title"/>
          </p:nvPr>
        </p:nvSpPr>
        <p:spPr>
          <a:xfrm>
            <a:off x="2592705" y="447675"/>
            <a:ext cx="8911590" cy="784225"/>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Stock Market Prediction</a:t>
            </a:r>
            <a:b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BMCQAA+gcAAG9BAACVKAAAEAAAACYAAAAIAAAAAQAAAAAAAAA="/>
              </a:ext>
            </a:extLst>
          </p:cNvSpPr>
          <p:nvPr>
            <p:ph type="body" idx="1"/>
          </p:nvPr>
        </p:nvSpPr>
        <p:spPr>
          <a:xfrm>
            <a:off x="1511300" y="1296670"/>
            <a:ext cx="9125585" cy="5300345"/>
          </a:xfrm>
        </p:spPr>
        <p:txBody>
          <a:bodyPr/>
          <a:lstStyle/>
          <a:p>
            <a:pPr marL="398780" marR="725170" indent="0" algn="ctr">
              <a:spcBef>
                <a:spcPts val="675"/>
              </a:spcBef>
              <a:buNone/>
              <a:defRPr lang="en-us"/>
            </a:pPr>
            <a:r>
              <a:rPr lang="en-in">
                <a:latin typeface="Times New Roman" pitchFamily="1" charset="0"/>
                <a:ea typeface="Century Gothic" pitchFamily="0" charset="0"/>
                <a:cs typeface="Times New Roman" pitchFamily="1" charset="0"/>
              </a:rPr>
              <a:t>  Bachelor of  Technology </a:t>
            </a:r>
            <a:endParaRPr lang="en-in">
              <a:latin typeface="Times New Roman" pitchFamily="1" charset="0"/>
              <a:ea typeface="Century Gothic" pitchFamily="0" charset="0"/>
              <a:cs typeface="Times New Roman" pitchFamily="1" charset="0"/>
            </a:endParaRPr>
          </a:p>
          <a:p>
            <a:pPr marL="398780" marR="725170" indent="0" algn="ctr">
              <a:spcBef>
                <a:spcPts val="675"/>
              </a:spcBef>
              <a:buNone/>
              <a:defRPr lang="en-us"/>
            </a:pPr>
            <a:r>
              <a:rPr lang="en-in">
                <a:latin typeface="Times New Roman" pitchFamily="1" charset="0"/>
                <a:ea typeface="Century Gothic" pitchFamily="0" charset="0"/>
                <a:cs typeface="Times New Roman" pitchFamily="1" charset="0"/>
              </a:rPr>
              <a:t>In</a:t>
            </a:r>
            <a:endParaRPr lang="en-in">
              <a:latin typeface="Times New Roman" pitchFamily="1" charset="0"/>
              <a:ea typeface="Century Gothic" pitchFamily="0" charset="0"/>
              <a:cs typeface="Times New Roman" pitchFamily="1" charset="0"/>
            </a:endParaRPr>
          </a:p>
          <a:p>
            <a:pPr marL="0" indent="0" algn="ctr">
              <a:spcBef>
                <a:spcPts val="495"/>
              </a:spcBef>
              <a:buNone/>
              <a:defRPr lang="en-us"/>
            </a:pPr>
            <a:r>
              <a:rPr lang="en-in">
                <a:latin typeface="Times New Roman" pitchFamily="1" charset="0"/>
                <a:ea typeface="Century Gothic" pitchFamily="0" charset="0"/>
                <a:cs typeface="Times New Roman" pitchFamily="1" charset="0"/>
              </a:rPr>
              <a:t>COMPUTER  SCIENCE  AND  ENGINEERING</a:t>
            </a:r>
            <a:endParaRPr lang="en-in">
              <a:latin typeface="Times New Roman" pitchFamily="1" charset="0"/>
              <a:ea typeface="Century Gothic" pitchFamily="0" charset="0"/>
              <a:cs typeface="Times New Roman" pitchFamily="1" charset="0"/>
            </a:endParaRPr>
          </a:p>
          <a:p>
            <a:pPr marL="0" indent="0" algn="ctr">
              <a:spcBef>
                <a:spcPts val="495"/>
              </a:spcBef>
              <a:buNone/>
              <a:defRPr lang="en-us"/>
            </a:pPr>
            <a:r>
              <a:rPr lang="en-in">
                <a:latin typeface="Times New Roman" pitchFamily="1" charset="0"/>
                <a:ea typeface="Century Gothic" pitchFamily="0" charset="0"/>
                <a:cs typeface="Times New Roman" pitchFamily="1" charset="0"/>
              </a:rPr>
              <a:t>Submitted by</a:t>
            </a:r>
            <a:endParaRPr lang="en-in">
              <a:latin typeface="Times New Roman" pitchFamily="1" charset="0"/>
              <a:ea typeface="Century Gothic" pitchFamily="0" charset="0"/>
              <a:cs typeface="Times New Roman" pitchFamily="1" charset="0"/>
            </a:endParaRPr>
          </a:p>
          <a:p>
            <a:pPr marL="0" indent="0" algn="ctr">
              <a:spcBef>
                <a:spcPts val="495"/>
              </a:spcBef>
              <a:buNone/>
              <a:defRPr lang="en-us"/>
            </a:pPr>
            <a:endParaRPr lang="en-in">
              <a:latin typeface="Times New Roman" pitchFamily="1" charset="0"/>
              <a:ea typeface="Century Gothic" pitchFamily="0" charset="0"/>
              <a:cs typeface="Times New Roman" pitchFamily="1" charset="0"/>
            </a:endParaRPr>
          </a:p>
          <a:p>
            <a:pPr marL="132715" marR="459105" indent="0" algn="ctr">
              <a:spcBef>
                <a:spcPts val="130"/>
              </a:spcBef>
              <a:buNone/>
              <a:defRPr lang="en-us"/>
            </a:pPr>
            <a:r>
              <a:rPr lang="en-in" b="1">
                <a:latin typeface="Times New Roman" pitchFamily="1" charset="0"/>
                <a:ea typeface="Century Gothic" pitchFamily="0" charset="0"/>
                <a:cs typeface="Times New Roman" pitchFamily="1" charset="0"/>
              </a:rPr>
              <a:t>          Karan Singh Bisht( 1613310098 )</a:t>
            </a:r>
            <a:endParaRPr lang="en-in" b="1">
              <a:latin typeface="Times New Roman" pitchFamily="1" charset="0"/>
              <a:ea typeface="Century Gothic" pitchFamily="0" charset="0"/>
              <a:cs typeface="Times New Roman" pitchFamily="1" charset="0"/>
            </a:endParaRPr>
          </a:p>
          <a:p>
            <a:pPr marL="132715" marR="459105" indent="0" algn="ctr">
              <a:spcBef>
                <a:spcPts val="130"/>
              </a:spcBef>
              <a:buNone/>
              <a:defRPr lang="en-us"/>
            </a:pPr>
            <a:r>
              <a:rPr lang="en-in" b="1">
                <a:latin typeface="Times New Roman" pitchFamily="1" charset="0"/>
                <a:ea typeface="Century Gothic" pitchFamily="0" charset="0"/>
                <a:cs typeface="Times New Roman" pitchFamily="1" charset="0"/>
              </a:rPr>
              <a:t>Kamal Singh (1613310095)</a:t>
            </a:r>
            <a:endParaRPr lang="en-in">
              <a:latin typeface="Times New Roman" pitchFamily="1" charset="0"/>
              <a:ea typeface="Century Gothic" pitchFamily="0" charset="0"/>
              <a:cs typeface="Times New Roman" pitchFamily="1" charset="0"/>
            </a:endParaRPr>
          </a:p>
          <a:p>
            <a:pPr marL="142240" indent="0" algn="ctr">
              <a:spcBef>
                <a:spcPts val="355"/>
              </a:spcBef>
              <a:buNone/>
              <a:defRPr lang="en-us"/>
            </a:pPr>
            <a:r>
              <a:rPr lang="en-in" b="1">
                <a:latin typeface="Times New Roman" pitchFamily="1" charset="0"/>
                <a:ea typeface="Century Gothic" pitchFamily="0" charset="0"/>
                <a:cs typeface="Times New Roman" pitchFamily="1" charset="0"/>
              </a:rPr>
              <a:t> Ravindra Kothiyal (1713310905)</a:t>
            </a:r>
            <a:endParaRPr lang="en-in">
              <a:latin typeface="Times New Roman" pitchFamily="1" charset="0"/>
              <a:ea typeface="Century Gothic" pitchFamily="0" charset="0"/>
              <a:cs typeface="Times New Roman" pitchFamily="1" charset="0"/>
            </a:endParaRPr>
          </a:p>
          <a:p>
            <a:pPr marL="544830" marR="527685" indent="0" algn="ctr">
              <a:spcBef>
                <a:spcPts val="5"/>
              </a:spcBef>
              <a:buNone/>
              <a:defRPr lang="en-us"/>
            </a:pPr>
            <a:r>
              <a:rPr lang="en-in" b="1">
                <a:latin typeface="Times New Roman" pitchFamily="1" charset="0"/>
                <a:ea typeface="Century Gothic" pitchFamily="0" charset="0"/>
                <a:cs typeface="Times New Roman" pitchFamily="1" charset="0"/>
              </a:rPr>
              <a:t>Narendra Mehra(1613310123)  </a:t>
            </a:r>
            <a:endParaRPr lang="en-in" b="1">
              <a:latin typeface="Times New Roman" pitchFamily="1" charset="0"/>
              <a:ea typeface="Century Gothic" pitchFamily="0" charset="0"/>
              <a:cs typeface="Times New Roman" pitchFamily="1" charset="0"/>
            </a:endParaRPr>
          </a:p>
          <a:p>
            <a:pPr marL="544830" marR="527685" indent="0" algn="ctr">
              <a:spcBef>
                <a:spcPts val="5"/>
              </a:spcBef>
              <a:buNone/>
              <a:defRPr lang="en-us"/>
            </a:pPr>
            <a:endParaRPr lang="en-in" b="1">
              <a:latin typeface="Times New Roman" pitchFamily="1" charset="0"/>
              <a:ea typeface="Century Gothic" pitchFamily="0" charset="0"/>
              <a:cs typeface="Times New Roman" pitchFamily="1" charset="0"/>
            </a:endParaRPr>
          </a:p>
          <a:p>
            <a:pPr marL="544830" marR="527685" indent="0" algn="ctr">
              <a:spcBef>
                <a:spcPts val="5"/>
              </a:spcBef>
              <a:buNone/>
              <a:defRPr lang="en-us"/>
            </a:pPr>
            <a:r>
              <a:rPr lang="en-in">
                <a:latin typeface="Times New Roman" pitchFamily="1" charset="0"/>
                <a:ea typeface="Century Gothic" pitchFamily="0" charset="0"/>
                <a:cs typeface="Times New Roman" pitchFamily="1" charset="0"/>
              </a:rPr>
              <a:t>Under the supervision of </a:t>
            </a:r>
            <a:endParaRPr lang="en-in">
              <a:latin typeface="Times New Roman" pitchFamily="1" charset="0"/>
              <a:ea typeface="Century Gothic" pitchFamily="0" charset="0"/>
              <a:cs typeface="Times New Roman" pitchFamily="1" charset="0"/>
            </a:endParaRPr>
          </a:p>
          <a:p>
            <a:pPr marL="544830" marR="527685" indent="0" algn="ctr">
              <a:spcBef>
                <a:spcPts val="5"/>
              </a:spcBef>
              <a:buNone/>
              <a:defRPr lang="en-us"/>
            </a:pPr>
            <a:endParaRPr lang="en-in">
              <a:latin typeface="Times New Roman" pitchFamily="1" charset="0"/>
              <a:ea typeface="Century Gothic" pitchFamily="0" charset="0"/>
              <a:cs typeface="Times New Roman" pitchFamily="1" charset="0"/>
            </a:endParaRPr>
          </a:p>
          <a:p>
            <a:pPr marL="544830" marR="527685" indent="0" algn="just">
              <a:spcBef>
                <a:spcPts val="5"/>
              </a:spcBef>
              <a:buNone/>
              <a:defRPr lang="en-us"/>
            </a:pPr>
            <a:r>
              <a:rPr lang="en-in">
                <a:latin typeface="Times New Roman" pitchFamily="1" charset="0"/>
                <a:ea typeface="Century Gothic" pitchFamily="0" charset="0"/>
                <a:cs typeface="Times New Roman" pitchFamily="1" charset="0"/>
              </a:rPr>
              <a:t>                                </a:t>
            </a:r>
            <a:r>
              <a:rPr lang="en-in" b="1">
                <a:latin typeface="Times New Roman" pitchFamily="1" charset="0"/>
                <a:ea typeface="Century Gothic" pitchFamily="0" charset="0"/>
                <a:cs typeface="Times New Roman" pitchFamily="1" charset="0"/>
              </a:rPr>
              <a:t>Ms. Vandana Bharti  </a:t>
            </a:r>
            <a:r>
              <a:rPr lang="en-in">
                <a:latin typeface="Times New Roman" pitchFamily="1" charset="0"/>
                <a:ea typeface="Century Gothic" pitchFamily="0" charset="0"/>
                <a:cs typeface="Times New Roman" pitchFamily="1" charset="0"/>
              </a:rPr>
              <a:t>(Assistant Professor CSE)</a:t>
            </a:r>
            <a:endParaRPr lang="en-in">
              <a:latin typeface="Times New Roman" pitchFamily="1" charset="0"/>
              <a:ea typeface="Century Gothic" pitchFamily="0" charset="0"/>
              <a:cs typeface="Times New Roman" pitchFamily="1" charset="0"/>
            </a:endParaRPr>
          </a:p>
          <a:p>
            <a:pPr marL="0" indent="0">
              <a:buNone/>
              <a:defRPr lang="en-us"/>
            </a:pPr>
            <a:endParaRPr lang="en-in"/>
          </a:p>
        </p:txBody>
      </p:sp>
      <p:pic>
        <p:nvPicPr>
          <p:cNvPr id="4" name="Picture1"/>
          <p:cNvPicPr>
            <a:picLocks noChangeAspect="1"/>
            <a:extLst>
              <a:ext uri="smNativeData">
                <pr:smNativeData xmlns:pr="smNativeData" val="SMDATA_15_/WLmXhMAAAAlAAAAEQAAAC0A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CAAAFAgAACQKwAAMCoAABAAAAAmAAAACAAAAP//////////"/>
              </a:ext>
            </a:extLst>
          </p:cNvPicPr>
          <p:nvPr/>
        </p:nvPicPr>
        <p:blipFill>
          <a:blip r:embed="rId3"/>
          <a:stretch>
            <a:fillRect/>
          </a:stretch>
        </p:blipFill>
        <p:spPr>
          <a:xfrm>
            <a:off x="5252720" y="5252720"/>
            <a:ext cx="1828800" cy="1605280"/>
          </a:xfrm>
          <a:prstGeom prst="rect">
            <a:avLst/>
          </a:prstGeom>
          <a:noFill/>
          <a:ln>
            <a:noFill/>
          </a:ln>
          <a:effectLst/>
        </p:spPr>
      </p:pic>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CVAQAAGQ8AAE8lAAD6FgAAEAAAACYAAAAIAAAAAQAAAAAAAAA="/>
              </a:ext>
            </a:extLst>
          </p:cNvSpPr>
          <p:nvPr>
            <p:ph type="title"/>
          </p:nvPr>
        </p:nvSpPr>
        <p:spPr>
          <a:xfrm>
            <a:off x="257175" y="2454275"/>
            <a:ext cx="5807710" cy="1280795"/>
          </a:xfrm>
        </p:spPr>
        <p:txBody>
          <a:bodyPr/>
          <a:lstStyle/>
          <a:p>
            <a:pPr algn="ctr">
              <a:defRPr lang="en-us" u="sng"/>
            </a:pPr>
            <a:r>
              <a:rPr lang="en-us" b="1">
                <a:latin typeface="Times New Roman" pitchFamily="1" charset="0"/>
                <a:ea typeface="Century Gothic" pitchFamily="0" charset="0"/>
                <a:cs typeface="Times New Roman" pitchFamily="1" charset="0"/>
              </a:rPr>
              <a:t>DATA FLOW </a:t>
            </a:r>
            <a:endParaRPr lang="en-us" b="1">
              <a:latin typeface="Times New Roman" pitchFamily="1" charset="0"/>
              <a:ea typeface="Century Gothic" pitchFamily="0" charset="0"/>
              <a:cs typeface="Times New Roman" pitchFamily="1" charset="0"/>
            </a:endParaRPr>
          </a:p>
          <a:p>
            <a:pPr algn="ctr">
              <a:defRPr lang="en-us" u="sng"/>
            </a:pPr>
            <a:r>
              <a:rPr lang="en-us" b="1">
                <a:latin typeface="Times New Roman" pitchFamily="1" charset="0"/>
                <a:ea typeface="Century Gothic" pitchFamily="0" charset="0"/>
                <a:cs typeface="Times New Roman" pitchFamily="1" charset="0"/>
              </a:rPr>
              <a:t>DIAGRAM</a:t>
            </a:r>
            <a:endParaRPr lang="en-in"/>
          </a:p>
        </p:txBody>
      </p:sp>
      <p:pic>
        <p:nvPicPr>
          <p:cNvPr id="3" name="Picture1"/>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EAw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oiAAADMEAACySQAA3SYAABAAAAAmAAAACAAAAP//////////"/>
              </a:ext>
            </a:extLst>
          </p:cNvPicPr>
          <p:nvPr/>
        </p:nvPicPr>
        <p:blipFill>
          <a:blip r:embed="rId3"/>
          <a:stretch>
            <a:fillRect/>
          </a:stretch>
        </p:blipFill>
        <p:spPr>
          <a:xfrm>
            <a:off x="5304790" y="682625"/>
            <a:ext cx="6675120" cy="563499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ACGAAAxAEAALw7AAClCQAAEAAAACYAAAAIAAAAAQAAAAAAAAA="/>
              </a:ext>
            </a:extLst>
          </p:cNvSpPr>
          <p:nvPr>
            <p:ph type="title"/>
          </p:nvPr>
        </p:nvSpPr>
        <p:spPr>
          <a:xfrm>
            <a:off x="3902710" y="287020"/>
            <a:ext cx="5807710" cy="1280795"/>
          </a:xfrm>
        </p:spPr>
        <p:txBody>
          <a:bodyPr/>
          <a:lstStyle/>
          <a:p>
            <a:pPr algn="ctr">
              <a:defRPr lang="en-us" u="sng"/>
            </a:pPr>
          </a:p>
        </p:txBody>
      </p:sp>
      <p:pic>
        <p:nvPicPr>
          <p:cNvPr id="3" name="Picture2"/>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hEAAP0DAAAERAAAxyYAABAAAAAmAAAACAAAAP//////////"/>
              </a:ext>
            </a:extLst>
          </p:cNvPicPr>
          <p:nvPr/>
        </p:nvPicPr>
        <p:blipFill>
          <a:blip r:embed="rId3"/>
          <a:stretch>
            <a:fillRect/>
          </a:stretch>
        </p:blipFill>
        <p:spPr>
          <a:xfrm>
            <a:off x="2815590" y="648335"/>
            <a:ext cx="8241030" cy="5655310"/>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BQAAExEAAHcjAACPFQAAEAAAACYAAAAIAAAAASAAAAAAAAA="/>
              </a:ext>
            </a:extLst>
          </p:cNvSpPr>
          <p:nvPr>
            <p:ph type="title"/>
          </p:nvPr>
        </p:nvSpPr>
        <p:spPr>
          <a:xfrm>
            <a:off x="950595" y="2775585"/>
            <a:ext cx="4814570" cy="728980"/>
          </a:xfrm>
        </p:spPr>
        <p:txBody>
          <a:bodyPr vert="horz" wrap="square" lIns="91440" tIns="45720" rIns="91440" bIns="45720" numCol="1" spcCol="215900" anchor="t">
            <a:prstTxWarp prst="textNoShape">
              <a:avLst/>
            </a:prstTxWarp>
          </a:bodyPr>
          <a:lstStyle/>
          <a:p>
            <a:pPr algn="ctr">
              <a:spcBef>
                <a:spcPts val="0"/>
              </a:spcBef>
              <a:defRPr lang="en-us" sz="3000"/>
            </a:pPr>
            <a:r>
              <a:rPr lang="en-us" b="1" u="sng">
                <a:latin typeface="Times New Roman" pitchFamily="1" charset="0"/>
                <a:ea typeface="Century Gothic" pitchFamily="0" charset="0"/>
                <a:cs typeface="Times New Roman" pitchFamily="1" charset="0"/>
              </a:rPr>
              <a:t>USER CASE </a:t>
            </a:r>
            <a:endParaRPr lang="en-us" b="1" u="sng">
              <a:latin typeface="Times New Roman" pitchFamily="1" charset="0"/>
              <a:ea typeface="Century Gothic" pitchFamily="0" charset="0"/>
              <a:cs typeface="Times New Roman" pitchFamily="1" charset="0"/>
            </a:endParaRPr>
          </a:p>
          <a:p>
            <a:pPr algn="ctr">
              <a:spcBef>
                <a:spcPts val="0"/>
              </a:spcBef>
              <a:defRPr lang="en-us" sz="3000"/>
            </a:pPr>
            <a:r>
              <a:rPr lang="en-us" b="1" u="sng">
                <a:latin typeface="Times New Roman" pitchFamily="1" charset="0"/>
                <a:ea typeface="Century Gothic" pitchFamily="0" charset="0"/>
                <a:cs typeface="Times New Roman" pitchFamily="1" charset="0"/>
              </a:rPr>
              <a:t>DIAGRAM</a:t>
            </a:r>
            <a:endParaRPr lang="en-in" u="sng"/>
          </a:p>
        </p:txBody>
      </p:sp>
      <p:pic>
        <p:nvPicPr>
          <p:cNvPr id="3" name="Content Placeholder 4"/>
          <p:cNvPicPr>
            <a:picLocks noGrp="1" noChangeArrowheads="1" noChangeAspect="1"/>
            <a:extLst>
              <a:ext uri="smNativeData">
                <pr:smNativeData xmlns:pr="smNativeData" val="SMDATA_15_/WLmXh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Gkz5KDAAAABAAAAAAAAAAAAAAAAAAAAAAAAAAHgAAAGgAAAAAAAAAAAAAAAAAAAAAAAAAAAAAABAnAAAQJwAAAAAAAAAAAAAAAAAAAAAAAAAAAAAAAAAAAAAAAAAAAAAUAAAAAAAAAMDA/wAAAAAAZAAAADIAAAAAAAAAZAAAAAAAAAB/f38ACgAAAB8AAABUAAAA////AP///wEAAAAAAAAAAAAAAAAAAAAAAAAAAAAAAAAAAAAAAAAAAAAAAAB/f38A6uXrA8zMzADAwP8Af39/AAAAAAAAAAAAAAAAAP///wAAAAAAIQAAABgAAAAUAAAAgCUAALMFAAABSAAAwicAABAAAAAmAAAACAAAAAGBAAAAAAAA"/>
              </a:ext>
            </a:extLst>
          </p:cNvPicPr>
          <p:nvPr>
            <p:ph type="pic" idx="1"/>
          </p:nvPr>
        </p:nvPicPr>
        <p:blipFill>
          <a:blip r:embed="rId3"/>
          <a:stretch>
            <a:fillRect/>
          </a:stretch>
        </p:blipFill>
        <p:spPr>
          <a:xfrm>
            <a:off x="6096000" y="926465"/>
            <a:ext cx="5608955" cy="5536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 calcmode="lin" valueType="num">
                                      <p:cBhvr>
                                        <p:cTn id="7" dur="1000" fill="hold"/>
                                        <p:tgtEl>
                                          <p:spTgt spid="2">
                                            <p:txEl>
                                              <p:charRg st="4294967295" end="4294967295"/>
                                            </p:txEl>
                                          </p:spTgt>
                                        </p:tgtEl>
                                        <p:attrNameLst>
                                          <p:attrName>ppt_x</p:attrName>
                                        </p:attrNameLst>
                                      </p:cBhvr>
                                      <p:tavLst>
                                        <p:tav tm="0">
                                          <p:val>
                                            <p:strVal val="#ppt_x"/>
                                          </p:val>
                                        </p:tav>
                                        <p:tav tm="100000">
                                          <p:val>
                                            <p:strVal val="#ppt_x"/>
                                          </p:val>
                                        </p:tav>
                                      </p:tavLst>
                                    </p:anim>
                                    <p:anim calcmode="lin" valueType="num">
                                      <p:cBhvr>
                                        <p:cTn id="8" dur="1000" fill="hold"/>
                                        <p:tgtEl>
                                          <p:spTgt spid="2">
                                            <p:txEl>
                                              <p:charRg st="4294967295" end="4294967295"/>
                                            </p:txEl>
                                          </p:spTgt>
                                        </p:tgtEl>
                                        <p:attrNameLst>
                                          <p:attrName>ppt_y</p:attrName>
                                        </p:attrNameLst>
                                      </p:cBhvr>
                                      <p:tavLst>
                                        <p:tav tm="0">
                                          <p:val>
                                            <p:strVal val="#ppt_y+.1"/>
                                          </p:val>
                                        </p:tav>
                                        <p:tav tm="100000">
                                          <p:val>
                                            <p:strVal val="#ppt_y"/>
                                          </p:val>
                                        </p:tav>
                                      </p:tavLst>
                                    </p:anim>
                                    <p:animEffect transition="in" filter="fade">
                                      <p:cBhvr>
                                        <p:cTn id="9" dur="1000"/>
                                        <p:tgtEl>
                                          <p:spTgt spid="2">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extLst>
      <p:ext uri="smNativeData">
        <pr:smNativeData xmlns:pr="smNativeData" val="/WLmXgEAAAAFAAAA/////wEAAAAqAAAAAAAAAAAAAAAAAAAAAAAAAA=="/>
      </p:ext>
    </p:ext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C4CwAAEAAAACYAAAAIAAAAAAAAAAAAAAA="/>
              </a:ext>
            </a:extLst>
          </p:cNvSpPr>
          <p:nvPr>
            <p:ph type="title"/>
          </p:nvPr>
        </p:nvSpPr>
        <p:spPr/>
        <p:txBody>
          <a:bodyPr/>
          <a:lstStyle/>
          <a:p>
            <a:pPr algn="ctr">
              <a:defRPr lang="en-us" u="sng"/>
            </a:pPr>
            <a:r>
              <a:rPr lang="en-us" b="1">
                <a:latin typeface="Times New Roman" pitchFamily="1" charset="0"/>
                <a:ea typeface="Century Gothic" pitchFamily="0" charset="0"/>
                <a:cs typeface="Times New Roman" pitchFamily="1" charset="0"/>
              </a:rPr>
              <a:t>MODULES</a:t>
            </a: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IA0AAMVGAABdJAAAEAAAACYAAAAIAAAAAAAAAAAAAAA="/>
              </a:ext>
            </a:extLst>
          </p:cNvSpPr>
          <p:nvPr>
            <p:ph type="body" idx="1"/>
          </p:nvPr>
        </p:nvSpPr>
        <p:spPr/>
        <p:txBody>
          <a:bodyPr/>
          <a:lstStyle/>
          <a:p>
            <a:pPr algn="l">
              <a:buFont typeface="Wingdings" pitchFamily="0" charset="2"/>
              <a:buChar char=""/>
              <a:defRPr lang="en-us" b="1">
                <a:latin typeface="Calibri" pitchFamily="2" charset="0"/>
                <a:ea typeface="Calibri" pitchFamily="2" charset="0"/>
                <a:cs typeface="Calibri" pitchFamily="2" charset="0"/>
              </a:defRPr>
            </a:pPr>
            <a:r>
              <a:t>Stock data retrival : </a:t>
            </a:r>
            <a:r>
              <a:rPr lang="en-us" b="0"/>
              <a:t>In this the stock data is retrieved from the yahoo finance website for the given period of time of the asked stock index. If the index name is wrong error is shown to re-enter.</a:t>
            </a:r>
            <a:endParaRPr lang="en-us" b="0"/>
          </a:p>
          <a:p>
            <a:pPr algn="l">
              <a:buFont typeface="Wingdings" pitchFamily="0" charset="2"/>
              <a:buChar char=""/>
              <a:defRPr lang="en-us" b="1">
                <a:latin typeface="Calibri" pitchFamily="2" charset="0"/>
                <a:ea typeface="Calibri" pitchFamily="2" charset="0"/>
                <a:cs typeface="Calibri" pitchFamily="2" charset="0"/>
              </a:defRPr>
            </a:pPr>
            <a:r>
              <a:t>Prophet : </a:t>
            </a:r>
            <a:r>
              <a:rPr lang="en-us" b="0"/>
              <a:t>in this module the facebook prophet model is trained with the stock data and using predict funtion of teh prophet model the forecasted data is preoduced.</a:t>
            </a:r>
            <a:endParaRPr lang="en-us" b="0"/>
          </a:p>
          <a:p>
            <a:pPr algn="l">
              <a:buFont typeface="Wingdings" pitchFamily="0" charset="2"/>
              <a:buChar char=""/>
              <a:defRPr lang="en-us" b="1">
                <a:latin typeface="Calibri" pitchFamily="2" charset="0"/>
                <a:ea typeface="Calibri" pitchFamily="2" charset="0"/>
                <a:cs typeface="Calibri" pitchFamily="2" charset="0"/>
              </a:defRPr>
            </a:pPr>
            <a:r>
              <a:t>Graphical Representation :</a:t>
            </a:r>
            <a:r>
              <a:rPr lang="en-us" b="0"/>
              <a:t> in this module a graph is build according to the actual and the predicted data.</a:t>
            </a:r>
            <a:endParaRPr lang="en-us" b="0"/>
          </a:p>
          <a:p>
            <a:pPr algn="l">
              <a:buFont typeface="Wingdings" pitchFamily="0" charset="2"/>
              <a:buChar char=""/>
              <a:defRPr lang="en-us" b="1">
                <a:latin typeface="Calibri" pitchFamily="2" charset="0"/>
                <a:ea typeface="Calibri" pitchFamily="2" charset="0"/>
                <a:cs typeface="Calibri" pitchFamily="2" charset="0"/>
              </a:defRPr>
            </a:pPr>
            <a:r>
              <a:t>GUI : </a:t>
            </a:r>
            <a:r>
              <a:rPr lang="en-us" b="0"/>
              <a:t> in this module graphical user interface is present.</a:t>
            </a:r>
            <a:endParaRPr lang="en-us" b="0"/>
          </a:p>
          <a:p>
            <a:pPr algn="l">
              <a:buFont typeface="Wingdings" pitchFamily="0" charset="2"/>
              <a:buChar char=""/>
              <a:defRPr lang="en-us">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BVCwAAUAMAAB9CAAD1JgAAEAAAACYAAAAIAAAAAQAAAAAAAAA="/>
              </a:ext>
            </a:extLst>
          </p:cNvSpPr>
          <p:nvPr>
            <p:ph type="body" idx="1"/>
          </p:nvPr>
        </p:nvSpPr>
        <p:spPr>
          <a:xfrm>
            <a:off x="1842135" y="538480"/>
            <a:ext cx="8906510" cy="5794375"/>
          </a:xfrm>
        </p:spPr>
        <p:txBody>
          <a:bodyPr/>
          <a:lstStyle/>
          <a:p>
            <a:pPr marL="8890">
              <a:spcBef>
                <a:spcPts val="65"/>
              </a:spcBef>
              <a:defRPr lang="en-us"/>
            </a:pPr>
            <a:endParaRPr lang="en-in" sz="2400" b="1" u="sng">
              <a:latin typeface="Times New Roman" pitchFamily="1" charset="0"/>
              <a:ea typeface="Century Gothic" pitchFamily="0" charset="0"/>
              <a:cs typeface="Times New Roman" pitchFamily="1" charset="0"/>
            </a:endParaRPr>
          </a:p>
          <a:p>
            <a:pPr marL="8890">
              <a:spcBef>
                <a:spcPts val="65"/>
              </a:spcBef>
              <a:defRPr lang="en-us"/>
            </a:pPr>
            <a:endParaRPr lang="en-in" sz="1225">
              <a:latin typeface="Times New Roman" pitchFamily="1" charset="0"/>
              <a:ea typeface="Century Gothic" pitchFamily="0" charset="0"/>
              <a:cs typeface="Times New Roman" pitchFamily="1" charset="0"/>
            </a:endParaRPr>
          </a:p>
          <a:p>
            <a:pPr marL="8890">
              <a:spcBef>
                <a:spcPts val="65"/>
              </a:spcBef>
              <a:defRPr lang="en-us" sz="2400">
                <a:solidFill>
                  <a:schemeClr val="tx1"/>
                </a:solidFill>
              </a:defRPr>
            </a:pPr>
            <a:r>
              <a:rPr lang="en-us" b="1" u="sng">
                <a:uFill>
                  <a:solidFill>
                    <a:srgbClr val="000000"/>
                  </a:solidFill>
                </a:uFill>
                <a:latin typeface="Times New Roman" pitchFamily="1" charset="0"/>
                <a:ea typeface="Century Gothic" pitchFamily="0" charset="0"/>
                <a:cs typeface="Times New Roman" pitchFamily="1" charset="0"/>
              </a:rPr>
              <a:t>Hardware Requirements:</a:t>
            </a:r>
            <a:endParaRPr lang="en-us" b="1" u="sng">
              <a:uFill>
                <a:solidFill>
                  <a:srgbClr val="000000"/>
                </a:solidFill>
              </a:uFill>
              <a:latin typeface="Times New Roman" pitchFamily="1" charset="0"/>
              <a:ea typeface="Century Gothic" pitchFamily="0" charset="0"/>
              <a:cs typeface="Times New Roman" pitchFamily="1" charset="0"/>
            </a:endParaRPr>
          </a:p>
          <a:p>
            <a:pPr marL="0" indent="0">
              <a:spcBef>
                <a:spcPts val="65"/>
              </a:spcBef>
              <a:buNone/>
              <a:defRPr lang="en-us"/>
            </a:pPr>
            <a:endParaRPr lang="en-us" sz="2000">
              <a:latin typeface="Times New Roman" pitchFamily="1" charset="0"/>
              <a:ea typeface="Century Gothic" pitchFamily="0" charset="0"/>
              <a:cs typeface="Times New Roman" pitchFamily="1" charset="0"/>
            </a:endParaRPr>
          </a:p>
          <a:p>
            <a:pPr marL="0" marR="3175" indent="0">
              <a:lnSpc>
                <a:spcPct val="191000"/>
              </a:lnSpc>
              <a:spcBef>
                <a:spcPts val="155"/>
              </a:spcBef>
              <a:buNone/>
              <a:defRPr lang="en-us"/>
            </a:pPr>
            <a:r>
              <a:rPr lang="en-us" sz="2000">
                <a:latin typeface="Times New Roman" pitchFamily="1" charset="0"/>
                <a:ea typeface="Century Gothic" pitchFamily="0" charset="0"/>
                <a:cs typeface="Times New Roman" pitchFamily="1" charset="0"/>
              </a:rPr>
              <a:t>RAM : 4 GB DDR3 RAM  PROCESSOR: i3 3.2.1 GHZ &amp; ABOVE  HARD DISK SPACE : 10GB</a:t>
            </a:r>
            <a:endParaRPr lang="en-us" sz="2000">
              <a:latin typeface="Times New Roman" pitchFamily="1" charset="0"/>
              <a:ea typeface="Century Gothic" pitchFamily="0" charset="0"/>
              <a:cs typeface="Times New Roman" pitchFamily="1" charset="0"/>
            </a:endParaRPr>
          </a:p>
          <a:p>
            <a:pPr marL="8890" marR="3175">
              <a:lnSpc>
                <a:spcPct val="191000"/>
              </a:lnSpc>
              <a:spcBef>
                <a:spcPts val="155"/>
              </a:spcBef>
              <a:defRPr lang="en-us"/>
            </a:pPr>
            <a:endParaRPr lang="en-us" sz="2000">
              <a:latin typeface="Times New Roman" pitchFamily="1" charset="0"/>
              <a:ea typeface="Century Gothic" pitchFamily="0" charset="0"/>
              <a:cs typeface="Times New Roman" pitchFamily="1" charset="0"/>
            </a:endParaRPr>
          </a:p>
          <a:p>
            <a:pPr marL="8890">
              <a:spcBef>
                <a:spcPts val="65"/>
              </a:spcBef>
              <a:defRPr lang="en-us" sz="2400">
                <a:solidFill>
                  <a:schemeClr val="tx1"/>
                </a:solidFill>
              </a:defRPr>
            </a:pPr>
            <a:r>
              <a:rPr lang="en-in" b="1" u="sng">
                <a:uFill>
                  <a:solidFill>
                    <a:srgbClr val="000000"/>
                  </a:solidFill>
                </a:uFill>
                <a:latin typeface="Times New Roman" pitchFamily="1" charset="0"/>
                <a:ea typeface="Century Gothic" pitchFamily="0" charset="0"/>
                <a:cs typeface="Times New Roman" pitchFamily="1" charset="0"/>
              </a:rPr>
              <a:t>Software Requirements:</a:t>
            </a:r>
            <a:endParaRPr lang="en-in">
              <a:latin typeface="Times New Roman" pitchFamily="1" charset="0"/>
              <a:ea typeface="Century Gothic" pitchFamily="0" charset="0"/>
              <a:cs typeface="Times New Roman" pitchFamily="1" charset="0"/>
            </a:endParaRPr>
          </a:p>
          <a:p>
            <a:pPr marL="0" marR="3175" indent="0">
              <a:lnSpc>
                <a:spcPct val="191000"/>
              </a:lnSpc>
              <a:spcBef>
                <a:spcPts val="155"/>
              </a:spcBef>
              <a:buNone/>
              <a:defRPr lang="en-us"/>
            </a:pPr>
            <a:r>
              <a:rPr lang="en-in" sz="2000">
                <a:latin typeface="Times New Roman" pitchFamily="1" charset="0"/>
                <a:ea typeface="Century Gothic" pitchFamily="0" charset="0"/>
                <a:cs typeface="Times New Roman" pitchFamily="1" charset="0"/>
              </a:rPr>
              <a:t>OPERATING SYSTEM : UBUNTU 16.04 LTS &amp; ABOVE / WINDOWS 7/8/10  LANGUAGE: PYTHON 3.8</a:t>
            </a:r>
            <a:endParaRPr lang="en-in" sz="2000">
              <a:latin typeface="Times New Roman" pitchFamily="1" charset="0"/>
              <a:ea typeface="Century Gothic" pitchFamily="0" charset="0"/>
              <a:cs typeface="Times New Roman" pitchFamily="1" charset="0"/>
            </a:endParaRPr>
          </a:p>
          <a:p>
            <a:pPr>
              <a:spcBef>
                <a:spcPts val="30"/>
              </a:spcBef>
              <a:defRPr lang="en-us"/>
            </a:pPr>
            <a:endParaRPr lang="en-in" sz="2000">
              <a:latin typeface="Times New Roman" pitchFamily="1" charset="0"/>
              <a:ea typeface="Century Gothic" pitchFamily="0" charset="0"/>
              <a:cs typeface="Times New Roman" pitchFamily="1" charset="0"/>
            </a:endParaRPr>
          </a:p>
          <a:p>
            <a:pPr marL="0" indent="0">
              <a:spcBef>
                <a:spcPts val="0"/>
              </a:spcBef>
              <a:buNone/>
              <a:defRPr lang="en-us"/>
            </a:pPr>
            <a:r>
              <a:rPr lang="en-in" sz="2000">
                <a:latin typeface="Times New Roman" pitchFamily="1" charset="0"/>
                <a:ea typeface="Century Gothic" pitchFamily="0" charset="0"/>
                <a:cs typeface="Times New Roman" pitchFamily="1" charset="0"/>
              </a:rPr>
              <a:t>ADDITIONAL: PANDAS, NUMPY,ANACONDA, Flask SKLEARN etc.</a:t>
            </a:r>
            <a:endParaRPr lang="en-in" sz="2000">
              <a:latin typeface="Times New Roman" pitchFamily="1" charset="0"/>
              <a:ea typeface="Century Gothic" pitchFamily="0" charset="0"/>
              <a:cs typeface="Times New Roman" pitchFamily="1" charset="0"/>
            </a:endParaRPr>
          </a:p>
          <a:p>
            <a:pPr>
              <a:defRPr lang="en-us"/>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 calcmode="lin" valueType="num">
                                      <p:cBhvr>
                                        <p:cTn id="3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extLst>
      <p:ext uri="smNativeData">
        <pr:smNativeData xmlns:pr="smNativeData" val="/WLmXgUAAAAFAAAAAgAAAAEAAAACAAAABAAAAAAAAAAAAAAAAAAAAAsAAAAEAAAAAQAAAAIAAAAEAAAAAAAAAAAAAAAAAAAAEQAAAAYAAAABAAAAAgAAAAQAAAAAAAAAAAAAAAAAAAAXAAAABwAAAAEAAAACAAAABAAAAAAAAAAAAAAAAAAAAB0AAAAJAAAAAQAAAAIAAAAEAAAAAAAAAAAAAAAAAAAA"/>
      </p:ext>
    </p:ext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ClCQAAAAAAAHdAAADhBwAAEAAAACYAAAAIAAAAAQAAAAAAAAA="/>
              </a:ext>
            </a:extLst>
          </p:cNvSpPr>
          <p:nvPr>
            <p:ph type="title"/>
          </p:nvPr>
        </p:nvSpPr>
        <p:spPr>
          <a:xfrm>
            <a:off x="1567815" y="0"/>
            <a:ext cx="8911590" cy="1280795"/>
          </a:xfrm>
        </p:spPr>
        <p:txBody>
          <a:bodyPr/>
          <a:lstStyle/>
          <a:p>
            <a:pPr algn="ctr">
              <a:defRPr lang="en-us" sz="4800" b="1" u="sng">
                <a:latin typeface="Calibri" pitchFamily="2" charset="0"/>
                <a:ea typeface="Calibri" pitchFamily="2" charset="0"/>
                <a:cs typeface="Calibri" pitchFamily="2" charset="0"/>
              </a:defRPr>
            </a:pPr>
            <a:r>
              <a:t>Tech Stack</a:t>
            </a:r>
          </a:p>
        </p:txBody>
      </p:sp>
      <p:pic>
        <p:nvPicPr>
          <p:cNvPr id="3" name="Picture1"/>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AQoAAF4JAADbEAAAOBAAABAAAAAmAAAACAAAAP//////////"/>
              </a:ext>
            </a:extLst>
          </p:cNvPicPr>
          <p:nvPr/>
        </p:nvPicPr>
        <p:blipFill>
          <a:blip r:embed="rId2"/>
          <a:stretch>
            <a:fillRect/>
          </a:stretch>
        </p:blipFill>
        <p:spPr>
          <a:xfrm>
            <a:off x="1626235" y="1522730"/>
            <a:ext cx="1113790" cy="1113790"/>
          </a:xfrm>
          <a:prstGeom prst="rect">
            <a:avLst/>
          </a:prstGeom>
          <a:noFill/>
          <a:ln>
            <a:noFill/>
          </a:ln>
          <a:effectLst/>
        </p:spPr>
      </p:pic>
      <p:pic>
        <p:nvPicPr>
          <p:cNvPr id="4" name="Picture2"/>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SAkAADQRAACpEQAAlRkAABAAAAAmAAAACAAAAP//////////"/>
              </a:ext>
            </a:extLst>
          </p:cNvPicPr>
          <p:nvPr/>
        </p:nvPicPr>
        <p:blipFill>
          <a:blip r:embed="rId3"/>
          <a:stretch>
            <a:fillRect/>
          </a:stretch>
        </p:blipFill>
        <p:spPr>
          <a:xfrm>
            <a:off x="1508760" y="2796540"/>
            <a:ext cx="1362075" cy="1362075"/>
          </a:xfrm>
          <a:prstGeom prst="rect">
            <a:avLst/>
          </a:prstGeom>
          <a:noFill/>
          <a:ln>
            <a:noFill/>
          </a:ln>
          <a:effectLst/>
        </p:spPr>
      </p:pic>
      <p:pic>
        <p:nvPicPr>
          <p:cNvPr id="5" name="Picture3"/>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BIAg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LwoAAL8bAACfFQAABh8AABAAAAAmAAAACAAAAP//////////"/>
              </a:ext>
            </a:extLst>
          </p:cNvPicPr>
          <p:nvPr/>
        </p:nvPicPr>
        <p:blipFill>
          <a:blip r:embed="rId4"/>
          <a:stretch>
            <a:fillRect/>
          </a:stretch>
        </p:blipFill>
        <p:spPr>
          <a:xfrm>
            <a:off x="1655445" y="4510405"/>
            <a:ext cx="1859280" cy="532765"/>
          </a:xfrm>
          <a:prstGeom prst="rect">
            <a:avLst/>
          </a:prstGeom>
          <a:noFill/>
          <a:ln>
            <a:noFill/>
          </a:ln>
          <a:effectLst/>
        </p:spPr>
      </p:pic>
      <p:pic>
        <p:nvPicPr>
          <p:cNvPr id="6" name="Picture4"/>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igoAABUhAACjEQAALigAABAAAAAmAAAACAAAAP//////////"/>
              </a:ext>
            </a:extLst>
          </p:cNvPicPr>
          <p:nvPr/>
        </p:nvPicPr>
        <p:blipFill>
          <a:blip r:embed="rId5"/>
          <a:stretch>
            <a:fillRect/>
          </a:stretch>
        </p:blipFill>
        <p:spPr>
          <a:xfrm>
            <a:off x="1713230" y="5377815"/>
            <a:ext cx="1153795" cy="1153795"/>
          </a:xfrm>
          <a:prstGeom prst="rect">
            <a:avLst/>
          </a:prstGeom>
          <a:noFill/>
          <a:ln>
            <a:noFill/>
          </a:ln>
          <a:effectLst/>
        </p:spPr>
      </p:pic>
      <p:pic>
        <p:nvPicPr>
          <p:cNvPr id="7" name="Picture5"/>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icAAAMKAACTLgAA3BAAABAAAAAmAAAACAAAAP//////////"/>
              </a:ext>
            </a:extLst>
          </p:cNvPicPr>
          <p:nvPr/>
        </p:nvPicPr>
        <p:blipFill>
          <a:blip r:embed="rId6"/>
          <a:stretch>
            <a:fillRect/>
          </a:stretch>
        </p:blipFill>
        <p:spPr>
          <a:xfrm>
            <a:off x="6457950" y="1627505"/>
            <a:ext cx="1113155" cy="1113155"/>
          </a:xfrm>
          <a:prstGeom prst="rect">
            <a:avLst/>
          </a:prstGeom>
          <a:noFill/>
          <a:ln>
            <a:noFill/>
          </a:ln>
          <a:effectLst/>
        </p:spPr>
      </p:pic>
      <p:pic>
        <p:nvPicPr>
          <p:cNvPr id="8" name="Picture6"/>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BYAQ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uycAADMSAADCLgAAOhkAABAAAAAmAAAACAAAAP//////////"/>
              </a:ext>
            </a:extLst>
          </p:cNvPicPr>
          <p:nvPr/>
        </p:nvPicPr>
        <p:blipFill>
          <a:blip r:embed="rId7"/>
          <a:stretch>
            <a:fillRect/>
          </a:stretch>
        </p:blipFill>
        <p:spPr>
          <a:xfrm>
            <a:off x="6458585" y="2958465"/>
            <a:ext cx="1142365" cy="1142365"/>
          </a:xfrm>
          <a:prstGeom prst="rect">
            <a:avLst/>
          </a:prstGeom>
          <a:noFill/>
          <a:ln>
            <a:noFill/>
          </a:ln>
          <a:effectLst/>
        </p:spPr>
      </p:pic>
      <p:pic>
        <p:nvPicPr>
          <p:cNvPr id="9" name="Picture7"/>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6ScAAGQbAADwLgAAayIAABAAAAAmAAAACAAAAP//////////"/>
              </a:ext>
            </a:extLst>
          </p:cNvPicPr>
          <p:nvPr/>
        </p:nvPicPr>
        <p:blipFill>
          <a:blip r:embed="rId8"/>
          <a:stretch>
            <a:fillRect/>
          </a:stretch>
        </p:blipFill>
        <p:spPr>
          <a:xfrm>
            <a:off x="6487795" y="4452620"/>
            <a:ext cx="1142365" cy="1142365"/>
          </a:xfrm>
          <a:prstGeom prst="rect">
            <a:avLst/>
          </a:prstGeom>
          <a:noFill/>
          <a:ln>
            <a:noFill/>
          </a:ln>
          <a:effectLst/>
        </p:spPr>
      </p:pic>
      <p:sp>
        <p:nvSpPr>
          <p:cNvPr id="10" name="Textbox1"/>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WFwAAuAoAAFMiAAD4DAAAECAAACYAAAAIAAAA//////////8="/>
              </a:ext>
            </a:extLst>
          </p:cNvSpPr>
          <p:nvPr/>
        </p:nvSpPr>
        <p:spPr>
          <a:xfrm>
            <a:off x="3793490" y="1742440"/>
            <a:ext cx="1786255" cy="365760"/>
          </a:xfrm>
          <a:prstGeom prst="rect">
            <a:avLst/>
          </a:prstGeom>
          <a:noFill/>
          <a:ln>
            <a:noFill/>
          </a:ln>
          <a:effectLst/>
        </p:spPr>
        <p:txBody>
          <a:bodyPr vert="horz" wrap="square" numCol="1" spcCol="215900" anchor="t"/>
          <a:lstStyle/>
          <a:p>
            <a:pPr>
              <a:defRPr lang="en-us" b="1"/>
            </a:pPr>
            <a:r>
              <a:t>Anaconda</a:t>
            </a:r>
          </a:p>
        </p:txBody>
      </p:sp>
      <p:sp>
        <p:nvSpPr>
          <p:cNvPr id="11" name="Textbox2"/>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DxhOmc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A+FwAARxMAADsiAACHFQAAECAAACYAAAAIAAAA//////////8="/>
              </a:ext>
            </a:extLst>
          </p:cNvSpPr>
          <p:nvPr/>
        </p:nvSpPr>
        <p:spPr>
          <a:xfrm>
            <a:off x="3778250" y="3133725"/>
            <a:ext cx="1786255" cy="365760"/>
          </a:xfrm>
          <a:prstGeom prst="rect">
            <a:avLst/>
          </a:prstGeom>
          <a:noFill/>
          <a:ln>
            <a:noFill/>
          </a:ln>
          <a:effectLst/>
        </p:spPr>
        <p:txBody>
          <a:bodyPr vert="horz" wrap="square" numCol="1" spcCol="215900" anchor="t"/>
          <a:lstStyle/>
          <a:p>
            <a:pPr>
              <a:defRPr lang="en-us" b="1"/>
            </a:pPr>
            <a:r>
              <a:t>Flask</a:t>
            </a:r>
          </a:p>
        </p:txBody>
      </p:sp>
      <p:sp>
        <p:nvSpPr>
          <p:cNvPr id="12" name="Textbox3"/>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kFwAAERwAAGEiAAABIAAAECAAACYAAAAIAAAA//////////8="/>
              </a:ext>
            </a:extLst>
          </p:cNvSpPr>
          <p:nvPr/>
        </p:nvSpPr>
        <p:spPr>
          <a:xfrm>
            <a:off x="3802380" y="4562475"/>
            <a:ext cx="1786255" cy="640080"/>
          </a:xfrm>
          <a:prstGeom prst="rect">
            <a:avLst/>
          </a:prstGeom>
          <a:noFill/>
          <a:ln>
            <a:noFill/>
          </a:ln>
          <a:effectLst/>
        </p:spPr>
        <p:txBody>
          <a:bodyPr vert="horz" wrap="square" numCol="1" spcCol="215900" anchor="t"/>
          <a:lstStyle/>
          <a:p>
            <a:pPr>
              <a:defRPr lang="en-us" b="1"/>
            </a:pPr>
            <a:r>
              <a:t>Facebook Prophet</a:t>
            </a:r>
          </a:p>
        </p:txBody>
      </p:sp>
      <p:sp>
        <p:nvSpPr>
          <p:cNvPr id="13" name="Textbox4"/>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aFwAA9SMAAFciAAA1JgAAECAAACYAAAAIAAAA//////////8="/>
              </a:ext>
            </a:extLst>
          </p:cNvSpPr>
          <p:nvPr/>
        </p:nvSpPr>
        <p:spPr>
          <a:xfrm>
            <a:off x="3796030" y="5845175"/>
            <a:ext cx="1786255" cy="365760"/>
          </a:xfrm>
          <a:prstGeom prst="rect">
            <a:avLst/>
          </a:prstGeom>
          <a:noFill/>
          <a:ln>
            <a:noFill/>
          </a:ln>
          <a:effectLst/>
        </p:spPr>
        <p:txBody>
          <a:bodyPr vert="horz" wrap="square" numCol="1" spcCol="215900" anchor="t"/>
          <a:lstStyle/>
          <a:p>
            <a:pPr>
              <a:defRPr lang="en-us" b="1"/>
            </a:pPr>
            <a:r>
              <a:t>Python</a:t>
            </a:r>
          </a:p>
        </p:txBody>
      </p:sp>
      <p:sp>
        <p:nvSpPr>
          <p:cNvPr id="14" name="Textbox5"/>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qNAAADAwAAGc/AABMDgAAECAAACYAAAAIAAAA//////////8="/>
              </a:ext>
            </a:extLst>
          </p:cNvSpPr>
          <p:nvPr/>
        </p:nvSpPr>
        <p:spPr>
          <a:xfrm>
            <a:off x="8520430" y="1958340"/>
            <a:ext cx="1786255" cy="365760"/>
          </a:xfrm>
          <a:prstGeom prst="rect">
            <a:avLst/>
          </a:prstGeom>
          <a:noFill/>
          <a:ln>
            <a:noFill/>
          </a:ln>
          <a:effectLst/>
        </p:spPr>
        <p:txBody>
          <a:bodyPr vert="horz" wrap="square" numCol="1" spcCol="215900" anchor="t"/>
          <a:lstStyle/>
          <a:p>
            <a:pPr>
              <a:defRPr lang="en-us" b="1"/>
            </a:pPr>
            <a:r>
              <a:t>HTML</a:t>
            </a:r>
          </a:p>
        </p:txBody>
      </p:sp>
      <p:sp>
        <p:nvSpPr>
          <p:cNvPr id="15" name="Textbox6"/>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DeNAAAVxQAANs/AACXFgAAECAAACYAAAAIAAAA//////////8="/>
              </a:ext>
            </a:extLst>
          </p:cNvSpPr>
          <p:nvPr/>
        </p:nvSpPr>
        <p:spPr>
          <a:xfrm>
            <a:off x="8594090" y="3306445"/>
            <a:ext cx="1786255" cy="365760"/>
          </a:xfrm>
          <a:prstGeom prst="rect">
            <a:avLst/>
          </a:prstGeom>
          <a:noFill/>
          <a:ln>
            <a:noFill/>
          </a:ln>
          <a:effectLst/>
        </p:spPr>
        <p:txBody>
          <a:bodyPr vert="horz" wrap="square" numCol="1" spcCol="215900" anchor="t"/>
          <a:lstStyle/>
          <a:p>
            <a:pPr>
              <a:defRPr lang="en-us" b="1"/>
            </a:pPr>
            <a:r>
              <a:t>Bootstrap</a:t>
            </a:r>
          </a:p>
        </p:txBody>
      </p:sp>
      <p:sp>
        <p:nvSpPr>
          <p:cNvPr id="16" name="Textbox7"/>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4E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ANNQAAQx0AAApAAACDHwAAECAAACYAAAAIAAAA//////////8="/>
              </a:ext>
            </a:extLst>
          </p:cNvSpPr>
          <p:nvPr/>
        </p:nvSpPr>
        <p:spPr>
          <a:xfrm>
            <a:off x="8623935" y="4756785"/>
            <a:ext cx="1786255" cy="365760"/>
          </a:xfrm>
          <a:prstGeom prst="rect">
            <a:avLst/>
          </a:prstGeom>
          <a:noFill/>
          <a:ln>
            <a:noFill/>
          </a:ln>
          <a:effectLst/>
        </p:spPr>
        <p:txBody>
          <a:bodyPr vert="horz" wrap="square" numCol="1" spcCol="215900" anchor="t"/>
          <a:lstStyle/>
          <a:p>
            <a:pPr>
              <a:defRPr lang="en-us" b="1"/>
            </a:pPr>
            <a:r>
              <a:t>DyGraph</a:t>
            </a: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AaCQAArQEAAOw/AACOCQAAEAAAACYAAAAIAAAAAQAAAAAAAAA="/>
              </a:ext>
            </a:extLst>
          </p:cNvSpPr>
          <p:nvPr>
            <p:ph type="title"/>
          </p:nvPr>
        </p:nvSpPr>
        <p:spPr>
          <a:xfrm>
            <a:off x="1479550" y="272415"/>
            <a:ext cx="8911590" cy="1280795"/>
          </a:xfrm>
        </p:spPr>
        <p:txBody>
          <a:bodyPr/>
          <a:lstStyle/>
          <a:p>
            <a:pPr algn="ctr">
              <a:defRPr lang="en-us" u="sng"/>
            </a:pPr>
            <a:r>
              <a:t>SNAPSHOTS</a:t>
            </a:r>
          </a:p>
        </p:txBody>
      </p:sp>
      <p:pic>
        <p:nvPicPr>
          <p:cNvPr id="3" name="Picture1"/>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AQAAAAsFAAAASwAAVysAABAAAAAmAAAACAAAAP//////////"/>
              </a:ext>
            </a:extLst>
          </p:cNvPicPr>
          <p:nvPr/>
        </p:nvPicPr>
        <p:blipFill>
          <a:blip r:embed="rId2"/>
          <a:stretch>
            <a:fillRect/>
          </a:stretch>
        </p:blipFill>
        <p:spPr>
          <a:xfrm>
            <a:off x="635" y="819785"/>
            <a:ext cx="12191365" cy="6225540"/>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yQkAAIkGAABEQwAAECUAABAAAAAmAAAACAAAAP//////////"/>
              </a:ext>
            </a:extLst>
          </p:cNvPicPr>
          <p:nvPr/>
        </p:nvPicPr>
        <p:blipFill>
          <a:blip r:embed="rId2"/>
          <a:stretch>
            <a:fillRect/>
          </a:stretch>
        </p:blipFill>
        <p:spPr>
          <a:xfrm>
            <a:off x="1590675" y="1062355"/>
            <a:ext cx="9344025" cy="4962525"/>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CQplEPDAAAABAAAAAAAAAAAAAAAAAAAAAAAAAAHgAAAGgAAAAAAAAAAAAAAAAAAAAAAAAAAAAAABAnAAAQJwAAAAAAAAAAAAAAAAAAAAAAAAAAAAAAAAAAAAAAAAAAAAAUAAAAAAAAAMDA/wAAAAAAZAAAADIAAAAAAAAAZAAAAAAAAAB/f38ACgAAAB8AAABUAAAAkiePBf///wEAAAAAAAAAAAAAAAAAAAAAAAAAAAAAAAAAAAAAAAAAAAAAAAJ/f38A6uXrA8zMzADAwP8Af39/AAAAAAAAAAAAAAAAAP///wAAAAAAIQAAABgAAAAUAAAAAAAAAAAAAAB5SAAALyoAABAAAAAmAAAACAAAAP//////////"/>
              </a:ext>
            </a:extLst>
          </p:cNvPicPr>
          <p:nvPr/>
        </p:nvPicPr>
        <p:blipFill>
          <a:blip r:embed="rId2"/>
          <a:stretch>
            <a:fillRect/>
          </a:stretch>
        </p:blipFill>
        <p:spPr>
          <a:xfrm>
            <a:off x="0" y="0"/>
            <a:ext cx="11781155" cy="6857365"/>
          </a:xfrm>
          <a:prstGeom prst="rect">
            <a:avLst/>
          </a:prstGeom>
          <a:noFill/>
          <a:ln>
            <a:noFill/>
          </a:ln>
          <a:effectLst/>
        </p:spPr>
      </p:pic>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CNCAAAEAAAACYAAAAIAAAAASAAAAAAAAA="/>
              </a:ext>
            </a:extLst>
          </p:cNvSpPr>
          <p:nvPr>
            <p:ph type="title"/>
          </p:nvPr>
        </p:nvSpPr>
        <p:spPr>
          <a:xfrm>
            <a:off x="2592705" y="624205"/>
            <a:ext cx="8911590" cy="765810"/>
          </a:xfrm>
        </p:spPr>
        <p:txBody>
          <a:bodyPr vert="horz" wrap="square" lIns="91440" tIns="45720" rIns="91440" bIns="45720" numCol="1" spcCol="215900" anchor="t">
            <a:prstTxWarp prst="textNoShape">
              <a:avLst/>
            </a:prstTxWarp>
          </a:bodyPr>
          <a:lstStyle/>
          <a:p>
            <a:pPr>
              <a:defRPr lang="en-us"/>
            </a:pPr>
            <a:r>
              <a:rPr lang="en-in" sz="2800" b="1">
                <a:latin typeface="Times New Roman" pitchFamily="1" charset="0"/>
                <a:ea typeface="Century Gothic" pitchFamily="0" charset="0"/>
                <a:cs typeface="Times New Roman" pitchFamily="1" charset="0"/>
              </a:rPr>
              <a:t>                                </a:t>
            </a:r>
            <a:r>
              <a:rPr lang="en-in" sz="2400" b="1" u="sng">
                <a:latin typeface="Times New Roman" pitchFamily="1" charset="0"/>
                <a:ea typeface="Century Gothic" pitchFamily="0" charset="0"/>
                <a:cs typeface="Times New Roman" pitchFamily="1" charset="0"/>
              </a:rPr>
              <a:t>CONCLUSION </a:t>
            </a:r>
            <a:endParaRPr lang="en-in" sz="2800" u="sng"/>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LwkAAMVGAAD7KAAAEAAAACYAAAAIAAAAAQAAAAAAAAA="/>
              </a:ext>
            </a:extLst>
          </p:cNvSpPr>
          <p:nvPr>
            <p:ph type="body" idx="1"/>
          </p:nvPr>
        </p:nvSpPr>
        <p:spPr>
          <a:xfrm>
            <a:off x="2588895" y="1492885"/>
            <a:ext cx="8915400" cy="5168900"/>
          </a:xfrm>
        </p:spPr>
        <p:txBody>
          <a:bodyPr/>
          <a:lstStyle/>
          <a:p>
            <a:pPr algn="just">
              <a:defRPr lang="en-us"/>
            </a:pPr>
            <a:r>
              <a:rPr lang="en-us">
                <a:latin typeface="Times New Roman" pitchFamily="1" charset="0"/>
                <a:ea typeface="Century Gothic" pitchFamily="0" charset="0"/>
                <a:cs typeface="Times New Roman" pitchFamily="1" charset="0"/>
              </a:rPr>
              <a:t>The task of stock market prediction, especially in the domain of trading, is still in the developing stage and far from complete.</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r>
              <a:rPr lang="en-us">
                <a:latin typeface="Times New Roman" pitchFamily="1" charset="0"/>
                <a:ea typeface="Century Gothic" pitchFamily="0" charset="0"/>
                <a:cs typeface="Times New Roman" pitchFamily="1" charset="0"/>
              </a:rPr>
              <a:t>The work division is currently done based on a per algorithmic implementation and testing. </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r>
              <a:rPr lang="en-us">
                <a:latin typeface="Times New Roman" pitchFamily="1" charset="0"/>
                <a:ea typeface="Century Gothic" pitchFamily="0" charset="0"/>
                <a:cs typeface="Times New Roman" pitchFamily="1" charset="0"/>
              </a:rPr>
              <a:t>Two of the most widely used methods, Fundamental Analysis and Technical Analysis showed little promise in the experiments carried out. </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r>
              <a:rPr lang="en-us">
                <a:latin typeface="Times New Roman" pitchFamily="1" charset="0"/>
                <a:ea typeface="Century Gothic" pitchFamily="0" charset="0"/>
                <a:cs typeface="Times New Roman" pitchFamily="1" charset="0"/>
              </a:rPr>
              <a:t>The only viable trading strategy for a casual investor is a passive buy and hold strategy in index funds.</a:t>
            </a:r>
            <a:endParaRPr lang="en-in">
              <a:latin typeface="Times New Roman" pitchFamily="1" charset="0"/>
              <a:ea typeface="Century Gothic" pitchFamily="0" charset="0"/>
              <a:cs typeface="Times New Roman" pitchFamily="1" charset="0"/>
            </a:endParaRPr>
          </a:p>
          <a:p>
            <a:pPr algn="just">
              <a:defRPr lang="en-us"/>
            </a:pPr>
          </a:p>
          <a:p>
            <a:pPr algn="just">
              <a:defRPr lang="en-us"/>
            </a:pPr>
            <a:r>
              <a:rPr lang="en-us">
                <a:latin typeface="Times New Roman" pitchFamily="1" charset="0"/>
                <a:ea typeface="Century Gothic" pitchFamily="0" charset="0"/>
                <a:cs typeface="Times New Roman" pitchFamily="1" charset="0"/>
              </a:rPr>
              <a:t>We propose a couple of ideas which we feel are worth exploring in the future and may result in further improved performance.</a:t>
            </a:r>
            <a:endParaRPr lang="en-us">
              <a:latin typeface="Times New Roman" pitchFamily="1" charset="0"/>
              <a:ea typeface="Century Gothic" pitchFamily="0" charset="0"/>
              <a:cs typeface="Times New Roman" pitchFamily="1" charset="0"/>
            </a:endParaRPr>
          </a:p>
          <a:p>
            <a:pPr algn="just">
              <a:defRPr lang="en-us"/>
            </a:pPr>
            <a:endParaRPr lang="en-us">
              <a:latin typeface="Times New Roman" pitchFamily="1" charset="0"/>
              <a:ea typeface="Century Gothic" pitchFamily="0" charset="0"/>
              <a:cs typeface="Times New Roman" pitchFamily="1" charset="0"/>
            </a:endParaRPr>
          </a:p>
          <a:p>
            <a:pPr algn="just">
              <a:defRPr lang="en-us"/>
            </a:pPr>
          </a:p>
          <a:p>
            <a:pPr algn="just">
              <a:defRPr lang="en-us"/>
            </a:pPr>
            <a:endParaRPr lang="en-us">
              <a:latin typeface="Arial" pitchFamily="2" charset="0"/>
              <a:ea typeface="Century Gothic" pitchFamily="0" charset="0"/>
              <a:cs typeface="Arial" pitchFamily="2" charset="0"/>
            </a:endParaRPr>
          </a:p>
          <a:p>
            <a:pPr algn="just">
              <a:defRPr lang="en-us"/>
            </a:pPr>
            <a:endParaRPr lang="en-in">
              <a:latin typeface="Arial" pitchFamily="2" charset="0"/>
              <a:ea typeface="Century Gothic" pitchFamily="0" charset="0"/>
              <a:cs typeface="Arial"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WLmXgUAAAAFAAAAAAAAAAEAAAACAAAABAAAAAAAAAAAAAAAAAAAAAsAAAACAAAAAQAAAAIAAAAEAAAAAAAAAAAAAAAAAAAAEQAAAAQAAAABAAAAAgAAAAQAAAAAAAAAAAAAAAAAAAAXAAAABgAAAAEAAAACAAAABAAAAAAAAAAAAAAAAAAAAB0AAAAIAAAAAQAAAAIAAAAEAAAAAAAAAAAAAAAAAAAA"/>
      </p:ext>
    </p:ext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LEAsQ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BVCgAAEAAAACYAAAAIAAAAASAAAAAAAAA="/>
              </a:ext>
            </a:extLst>
          </p:cNvSpPr>
          <p:nvPr>
            <p:ph type="title"/>
          </p:nvPr>
        </p:nvSpPr>
        <p:spPr>
          <a:xfrm>
            <a:off x="2592705" y="624205"/>
            <a:ext cx="8911590" cy="1055370"/>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a:t>
            </a:r>
            <a:r>
              <a:rPr lang="en-in" b="1" u="sng">
                <a:latin typeface="Times New Roman" pitchFamily="1" charset="0"/>
                <a:ea typeface="Century Gothic" pitchFamily="0" charset="0"/>
                <a:cs typeface="Times New Roman" pitchFamily="1" charset="0"/>
              </a:rPr>
              <a:t>Introduction</a:t>
            </a:r>
            <a:b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UwgAAMVGAABZJgAAEAAAACYAAAAIAAAAAQAAAAAAAAA="/>
              </a:ext>
            </a:extLst>
          </p:cNvSpPr>
          <p:nvPr>
            <p:ph type="body" idx="1"/>
          </p:nvPr>
        </p:nvSpPr>
        <p:spPr>
          <a:xfrm>
            <a:off x="2588895" y="1353185"/>
            <a:ext cx="8915400" cy="4880610"/>
          </a:xfrm>
        </p:spPr>
        <p:txBody>
          <a:bodyPr/>
          <a:lstStyle/>
          <a:p>
            <a:pPr algn="just">
              <a:defRPr lang="en-us"/>
            </a:pPr>
            <a:r>
              <a:rPr lang="en-us" sz="2000">
                <a:latin typeface="Times New Roman" pitchFamily="1" charset="0"/>
                <a:ea typeface="Century Gothic" pitchFamily="0" charset="0"/>
                <a:cs typeface="Times New Roman" pitchFamily="1" charset="0"/>
              </a:rPr>
              <a:t>Stock Market prediction and analysis is the act of trying to determine the future  value of a company’s stock.</a:t>
            </a:r>
            <a:endParaRPr lang="en-us" sz="2000">
              <a:latin typeface="Times New Roman" pitchFamily="1" charset="0"/>
              <a:ea typeface="Century Gothic" pitchFamily="0" charset="0"/>
              <a:cs typeface="Times New Roman" pitchFamily="1" charset="0"/>
            </a:endParaRPr>
          </a:p>
          <a:p>
            <a:pPr algn="just">
              <a:defRPr lang="en-us"/>
            </a:pPr>
            <a:r>
              <a:rPr lang="en-us" sz="2000">
                <a:latin typeface="Times New Roman" pitchFamily="1" charset="0"/>
                <a:ea typeface="Century Gothic" pitchFamily="0" charset="0"/>
                <a:cs typeface="Times New Roman" pitchFamily="1" charset="0"/>
              </a:rPr>
              <a:t>Plays a vital role  in the growth of the industry and commerce.</a:t>
            </a:r>
            <a:endParaRPr lang="en-us" sz="2000">
              <a:latin typeface="Times New Roman" pitchFamily="1" charset="0"/>
              <a:ea typeface="Century Gothic" pitchFamily="0" charset="0"/>
              <a:cs typeface="Times New Roman" pitchFamily="1" charset="0"/>
            </a:endParaRPr>
          </a:p>
          <a:p>
            <a:pPr algn="just">
              <a:defRPr lang="en-us"/>
            </a:pPr>
            <a:r>
              <a:rPr lang="en-us" sz="2000">
                <a:latin typeface="Times New Roman" pitchFamily="1" charset="0"/>
                <a:ea typeface="Century Gothic" pitchFamily="0" charset="0"/>
                <a:cs typeface="Times New Roman" pitchFamily="1" charset="0"/>
              </a:rPr>
              <a:t>Both investors and industry are involved in stock  market.</a:t>
            </a:r>
            <a:endParaRPr lang="en-us" sz="2000">
              <a:latin typeface="Times New Roman" pitchFamily="1" charset="0"/>
              <a:ea typeface="Century Gothic" pitchFamily="0" charset="0"/>
              <a:cs typeface="Times New Roman" pitchFamily="1" charset="0"/>
            </a:endParaRPr>
          </a:p>
          <a:p>
            <a:pPr algn="just">
              <a:defRPr lang="en-us"/>
            </a:pPr>
            <a:r>
              <a:rPr lang="en-us" sz="2000">
                <a:latin typeface="Times New Roman" pitchFamily="1" charset="0"/>
                <a:ea typeface="Century Gothic" pitchFamily="0" charset="0"/>
                <a:cs typeface="Times New Roman" pitchFamily="1" charset="0"/>
              </a:rPr>
              <a:t>The stock market is the primary source for any company to raise funds for  business expansions.</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r>
              <a:rPr lang="en-us" sz="2000">
                <a:latin typeface="Times New Roman" pitchFamily="1" charset="0"/>
                <a:ea typeface="Century Gothic" pitchFamily="0" charset="0"/>
                <a:cs typeface="Times New Roman" pitchFamily="1" charset="0"/>
              </a:rPr>
              <a:t>If the  demand for a company's stock is higher, then the company share price increases.</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r>
              <a:rPr lang="en-us" sz="2000">
                <a:latin typeface="Times New Roman" pitchFamily="1" charset="0"/>
                <a:ea typeface="Century Gothic" pitchFamily="0" charset="0"/>
                <a:cs typeface="Times New Roman" pitchFamily="1" charset="0"/>
              </a:rPr>
              <a:t>if the demand for company's stock is low then the company share price  decrease.</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r>
              <a:rPr lang="en-us" sz="2000">
                <a:latin typeface="Times New Roman" pitchFamily="1" charset="0"/>
                <a:ea typeface="Century Gothic" pitchFamily="0" charset="0"/>
                <a:cs typeface="Times New Roman" pitchFamily="1" charset="0"/>
              </a:rPr>
              <a:t>The fluctuation of stock market is violent and there are many complicated financial indicators.</a:t>
            </a:r>
            <a:endParaRPr lang="en-us" sz="2000">
              <a:latin typeface="Times New Roman" pitchFamily="1" charset="0"/>
              <a:ea typeface="Century Gothic" pitchFamily="0" charset="0"/>
              <a:cs typeface="Times New Roman" pitchFamily="1" charset="0"/>
            </a:endParaRPr>
          </a:p>
          <a:p>
            <a:pPr marL="8890" marR="5080" algn="just">
              <a:spcBef>
                <a:spcPts val="50"/>
              </a:spcBef>
              <a:defRPr lang="en-us"/>
            </a:pPr>
            <a:endParaRPr lang="en-us" sz="2000">
              <a:latin typeface="Times New Roman" pitchFamily="1" charset="0"/>
              <a:ea typeface="Century Gothic" pitchFamily="0" charset="0"/>
              <a:cs typeface="Times New Roman" pitchFamily="1" charset="0"/>
            </a:endParaRPr>
          </a:p>
          <a:p>
            <a:pPr algn="just">
              <a:defRPr lang="en-us"/>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1"/>
                                          </p:val>
                                        </p:tav>
                                        <p:tav tm="100000">
                                          <p:val>
                                            <p:strVal val="#ppt_y"/>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animEffect transition="in" filter="fade">
                                      <p:cBhvr>
                                        <p:cTn id="44" dur="10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animEffect transition="in" filter="fade">
                                      <p:cBhvr>
                                        <p:cTn id="5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WLmXgcAAAAFAAAAAAAAAAEAAAAqAAAAAAAAAAAAAAAAAAAAAAAAAAwAAAABAAAAAQAAACoAAAAAAAAAAAAAAAAAAAAAAAAAEwAAAAIAAAABAAAAKgAAAAAAAAAAAAAAAAAAAAAAAAAaAAAAAwAAAAEAAAAqAAAAAAAAAAAAAAAAAAAAAAAAACEAAAAEAAAAAQAAACoAAAAAAAAAAAAAAAAAAAAAAAAAKAAAAAYAAAABAAAAKgAAAAAAAAAAAAAAAAAAAAAAAAAvAAAACAAAAAEAAAAqAAAAAAAAAAAAAAAAAAAAAAAAAA=="/>
      </p:ext>
    </p:ext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CNCAAAEAAAACYAAAAIAAAAAQAAAAAAAAA="/>
              </a:ext>
            </a:extLst>
          </p:cNvSpPr>
          <p:nvPr>
            <p:ph type="title"/>
          </p:nvPr>
        </p:nvSpPr>
        <p:spPr>
          <a:xfrm>
            <a:off x="2592705" y="624205"/>
            <a:ext cx="8911590" cy="765810"/>
          </a:xfrm>
        </p:spPr>
        <p:txBody>
          <a:bodyPr/>
          <a:lstStyle/>
          <a:p>
            <a:pPr algn="ctr">
              <a:defRPr lang="en-us">
                <a:latin typeface="Calibri" pitchFamily="2" charset="0"/>
                <a:ea typeface="Calibri" pitchFamily="2" charset="0"/>
                <a:cs typeface="Calibri" pitchFamily="2" charset="0"/>
              </a:defRPr>
            </a:pPr>
            <a:r>
              <a:rPr lang="en-in" b="1" u="sng"/>
              <a:t>FUTURE SCOPE</a:t>
            </a:r>
            <a:endParaRPr lang="en-in" u="sng"/>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BRDQAAKw4AAGRIAADmKwAAEAAAACYAAAAIAAAAASAAAAAAAAA="/>
              </a:ext>
            </a:extLst>
          </p:cNvSpPr>
          <p:nvPr>
            <p:ph type="body" idx="1"/>
          </p:nvPr>
        </p:nvSpPr>
        <p:spPr>
          <a:xfrm>
            <a:off x="2164715" y="2303145"/>
            <a:ext cx="9603105" cy="4832985"/>
          </a:xfrm>
        </p:spPr>
        <p:txBody>
          <a:bodyPr vert="horz" wrap="square" lIns="91440" tIns="45720" rIns="91440" bIns="45720" numCol="1" spcCol="215900" anchor="t">
            <a:prstTxWarp prst="textNoShape">
              <a:avLst/>
            </a:prstTxWarp>
          </a:bodyPr>
          <a:lstStyle/>
          <a:p>
            <a:pPr>
              <a:buFont typeface="Wingdings" pitchFamily="0" charset="2"/>
              <a:buChar char=""/>
              <a:defRPr lang="en-us"/>
            </a:pPr>
            <a:r>
              <a:rPr lang="en-us" sz="2400">
                <a:latin typeface="Times New Roman" pitchFamily="1" charset="0"/>
                <a:ea typeface="Century Gothic" pitchFamily="0" charset="0"/>
                <a:cs typeface="Times New Roman" pitchFamily="1" charset="0"/>
              </a:rPr>
              <a:t>Speed of training model could be increased using STAN.</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us"/>
            </a:pPr>
            <a:r>
              <a:rPr lang="en-us" sz="2400">
                <a:latin typeface="Times New Roman" pitchFamily="1" charset="0"/>
                <a:ea typeface="Century Gothic" pitchFamily="0" charset="0"/>
                <a:cs typeface="Times New Roman" pitchFamily="1" charset="0"/>
              </a:rPr>
              <a:t>Comparison between two stocks feature.</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us"/>
            </a:pPr>
            <a:r>
              <a:rPr lang="en-us" sz="2400">
                <a:latin typeface="Times New Roman" pitchFamily="1" charset="0"/>
                <a:ea typeface="Century Gothic" pitchFamily="0" charset="0"/>
                <a:cs typeface="Times New Roman" pitchFamily="1" charset="0"/>
              </a:rPr>
              <a:t>Inclusion of real time tweets as a feature to increase accuracy.</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us"/>
            </a:pPr>
            <a:r>
              <a:rPr lang="en-us" sz="2400">
                <a:latin typeface="Times New Roman" pitchFamily="1" charset="0"/>
                <a:ea typeface="Century Gothic" pitchFamily="0" charset="0"/>
                <a:cs typeface="Times New Roman" pitchFamily="1" charset="0"/>
              </a:rPr>
              <a:t>Portfolio creation as per user could be made.</a:t>
            </a:r>
            <a:endParaRPr lang="en-us" sz="2400">
              <a:latin typeface="Times New Roman" pitchFamily="1" charset="0"/>
              <a:ea typeface="Century Gothic" pitchFamily="0" charset="0"/>
              <a:cs typeface="Times New Roman" pitchFamily="1" charset="0"/>
            </a:endParaRPr>
          </a:p>
          <a:p>
            <a:pPr>
              <a:buFont typeface="Wingdings" pitchFamily="0" charset="2"/>
              <a:buChar char=""/>
              <a:defRPr lang="en-in" sz="2400">
                <a:latin typeface="Times New Roman" pitchFamily="1" charset="0"/>
                <a:ea typeface="Century Gothic" pitchFamily="0" charset="0"/>
                <a:cs typeface="Times New Roman" pitchFamily="1" charset="0"/>
              </a:defRPr>
            </a:pPr>
            <a:r>
              <a:t>Intraday prediction.</a:t>
            </a:r>
          </a:p>
          <a:p>
            <a:pPr>
              <a:buFont typeface="Wingdings" pitchFamily="0" charset="2"/>
              <a:buChar char=""/>
              <a:defRPr lang="en-in" sz="2400">
                <a:latin typeface="Times New Roman" pitchFamily="1" charset="0"/>
                <a:ea typeface="Century Gothic" pitchFamily="0" charset="0"/>
                <a:cs typeface="Times New Roman" pitchFamily="1" charset="0"/>
              </a:defRPr>
            </a:pPr>
            <a:r>
              <a:t>Buy, short and sell option from within the system.</a:t>
            </a:r>
          </a:p>
          <a:p>
            <a:pPr>
              <a:buFont typeface="Wingdings" pitchFamily="0" charset="2"/>
              <a:buChar char=""/>
              <a:defRPr lang="en-in" sz="2400">
                <a:latin typeface="Times New Roman" pitchFamily="1" charset="0"/>
                <a:ea typeface="Century Gothic" pitchFamily="0" charset="0"/>
                <a:cs typeface="Times New Roman" pitchFamily="1" charset="0"/>
              </a:defRPr>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WLmXgMAAAAFAAAAAAAAAAEAAAACAAAABAAAAAAAAAAAAAAAAAAAAAsAAAACAAAAAQAAAAIAAAAEAAAAAAAAAAAAAAAAAAAAEQAAAAQAAAABAAAAAgAAAAQAAAAAAAAAAAAAAAAAAAA="/>
      </p:ext>
    </p:ext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cAMAAMVGAAA2CAAAEAAAACYAAAAIAAAAASAAAAAAAAA="/>
              </a:ext>
            </a:extLst>
          </p:cNvSpPr>
          <p:nvPr>
            <p:ph type="title"/>
          </p:nvPr>
        </p:nvSpPr>
        <p:spPr>
          <a:xfrm>
            <a:off x="2592705" y="558800"/>
            <a:ext cx="8911590" cy="775970"/>
          </a:xfrm>
        </p:spPr>
        <p:txBody>
          <a:bodyPr vert="horz" wrap="square" lIns="91440" tIns="45720" rIns="91440" bIns="45720" numCol="1" spcCol="215900" anchor="t">
            <a:prstTxWarp prst="textNoShape">
              <a:avLst/>
            </a:prstTxWarp>
          </a:bodyPr>
          <a:lstStyle/>
          <a:p>
            <a:pPr marL="8890">
              <a:spcBef>
                <a:spcPts val="60"/>
              </a:spcBef>
              <a:defRPr lang="en-us" sz="3240"/>
            </a:pPr>
            <a:r>
              <a:rPr lang="en-in" sz="3960" b="1">
                <a:latin typeface="Times New Roman" pitchFamily="1" charset="0"/>
                <a:ea typeface="Century Gothic" pitchFamily="0" charset="0"/>
                <a:cs typeface="Times New Roman" pitchFamily="1" charset="0"/>
              </a:rPr>
              <a:t>               </a:t>
            </a:r>
            <a:r>
              <a:rPr lang="en-in" sz="3960" b="1" u="sng">
                <a:latin typeface="Times New Roman" pitchFamily="1" charset="0"/>
                <a:ea typeface="Century Gothic" pitchFamily="0" charset="0"/>
                <a:cs typeface="Times New Roman" pitchFamily="1" charset="0"/>
              </a:rPr>
              <a:t>References</a:t>
            </a:r>
            <a:br/>
            <a:b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B/CAAAwgkAAIFKAACdKQAAAAAAACYAAAAIAAAAASAAAAAAAAA="/>
              </a:ext>
            </a:extLst>
          </p:cNvSpPr>
          <p:nvPr>
            <p:ph type="body" idx="1"/>
          </p:nvPr>
        </p:nvSpPr>
        <p:spPr>
          <a:xfrm>
            <a:off x="1381125" y="1586230"/>
            <a:ext cx="10730230" cy="5178425"/>
          </a:xfrm>
        </p:spPr>
        <p:txBody>
          <a:bodyPr vert="horz" wrap="square" lIns="91440" tIns="45720" rIns="91440" bIns="45720" numCol="1" spcCol="215900" anchor="t">
            <a:prstTxWarp prst="textNoShape">
              <a:avLst/>
            </a:prstTxWarp>
          </a:bodyPr>
          <a:lstStyle/>
          <a:p>
            <a:pPr marL="138430" indent="-130175" defTabSz="457200">
              <a:spcBef>
                <a:spcPts val="6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hlinkClick r:id="rId3"/>
              </a:rPr>
              <a:t>http://www.nasdaq.com/</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7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https://in.finance.yahoo.com</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80"/>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https://</a:t>
            </a:r>
            <a:r>
              <a:rPr lang="en-in" sz="2000" u="sng">
                <a:solidFill>
                  <a:srgbClr val="002060"/>
                </a:solidFill>
                <a:latin typeface="Times New Roman" pitchFamily="1" charset="0"/>
                <a:ea typeface="Century Gothic" pitchFamily="0" charset="0"/>
                <a:cs typeface="Times New Roman" pitchFamily="1" charset="0"/>
                <a:hlinkClick r:id="rId4"/>
              </a:rPr>
              <a:t>www.google.com/finance</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7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https://</a:t>
            </a:r>
            <a:r>
              <a:rPr lang="en-in" sz="2000" u="sng">
                <a:solidFill>
                  <a:srgbClr val="002060"/>
                </a:solidFill>
                <a:latin typeface="Times New Roman" pitchFamily="1" charset="0"/>
                <a:ea typeface="Century Gothic" pitchFamily="0" charset="0"/>
                <a:cs typeface="Times New Roman" pitchFamily="1" charset="0"/>
                <a:hlinkClick r:id="rId5"/>
              </a:rPr>
              <a:t>www.princeton.edu/~erp/ERParchives/archivepdfs/R7.pdf</a:t>
            </a:r>
            <a:endParaRPr lang="en-in" sz="2000" u="sng">
              <a:solidFill>
                <a:srgbClr val="002060"/>
              </a:solidFill>
              <a:latin typeface="Times New Roman" pitchFamily="1" charset="0"/>
              <a:ea typeface="Century Gothic" pitchFamily="0" charset="0"/>
              <a:cs typeface="Times New Roman" pitchFamily="1" charset="0"/>
            </a:endParaRPr>
          </a:p>
          <a:p>
            <a:pPr marL="8890" marR="3175" defTabSz="457200">
              <a:lnSpc>
                <a:spcPct val="179000"/>
              </a:lnSpc>
              <a:spcBef>
                <a:spcPts val="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http://cs229.stanford.edu/proj2013/DaiZhang-MachineLearningInStockPriceTrendForecasting.pdf</a:t>
            </a:r>
            <a:endParaRPr lang="en-in" sz="2000" u="sng">
              <a:solidFill>
                <a:srgbClr val="002060"/>
              </a:solidFill>
              <a:latin typeface="Times New Roman" pitchFamily="1" charset="0"/>
              <a:ea typeface="Century Gothic" pitchFamily="0" charset="0"/>
              <a:cs typeface="Times New Roman" pitchFamily="1" charset="0"/>
            </a:endParaRPr>
          </a:p>
          <a:p>
            <a:pPr marL="8890" marR="55245" defTabSz="457200">
              <a:lnSpc>
                <a:spcPct val="179000"/>
              </a:lnSpc>
              <a:spcBef>
                <a:spcPts val="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rPr>
              <a:t>http://cs229.stanford.edu/proj2012/ShenJiangZhangStockMarketForecastingusingMachineLearningAlgorithms.pdf</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80"/>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hlinkClick r:id="rId6"/>
              </a:rPr>
              <a:t>http://cs229.stanford.edu/proj2015/009_report.pdf</a:t>
            </a:r>
            <a:endParaRPr lang="en-in" sz="2000" u="sng">
              <a:solidFill>
                <a:srgbClr val="002060"/>
              </a:solidFill>
              <a:latin typeface="Times New Roman" pitchFamily="1" charset="0"/>
              <a:ea typeface="Century Gothic" pitchFamily="0" charset="0"/>
              <a:cs typeface="Times New Roman" pitchFamily="1" charset="0"/>
            </a:endParaRPr>
          </a:p>
          <a:p>
            <a:pPr marL="138430" indent="-130175" defTabSz="457200">
              <a:spcBef>
                <a:spcPts val="775"/>
              </a:spcBef>
              <a:buFontTx/>
              <a:buAutoNum type="arabicPeriod"/>
              <a:tabLst>
                <a:tab pos="138430" algn="l"/>
              </a:tabLst>
              <a:defRPr lang="en-us"/>
            </a:pPr>
            <a:r>
              <a:rPr lang="en-in" sz="2000" u="sng">
                <a:solidFill>
                  <a:srgbClr val="002060"/>
                </a:solidFill>
                <a:latin typeface="Times New Roman" pitchFamily="1" charset="0"/>
                <a:ea typeface="Century Gothic" pitchFamily="0" charset="0"/>
                <a:cs typeface="Times New Roman" pitchFamily="1" charset="0"/>
                <a:hlinkClick r:id="rId7"/>
              </a:rPr>
              <a:t>http://quant.caltech.edu/historical-stock-data.html</a:t>
            </a:r>
            <a:endParaRPr lang="en-in" sz="2000" u="sng">
              <a:solidFill>
                <a:srgbClr val="002060"/>
              </a:solidFill>
              <a:latin typeface="Times New Roman" pitchFamily="1" charset="0"/>
              <a:ea typeface="Century Gothic" pitchFamily="0" charset="0"/>
              <a:cs typeface="Times New Roman" pitchFamily="1" charset="0"/>
            </a:endParaRPr>
          </a:p>
          <a:p>
            <a:pPr>
              <a:defRPr lang="en-us"/>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WLmXggAAAAFAAAAAAAAAAEAAAACAAAABAAAAAAAAAAAAAAAAAAAAAsAAAABAAAAAQAAAAIAAAAEAAAAAAAAAAAAAAAAAAAAEQAAAAIAAAABAAAAAgAAAAQAAAAAAAAAAAAAAAAAAAAXAAAAAwAAAAEAAAACAAAABAAAAAAAAAAAAAAAAAAAAB0AAAAEAAAAAQAAAAIAAAAEAAAAAAAAAAAAAAAAAAAAIwAAAAUAAAABAAAAAgAAAAQAAAAAAAAAAAAAAAAAAAApAAAABgAAAAEAAAACAAAABAAAAAAAAAAAAAAAAAAAAC8AAAAHAAAAAQAAAAIAAAAEAAAAAAAAAAAAAAAAAAAA"/>
      </p:ext>
    </p:ext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LmXhMAAAAlAAAAEgAAAE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OYUAAD/fwAA/38AAAAAAAAJAAAABAAAAMQAx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CJFQAAgA8AAKc6AADQFgAAECAAACYAAAAIAAAA//////////8="/>
              </a:ext>
            </a:extLst>
          </p:cNvSpPr>
          <p:nvPr/>
        </p:nvSpPr>
        <p:spPr>
          <a:xfrm>
            <a:off x="3500755" y="2519680"/>
            <a:ext cx="6033770" cy="1188720"/>
          </a:xfrm>
          <a:prstGeom prst="rect">
            <a:avLst/>
          </a:prstGeom>
          <a:noFill/>
          <a:ln>
            <a:noFill/>
          </a:ln>
          <a:effectLst/>
        </p:spPr>
        <p:txBody>
          <a:bodyPr vert="horz" wrap="square" numCol="1" spcCol="215900" anchor="t"/>
          <a:lstStyle/>
          <a:p>
            <a:pPr>
              <a:defRPr lang="en-us" sz="7200" b="1">
                <a:latin typeface="Calibri" pitchFamily="2" charset="0"/>
                <a:ea typeface="Calibri" pitchFamily="2" charset="0"/>
                <a:cs typeface="Calibri" pitchFamily="2" charset="0"/>
              </a:defRPr>
            </a:pPr>
            <a:r>
              <a:t>THANK YOU</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A5EAAAegMAAAtHAABbCwAAEAAAACYAAAAIAAAAAQAAAAAAAAA="/>
              </a:ext>
            </a:extLst>
          </p:cNvSpPr>
          <p:nvPr>
            <p:ph type="title"/>
          </p:nvPr>
        </p:nvSpPr>
        <p:spPr>
          <a:xfrm>
            <a:off x="2637155" y="565150"/>
            <a:ext cx="8911590" cy="1280795"/>
          </a:xfrm>
        </p:spPr>
        <p:txBody>
          <a:bodyPr/>
          <a:lstStyle/>
          <a:p>
            <a:pPr>
              <a:defRPr lang="en-us"/>
            </a:pPr>
            <a:r>
              <a:rPr lang="en-in" b="1" u="sng">
                <a:latin typeface="Times New Roman" pitchFamily="1" charset="0"/>
                <a:ea typeface="Century Gothic" pitchFamily="0" charset="0"/>
                <a:cs typeface="Times New Roman" pitchFamily="1" charset="0"/>
              </a:rPr>
              <a:t>Literature Survey/Existing System</a:t>
            </a: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CuDAAAZwwAAOpEAADUJgAAAAAAACYAAAAIAAAAAQAAAAAAAAA="/>
              </a:ext>
            </a:extLst>
          </p:cNvSpPr>
          <p:nvPr>
            <p:ph type="body" idx="1"/>
          </p:nvPr>
        </p:nvSpPr>
        <p:spPr>
          <a:xfrm>
            <a:off x="2061210" y="2016125"/>
            <a:ext cx="9141460" cy="4295775"/>
          </a:xfrm>
        </p:spPr>
        <p:txBody>
          <a:bodyPr/>
          <a:lstStyle/>
          <a:p>
            <a:pPr marL="342900" marR="0" indent="-342900" algn="l" defTabSz="914400">
              <a:lnSpc>
                <a:spcPct val="100000"/>
              </a:lnSpc>
              <a:spcBef>
                <a:spcPts val="0"/>
              </a:spcBef>
              <a:spcAft>
                <a:spcPts val="0"/>
              </a:spcAft>
              <a:buClrTx/>
              <a:buSzTx/>
              <a:buFont typeface="Symbol" pitchFamily="1" charset="2"/>
              <a:buChar char=""/>
              <a:tabLst/>
              <a:defRPr lang="en-us">
                <a:solidFill>
                  <a:srgbClr val="000000"/>
                </a:solidFill>
                <a:latin typeface="LiberationSerif" pitchFamily="0" charset="0"/>
                <a:ea typeface="LiberationSerif" pitchFamily="0" charset="0"/>
                <a:cs typeface="LiberationSerif" pitchFamily="0" charset="0"/>
              </a:defRPr>
            </a:pPr>
            <a:r>
              <a:t>There are many statistical models available for forecasting stock trends and choosing an appropriate model for a forecasting application depends on the format of the data.</a:t>
            </a:r>
          </a:p>
          <a:p>
            <a:pPr marL="342900" marR="0" indent="-342900" algn="l" defTabSz="914400">
              <a:lnSpc>
                <a:spcPct val="100000"/>
              </a:lnSpc>
              <a:spcBef>
                <a:spcPts val="0"/>
              </a:spcBef>
              <a:spcAft>
                <a:spcPts val="0"/>
              </a:spcAft>
              <a:buClr>
                <a:schemeClr val="accent1"/>
              </a:buClr>
              <a:buSzTx/>
              <a:buFont typeface="Wingdings" pitchFamily="0" charset="2"/>
              <a:buChar char=""/>
              <a:tabLst/>
              <a:defRPr lang="en-us">
                <a:solidFill>
                  <a:srgbClr val="000000"/>
                </a:solidFill>
                <a:latin typeface="LiberationSerif" pitchFamily="0" charset="0"/>
                <a:ea typeface="LiberationSerif" pitchFamily="0" charset="0"/>
                <a:cs typeface="LiberationSerif" pitchFamily="0" charset="0"/>
              </a:defRPr>
            </a:pPr>
          </a:p>
          <a:p>
            <a:pPr>
              <a:buFont typeface="Symbol" pitchFamily="1" charset="2"/>
              <a:buChar char=""/>
              <a:defRPr lang="en-us" b="1">
                <a:latin typeface="Arial" pitchFamily="2" charset="0"/>
                <a:ea typeface="Century Gothic" pitchFamily="0" charset="0"/>
                <a:cs typeface="Arial" pitchFamily="2" charset="0"/>
              </a:defRPr>
            </a:pPr>
            <a:r>
              <a:t>Previous Work:</a:t>
            </a:r>
          </a:p>
          <a:p>
            <a:pPr lvl="1">
              <a:buFont typeface="Symbol" pitchFamily="1" charset="2"/>
              <a:buChar char=""/>
              <a:defRPr lang="en-us" b="1">
                <a:latin typeface="Arial" pitchFamily="2" charset="0"/>
                <a:ea typeface="Century Gothic" pitchFamily="0" charset="0"/>
                <a:cs typeface="Arial" pitchFamily="2" charset="0"/>
              </a:defRPr>
            </a:pPr>
            <a:r>
              <a:t>Regression: </a:t>
            </a:r>
            <a:r>
              <a:rPr lang="en-us" sz="1800" b="0">
                <a:solidFill>
                  <a:schemeClr val="tx1"/>
                </a:solidFill>
                <a:latin typeface="Calibri" pitchFamily="2" charset="0"/>
                <a:ea typeface="Calibri" pitchFamily="2" charset="0"/>
                <a:cs typeface="Calibri" pitchFamily="2" charset="0"/>
              </a:rPr>
              <a:t>Regression is a machine learning algorithm based on supervised learning. It performs a regression task. Regression models a target prediction value based on independent variables.</a:t>
            </a:r>
            <a:endParaRPr lang="en-us" sz="1800" b="0">
              <a:solidFill>
                <a:schemeClr val="tx1"/>
              </a:solidFill>
              <a:latin typeface="Calibri" pitchFamily="2" charset="0"/>
              <a:ea typeface="Calibri" pitchFamily="2" charset="0"/>
              <a:cs typeface="Calibri" pitchFamily="2" charset="0"/>
            </a:endParaRPr>
          </a:p>
          <a:p>
            <a:pPr lvl="1">
              <a:buFont typeface="Symbol" pitchFamily="1" charset="2"/>
              <a:buChar char=""/>
              <a:defRPr lang="en-us" b="1">
                <a:latin typeface="Arial" pitchFamily="2" charset="0"/>
                <a:ea typeface="Century Gothic" pitchFamily="0" charset="0"/>
                <a:cs typeface="Arial" pitchFamily="2" charset="0"/>
              </a:defRPr>
            </a:pPr>
            <a:r>
              <a:t> LSTM: </a:t>
            </a:r>
            <a:r>
              <a:rPr lang="en-us" sz="1800" b="0">
                <a:solidFill>
                  <a:srgbClr val="000000"/>
                </a:solidFill>
                <a:latin typeface="Calibri" pitchFamily="2" charset="0"/>
                <a:ea typeface="Calibri" pitchFamily="2" charset="0"/>
                <a:cs typeface="Calibri" pitchFamily="2" charset="0"/>
              </a:rPr>
              <a:t>The long-short term memory is a type of recurrent neural netwok that stores past observations into its memory and during training it learns when to use this memory.</a:t>
            </a:r>
            <a:endParaRPr lang="en-us" sz="1800" b="0">
              <a:solidFill>
                <a:srgbClr val="000000"/>
              </a:solidFill>
              <a:latin typeface="Calibri" pitchFamily="2" charset="0"/>
              <a:ea typeface="Calibri" pitchFamily="2" charset="0"/>
              <a:cs typeface="Calibri" pitchFamily="2" charset="0"/>
            </a:endParaRPr>
          </a:p>
          <a:p>
            <a:pPr lvl="1">
              <a:buFont typeface="Symbol" pitchFamily="1" charset="2"/>
              <a:buChar char=""/>
              <a:defRPr lang="en-us" sz="1800">
                <a:solidFill>
                  <a:srgbClr val="000000"/>
                </a:solidFill>
                <a:latin typeface="Calibri" pitchFamily="2" charset="0"/>
                <a:ea typeface="Calibri" pitchFamily="2" charset="0"/>
                <a:cs typeface="Calibri" pitchFamily="2" charset="0"/>
              </a:defRPr>
            </a:pPr>
            <a:r>
              <a:rPr lang="en-us" sz="1600" b="1">
                <a:solidFill>
                  <a:srgbClr val="3F3F3F"/>
                </a:solidFill>
                <a:latin typeface="Arial" pitchFamily="2" charset="0"/>
                <a:ea typeface="Century Gothic" pitchFamily="0" charset="0"/>
                <a:cs typeface="Arial" pitchFamily="2" charset="0"/>
              </a:rPr>
              <a:t>ARIMA</a:t>
            </a:r>
            <a:r>
              <a:t>:  'Auto Regressive Integrated Moving Average' is actually a class of models that 'explains' a given time series based on its own past values, that is, its own lags and the lagged forecast errors, so that equation can be used to forecast future values.</a:t>
            </a:r>
          </a:p>
          <a:p>
            <a:pPr lvl="1">
              <a:buFont typeface="Wingdings" pitchFamily="0" charset="2"/>
              <a:buChar char=""/>
              <a:defRPr lang="en-us" b="1">
                <a:latin typeface="Arial" pitchFamily="2" charset="0"/>
                <a:ea typeface="Century Gothic" pitchFamily="0" charset="0"/>
                <a:cs typeface="Arial" pitchFamily="2" charset="0"/>
              </a:defRPr>
            </a:pPr>
          </a:p>
          <a:p>
            <a:pPr lvl="2">
              <a:buFont typeface="Wingdings" pitchFamily="0" charset="2"/>
              <a:buChar char=""/>
              <a:defRPr lang="en-us" b="1">
                <a:latin typeface="Arial" pitchFamily="2" charset="0"/>
                <a:ea typeface="Century Gothic" pitchFamily="0" charset="0"/>
                <a:cs typeface="Arial" pitchFamily="2" charset="0"/>
              </a:defRPr>
            </a:pPr>
          </a:p>
          <a:p>
            <a:pPr lvl="1">
              <a:defRPr lang="en-us" b="1">
                <a:latin typeface="Arial" pitchFamily="2" charset="0"/>
                <a:ea typeface="Century Gothic" pitchFamily="0" charset="0"/>
                <a:cs typeface="Arial" pitchFamily="2" charset="0"/>
              </a:defRPr>
            </a:pPr>
          </a:p>
          <a:p>
            <a:pPr>
              <a:defRPr lang="en-us"/>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AgCQAAEAAAACYAAAAIAAAAASAAAAAAAAA="/>
              </a:ext>
            </a:extLst>
          </p:cNvSpPr>
          <p:nvPr>
            <p:ph type="title"/>
          </p:nvPr>
        </p:nvSpPr>
        <p:spPr>
          <a:xfrm>
            <a:off x="2592705" y="624205"/>
            <a:ext cx="8911590" cy="859155"/>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a:t>
            </a:r>
            <a:r>
              <a:rPr lang="en-in" b="1" u="sng">
                <a:latin typeface="Times New Roman" pitchFamily="1" charset="0"/>
                <a:ea typeface="Century Gothic" pitchFamily="0" charset="0"/>
                <a:cs typeface="Times New Roman" pitchFamily="1" charset="0"/>
              </a:rPr>
              <a:t>Problem Statement</a:t>
            </a:r>
            <a:b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qwgAAMVGAADtKAAAEAAAACYAAAAIAAAAASAAAAAAAAA="/>
              </a:ext>
            </a:extLst>
          </p:cNvSpPr>
          <p:nvPr>
            <p:ph type="body" idx="1"/>
          </p:nvPr>
        </p:nvSpPr>
        <p:spPr>
          <a:xfrm>
            <a:off x="2588895" y="1409065"/>
            <a:ext cx="8915400" cy="5243830"/>
          </a:xfrm>
        </p:spPr>
        <p:txBody>
          <a:bodyPr vert="horz" wrap="square" lIns="91440" tIns="45720" rIns="91440" bIns="45720" numCol="1" spcCol="215900" anchor="t">
            <a:prstTxWarp prst="textNoShape">
              <a:avLst/>
            </a:prstTxWarp>
          </a:bodyPr>
          <a:lstStyle/>
          <a:p>
            <a:pPr algn="just">
              <a:defRPr lang="en-us"/>
            </a:pPr>
            <a:r>
              <a:rPr lang="en-us" sz="2000">
                <a:latin typeface="Times New Roman" pitchFamily="1" charset="0"/>
                <a:ea typeface="Century Gothic" pitchFamily="0" charset="0"/>
                <a:cs typeface="Times New Roman" pitchFamily="1" charset="0"/>
              </a:rPr>
              <a:t>Stock market is considered too uncertain to be predictable due to huge fluctuation of the market. </a:t>
            </a:r>
            <a:endParaRPr lang="en-us" sz="2000">
              <a:latin typeface="Times New Roman" pitchFamily="1" charset="0"/>
              <a:ea typeface="Century Gothic" pitchFamily="0" charset="0"/>
              <a:cs typeface="Times New Roman" pitchFamily="1" charset="0"/>
            </a:endParaRPr>
          </a:p>
          <a:p>
            <a:pPr marL="8890">
              <a:spcBef>
                <a:spcPts val="65"/>
              </a:spcBef>
              <a:defRPr lang="en-us"/>
            </a:pPr>
            <a:endParaRPr lang="en-us" sz="9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 Investing in a good stock but at a bad time can have disastrous result.</a:t>
            </a:r>
            <a:endParaRPr lang="en-us" sz="2000">
              <a:latin typeface="Times New Roman" pitchFamily="1" charset="0"/>
              <a:ea typeface="Century Gothic" pitchFamily="0" charset="0"/>
              <a:cs typeface="Times New Roman" pitchFamily="1" charset="0"/>
            </a:endParaRPr>
          </a:p>
          <a:p>
            <a:pPr marL="0" indent="0" algn="just">
              <a:spcBef>
                <a:spcPts val="65"/>
              </a:spcBef>
              <a:buNone/>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while  investing in a stock at the right time can bear profits.</a:t>
            </a:r>
            <a:endParaRPr lang="en-us" sz="2000">
              <a:latin typeface="Times New Roman" pitchFamily="1" charset="0"/>
              <a:ea typeface="Century Gothic" pitchFamily="0" charset="0"/>
              <a:cs typeface="Times New Roman" pitchFamily="1" charset="0"/>
            </a:endParaRPr>
          </a:p>
          <a:p>
            <a:pPr marL="8890" algn="just">
              <a:spcBef>
                <a:spcPts val="65"/>
              </a:spcBef>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Financial investors of today are facing problem. Why? </a:t>
            </a:r>
            <a:endParaRPr lang="en-us" sz="2000">
              <a:latin typeface="Times New Roman" pitchFamily="1" charset="0"/>
              <a:ea typeface="Century Gothic" pitchFamily="0" charset="0"/>
              <a:cs typeface="Times New Roman" pitchFamily="1" charset="0"/>
            </a:endParaRPr>
          </a:p>
          <a:p>
            <a:pPr marL="8890" algn="just">
              <a:spcBef>
                <a:spcPts val="65"/>
              </a:spcBef>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Because they do not properly understand as to which stocks to buy or which stocks  to sell      in order to get optimum result.</a:t>
            </a:r>
            <a:endParaRPr lang="en-us" sz="2000">
              <a:latin typeface="Times New Roman" pitchFamily="1" charset="0"/>
              <a:ea typeface="Century Gothic" pitchFamily="0" charset="0"/>
              <a:cs typeface="Times New Roman" pitchFamily="1" charset="0"/>
            </a:endParaRPr>
          </a:p>
          <a:p>
            <a:pPr marL="8890" algn="just">
              <a:spcBef>
                <a:spcPts val="65"/>
              </a:spcBef>
              <a:defRPr lang="en-us"/>
            </a:pPr>
            <a:endParaRPr lang="en-us" sz="2000">
              <a:latin typeface="Times New Roman" pitchFamily="1" charset="0"/>
              <a:ea typeface="Century Gothic" pitchFamily="0" charset="0"/>
              <a:cs typeface="Times New Roman" pitchFamily="1" charset="0"/>
            </a:endParaRPr>
          </a:p>
          <a:p>
            <a:pPr marL="8890" algn="just">
              <a:spcBef>
                <a:spcPts val="65"/>
              </a:spcBef>
              <a:defRPr lang="en-us"/>
            </a:pPr>
            <a:r>
              <a:rPr lang="en-us" sz="2000">
                <a:latin typeface="Times New Roman" pitchFamily="1" charset="0"/>
                <a:ea typeface="Century Gothic" pitchFamily="0" charset="0"/>
                <a:cs typeface="Times New Roman" pitchFamily="1" charset="0"/>
              </a:rPr>
              <a:t>So, the purposed project will reduce the problem with  suitable accuracy faced in such real time scenario.</a:t>
            </a:r>
            <a:endParaRPr lang="en-i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1"/>
                                          </p:val>
                                        </p:tav>
                                        <p:tav tm="100000">
                                          <p:val>
                                            <p:strVal val="#ppt_y"/>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animEffect transition="in" filter="fade">
                                      <p:cBhvr>
                                        <p:cTn id="30" dur="10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 calcmode="lin" valueType="num">
                                      <p:cBhvr>
                                        <p:cTn id="4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44"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WLmXgYAAAAFAAAAAAAAAAEAAAAqAAAAAAAAAAAAAAAAAAAAAAAAAAwAAAACAAAAAQAAACoAAAAAAAAAAAAAAAAAAAAAAAAAEwAAAAQAAAABAAAAKgAAAAAAAAAAAAAAAAAAAAAAAAAaAAAABgAAAAEAAAAqAAAAAAAAAAAAAAAAAAAAAAAAACEAAAAIAAAAAQAAACoAAAAAAAAAAAAAAAAAAAAAAAAAKAAAAAoAAAABAAAAKgAAAAAAAAAAAAAAAAAAAAAAAAA="/>
      </p:ext>
    </p:ext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C4CwAAEAAAACYAAAAIAAAAAAAAAAAAAAA="/>
              </a:ext>
            </a:extLst>
          </p:cNvSpPr>
          <p:nvPr>
            <p:ph type="title"/>
          </p:nvPr>
        </p:nvSpPr>
        <p:spPr/>
        <p:txBody>
          <a:bodyPr/>
          <a:lstStyle/>
          <a:p>
            <a:pPr algn="ctr">
              <a:defRPr lang="en-us" u="sng"/>
            </a:pPr>
            <a:r>
              <a:rPr lang="en-in" b="1">
                <a:latin typeface="Times New Roman" pitchFamily="1" charset="0"/>
                <a:ea typeface="Century Gothic" pitchFamily="0" charset="0"/>
                <a:cs typeface="Times New Roman" pitchFamily="1" charset="0"/>
              </a:rPr>
              <a:t>Proposed Methodology</a:t>
            </a:r>
            <a:b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tDwAAIA0AAMVGAABdJAAAEAAAACYAAAAIAAAAAAAAAAAAAAA="/>
              </a:ext>
            </a:extLst>
          </p:cNvSpPr>
          <p:nvPr>
            <p:ph type="body" idx="1"/>
          </p:nvPr>
        </p:nvSpPr>
        <p:spPr/>
        <p:txBody>
          <a:bodyPr/>
          <a:lstStyle/>
          <a:p>
            <a:pPr>
              <a:defRPr lang="en-us"/>
            </a:pPr>
          </a:p>
        </p:txBody>
      </p:sp>
      <p:pic>
        <p:nvPicPr>
          <p:cNvPr id="4" name="Picture1"/>
          <p:cNvPicPr>
            <a:picLocks noChangeAspect="1"/>
            <a:extLst>
              <a:ext uri="smNativeData">
                <pr:smNativeData xmlns:pr="smNativeData" val="SMDATA_15_/WLmXhMAAAAlAAAAEQAAAC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CAgICDAAAABAAAAAAAAAAAAAAAN7kTd7kTc6/HgAAAGgAAAAAAAAAAAAAAAAAAAAAAAAAAAAAABAnAAAQJwAAAAAAAAAAAAAAAAAAAAAAAAAAAAAAAAAAAAAAAAAAAAAUAAAAAAAAAMDA/wAAAAAAZAAAADIAAAAAAAAAZAAAAAAAAAB/f38ACgAAAB8AAABUAAAAkiePBf///wEAAAAAAAAAAAAAAAAAAAAAAAAAAAAAAAAAAAAAAAAAAAAAAAJ/f38A6uXrA8zMzADAwP8Af39/AAAAAAAAAAAAAAAAAP///wAAAAAAIQAAABgAAAAUAAAAMg4AAPkIAAChRQAA/igAABAAAAAmAAAACAAAAP//////////"/>
              </a:ext>
            </a:extLst>
          </p:cNvPicPr>
          <p:nvPr/>
        </p:nvPicPr>
        <p:blipFill>
          <a:blip r:embed="rId3"/>
          <a:stretch>
            <a:fillRect/>
          </a:stretch>
        </p:blipFill>
        <p:spPr>
          <a:xfrm>
            <a:off x="2307590" y="1458595"/>
            <a:ext cx="9011285" cy="520509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WLmXhMAAAAlAAAAEgAAAA8BAAAAkAAAAEgAAACQAAAASAAAAAAAAAAAAAAAAAAAAAEAAABQAAAAAAAAAAAA4D8AAAAAAADgPwAAAAAAAOA/AAAAAAAA4D8AAAAAAADgPwAAAAAAAOA/AAAAAAAA4D8AAAAAAADgPwAAAAAAAOA/AAAAAAAA4D8CAAAAjAAAAAAAAAAAAAAAkieP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NwIAAD/fwAA/38AAAAAAAAJAAAABAAAAAAAAAAMAAAAEAAAAAAAAAAAAAAAAAAAAAAAAAAeAAAAaAAAAAAAAAAAAAAAAAAAAAAAAAAAAAAAECcAABAnAAAAAAAAAAAAAAAAAAAAAAAAAAAAAAAAAAAAAAAAAAAAABQAAAAAAAAAwMD/AAAAAABkAAAAMgAAAAAAAABkAAAAAAAAAH9/fwAKAAAAHwAAAFQAAACSJ48F////AQAAAAAAAAAAAAAAAAAAAAAAAAAAAAAAAAAAAAAAAAAAAAAAAn9/fwDq5esDzMzMAMDA/wB/f38AAAAAAAAAAAAAAAAAAAAAAAAAAAAhAAAAGAAAABQAAABUCwAAtQIAAOJGAADUJgAAEAAAACYAAAAIAAAA//////////8="/>
              </a:ext>
            </a:extLst>
          </p:cNvSpPr>
          <p:nvPr/>
        </p:nvSpPr>
        <p:spPr>
          <a:xfrm>
            <a:off x="1841500" y="440055"/>
            <a:ext cx="9681210" cy="5871845"/>
          </a:xfrm>
          <a:prstGeom prst="rect">
            <a:avLst/>
          </a:prstGeom>
          <a:noFill/>
          <a:ln>
            <a:noFill/>
          </a:ln>
          <a:effectLst/>
        </p:spPr>
        <p:txBody>
          <a:bodyPr vert="horz" wrap="square" numCol="1" spcCol="215900" anchor="t"/>
          <a:lstStyle/>
          <a:p>
            <a:pPr algn="l">
              <a:buClr>
                <a:schemeClr val="accent1"/>
              </a:buClr>
              <a:buFont typeface="Symbol" pitchFamily="1" charset="2"/>
              <a:buChar char=""/>
              <a:defRPr lang="en-us" b="1">
                <a:latin typeface="Calibri" pitchFamily="2" charset="0"/>
                <a:ea typeface="Calibri" pitchFamily="2" charset="0"/>
                <a:cs typeface="Calibri" pitchFamily="2" charset="0"/>
              </a:defRPr>
            </a:pPr>
            <a:r>
              <a:t>INPUT : </a:t>
            </a:r>
            <a:r>
              <a:rPr lang="en-us" b="0"/>
              <a:t>index name is acquired from the user through the front-end, using this user sends request to the API.</a:t>
            </a:r>
            <a:endParaRPr lang="en-us" b="0"/>
          </a:p>
          <a:p>
            <a:pPr algn="l">
              <a:buFont typeface="Wingdings" pitchFamily="0" charset="2"/>
              <a:buChar char=""/>
              <a:defRPr lang="en-us">
                <a:latin typeface="Calibri" pitchFamily="2" charset="0"/>
                <a:ea typeface="Calibri" pitchFamily="2" charset="0"/>
                <a:cs typeface="Calibri" pitchFamily="2" charset="0"/>
              </a:defRPr>
            </a:pPr>
          </a:p>
          <a:p>
            <a:pPr algn="l">
              <a:buClr>
                <a:schemeClr val="accent1"/>
              </a:buClr>
              <a:buFont typeface="Symbol" pitchFamily="1" charset="2"/>
              <a:buChar char=""/>
              <a:defRPr lang="en-us" b="1">
                <a:latin typeface="Calibri" pitchFamily="2" charset="0"/>
                <a:ea typeface="Calibri" pitchFamily="2" charset="0"/>
                <a:cs typeface="Calibri" pitchFamily="2" charset="0"/>
              </a:defRPr>
            </a:pPr>
            <a:r>
              <a:t>Stock data retrival : </a:t>
            </a:r>
            <a:r>
              <a:rPr lang="en-us" b="0"/>
              <a:t>In this the stock data is retrieved from the yahoo finance website for the given period of time of the asked stock index. If the index name is wrong error is shown to re-enter.</a:t>
            </a:r>
            <a:endParaRPr lang="en-us" b="0"/>
          </a:p>
          <a:p>
            <a:pPr algn="l">
              <a:buFont typeface="Wingdings" pitchFamily="0" charset="2"/>
              <a:buChar char=""/>
              <a:defRPr lang="en-us">
                <a:latin typeface="Calibri" pitchFamily="2" charset="0"/>
                <a:ea typeface="Calibri" pitchFamily="2" charset="0"/>
                <a:cs typeface="Calibri" pitchFamily="2" charset="0"/>
              </a:defRPr>
            </a:pPr>
          </a:p>
          <a:p>
            <a:pPr algn="l">
              <a:buClr>
                <a:schemeClr val="accent1"/>
              </a:buClr>
              <a:buFont typeface="Symbol" pitchFamily="1" charset="2"/>
              <a:buChar char=""/>
              <a:defRPr lang="en-us" b="1">
                <a:latin typeface="Calibri" pitchFamily="2" charset="0"/>
                <a:ea typeface="Calibri" pitchFamily="2" charset="0"/>
                <a:cs typeface="Calibri" pitchFamily="2" charset="0"/>
              </a:defRPr>
            </a:pPr>
            <a:r>
              <a:t>Facebook Prophet: </a:t>
            </a:r>
          </a:p>
          <a:p>
            <a:pPr lvl="1" algn="l">
              <a:buClr>
                <a:schemeClr val="accent1"/>
              </a:buClr>
              <a:buFont typeface="Symbol" pitchFamily="1" charset="2"/>
              <a:buChar char=""/>
              <a:defRPr lang="en-us" b="1">
                <a:latin typeface="Calibri" pitchFamily="2" charset="0"/>
                <a:ea typeface="Calibri" pitchFamily="2" charset="0"/>
                <a:cs typeface="Calibri" pitchFamily="2" charset="0"/>
              </a:defRPr>
            </a:pPr>
            <a:r>
              <a:rPr lang="en-us" b="0"/>
              <a:t>Prophet is a procedure for forecasting time series data based on an additive model where non-linear trends are fit with yearly, weekly, and daily seasonality, plus holiday effects.</a:t>
            </a:r>
            <a:endParaRPr lang="en-us" b="0"/>
          </a:p>
          <a:p>
            <a:pPr lvl="1" algn="l">
              <a:buClr>
                <a:schemeClr val="accent1"/>
              </a:buClr>
              <a:buFont typeface="Symbol" pitchFamily="1" charset="2"/>
              <a:buChar char=""/>
              <a:defRPr lang="en-us" b="1">
                <a:latin typeface="Calibri" pitchFamily="2" charset="0"/>
                <a:ea typeface="Calibri" pitchFamily="2" charset="0"/>
                <a:cs typeface="Calibri" pitchFamily="2" charset="0"/>
              </a:defRPr>
            </a:pPr>
            <a:r>
              <a:rPr lang="en-us" b="0"/>
              <a:t> It works best with time series that have strong seasonal effects and several seasons of historical data.</a:t>
            </a:r>
            <a:endParaRPr lang="en-us" b="0"/>
          </a:p>
          <a:p>
            <a:pPr marL="457200">
              <a:buClr>
                <a:schemeClr val="accent1"/>
              </a:buClr>
              <a:buFont typeface="Symbol" pitchFamily="1" charset="2"/>
              <a:buChar char=""/>
              <a:defRPr lang="en-us">
                <a:latin typeface="Calibri" pitchFamily="2" charset="0"/>
                <a:ea typeface="Calibri" pitchFamily="2" charset="0"/>
                <a:cs typeface="Calibri" pitchFamily="2" charset="0"/>
              </a:defRPr>
            </a:pPr>
            <a:r>
              <a:t>The mathematical equation behind the Prophet model is defined as:</a:t>
            </a:r>
          </a:p>
          <a:p>
            <a:pPr marL="457200">
              <a:buFont typeface="Wingdings" pitchFamily="0" charset="2"/>
              <a:buChar char=""/>
              <a:defRPr lang="en-us">
                <a:latin typeface="Calibri" pitchFamily="2" charset="0"/>
                <a:ea typeface="Calibri" pitchFamily="2" charset="0"/>
                <a:cs typeface="Calibri" pitchFamily="2" charset="0"/>
              </a:defRPr>
            </a:pPr>
          </a:p>
          <a:p>
            <a:pPr lvl="3" marL="0">
              <a:buNone/>
              <a:defRPr lang="en-us">
                <a:latin typeface="Calibri" pitchFamily="2" charset="0"/>
                <a:ea typeface="Calibri" pitchFamily="2" charset="0"/>
                <a:cs typeface="Calibri" pitchFamily="2" charset="0"/>
              </a:defRPr>
            </a:pPr>
            <a:r>
              <a:t>						  </a:t>
            </a:r>
            <a:r>
              <a:rPr lang="en-us" b="1"/>
              <a:t>y(t)= g(t) + s(t) + h(t) + ε</a:t>
            </a:r>
            <a:endParaRPr lang="en-us" b="1"/>
          </a:p>
          <a:p>
            <a:pPr lvl="3" marL="0">
              <a:buNone/>
              <a:defRPr lang="en-us" b="1">
                <a:latin typeface="Calibri" pitchFamily="2" charset="0"/>
                <a:ea typeface="Calibri" pitchFamily="2" charset="0"/>
                <a:cs typeface="Calibri" pitchFamily="2" charset="0"/>
              </a:defRPr>
            </a:pPr>
          </a:p>
          <a:p>
            <a:pPr lvl="8" marL="0" algn="ctr">
              <a:buNone/>
              <a:defRPr lang="en-us">
                <a:latin typeface="Calibri" pitchFamily="2" charset="0"/>
                <a:ea typeface="Calibri" pitchFamily="2" charset="0"/>
                <a:cs typeface="Calibri" pitchFamily="2" charset="0"/>
              </a:defRPr>
            </a:pPr>
            <a:r>
              <a:t>g(t): piecewise linear or logistic growth curve for modeling non-periodic changes in time series</a:t>
            </a:r>
          </a:p>
          <a:p>
            <a:pPr lvl="8" marL="0" algn="l">
              <a:buNone/>
              <a:defRPr lang="en-us">
                <a:latin typeface="Calibri" pitchFamily="2" charset="0"/>
                <a:ea typeface="Calibri" pitchFamily="2" charset="0"/>
                <a:cs typeface="Calibri" pitchFamily="2" charset="0"/>
              </a:defRPr>
            </a:pPr>
            <a:r>
              <a:t>       s(t): periodic changes (e.g. weekly/yearly seasonality)</a:t>
            </a:r>
          </a:p>
          <a:p>
            <a:pPr>
              <a:buNone/>
              <a:defRPr lang="en-us">
                <a:latin typeface="Calibri" pitchFamily="2" charset="0"/>
                <a:ea typeface="Calibri" pitchFamily="2" charset="0"/>
                <a:cs typeface="Calibri" pitchFamily="2" charset="0"/>
              </a:defRPr>
            </a:pPr>
            <a:r>
              <a:t>       h(t): effects of holidays (user provided) with irregular schedules</a:t>
            </a:r>
          </a:p>
          <a:p>
            <a:pPr lvl="3" marL="0">
              <a:buNone/>
              <a:defRPr lang="en-us">
                <a:latin typeface="Calibri" pitchFamily="2" charset="0"/>
                <a:ea typeface="Calibri" pitchFamily="2" charset="0"/>
                <a:cs typeface="Calibri" pitchFamily="2" charset="0"/>
              </a:defRPr>
            </a:pPr>
            <a:r>
              <a:t>       εt: error term accounts for any unusual changes not accommodated by the model		</a:t>
            </a:r>
          </a:p>
          <a:p>
            <a:pPr algn="l">
              <a:buFont typeface="Wingdings" pitchFamily="0" charset="2"/>
              <a:buChar char=""/>
              <a:defRPr lang="en-us">
                <a:latin typeface="Calibri" pitchFamily="2" charset="0"/>
                <a:ea typeface="Calibri" pitchFamily="2" charset="0"/>
                <a:cs typeface="Calibri" pitchFamily="2" charset="0"/>
              </a:defRPr>
            </a:pPr>
          </a:p>
          <a:p>
            <a:pPr algn="l">
              <a:buFont typeface="Wingdings" pitchFamily="0" charset="2"/>
              <a:buChar char=""/>
              <a:defRPr lang="en-us">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WLmXhMAAAAlAAAAZAAAAA8B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HBQci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4CgAAIQUAAM1HAACTJwAAEAAAACYAAAAIAAAAAQAAAAAAAAA="/>
              </a:ext>
            </a:extLst>
          </p:cNvSpPr>
          <p:nvPr>
            <p:ph type="body" idx="1"/>
          </p:nvPr>
        </p:nvSpPr>
        <p:spPr>
          <a:xfrm>
            <a:off x="1783080" y="833755"/>
            <a:ext cx="9888855" cy="5599430"/>
          </a:xfrm>
        </p:spPr>
        <p:txBody>
          <a:bodyPr/>
          <a:lstStyle/>
          <a:p>
            <a:pPr>
              <a:buClr>
                <a:schemeClr val="accent1"/>
              </a:buClr>
              <a:buFont typeface="Symbol" pitchFamily="1" charset="2"/>
              <a:buChar char=""/>
              <a:defRPr lang="en-us" b="1">
                <a:latin typeface="Calibri" pitchFamily="2" charset="0"/>
                <a:ea typeface="Calibri" pitchFamily="2" charset="0"/>
                <a:cs typeface="Calibri" pitchFamily="2" charset="0"/>
              </a:defRPr>
            </a:pPr>
            <a:r>
              <a:t>Predicted Data : </a:t>
            </a:r>
            <a:r>
              <a:rPr lang="en-us" b="0"/>
              <a:t>this contains the predicted data or the forecated data which is given by the model, using this data we will be taking the decision on stocks.</a:t>
            </a:r>
            <a:endParaRPr lang="en-us" b="0"/>
          </a:p>
          <a:p>
            <a:pPr>
              <a:buClrTx/>
              <a:buFont typeface="Wingdings" pitchFamily="0" charset="2"/>
              <a:buChar char=""/>
              <a:defRPr lang="en-us">
                <a:latin typeface="Calibri" pitchFamily="2" charset="0"/>
                <a:ea typeface="Calibri" pitchFamily="2" charset="0"/>
                <a:cs typeface="Calibri" pitchFamily="2" charset="0"/>
              </a:defRPr>
            </a:pPr>
          </a:p>
          <a:p>
            <a:pPr>
              <a:buClr>
                <a:schemeClr val="accent1"/>
              </a:buClr>
              <a:buFont typeface="Symbol" pitchFamily="1" charset="2"/>
              <a:buChar char=""/>
              <a:defRPr lang="en-us" b="1">
                <a:latin typeface="Calibri" pitchFamily="2" charset="0"/>
                <a:ea typeface="Calibri" pitchFamily="2" charset="0"/>
                <a:cs typeface="Calibri" pitchFamily="2" charset="0"/>
              </a:defRPr>
            </a:pPr>
            <a:r>
              <a:rPr lang="en-us" sz="2000" u="sng"/>
              <a:t>Presentation</a:t>
            </a:r>
            <a:r>
              <a:t> :</a:t>
            </a:r>
          </a:p>
          <a:p>
            <a:pPr lvl="1">
              <a:buClr>
                <a:schemeClr val="accent1"/>
              </a:buClr>
              <a:buFont typeface="Symbol" pitchFamily="1" charset="2"/>
              <a:buChar char=""/>
              <a:defRPr lang="en-us" b="1">
                <a:latin typeface="Calibri" pitchFamily="2" charset="0"/>
                <a:ea typeface="Calibri" pitchFamily="2" charset="0"/>
                <a:cs typeface="Calibri" pitchFamily="2" charset="0"/>
              </a:defRPr>
            </a:pPr>
            <a:r>
              <a:rPr lang="en-us" sz="1800"/>
              <a:t>Graphical Presentation :</a:t>
            </a:r>
            <a:r>
              <a:t> </a:t>
            </a:r>
            <a:r>
              <a:rPr lang="en-us" sz="1800" b="0"/>
              <a:t>in this both the actual data of a particular stock and the forecasted data of the stock is represented in the form of graphs to the user.</a:t>
            </a:r>
            <a:endParaRPr lang="en-us" sz="1800" b="0"/>
          </a:p>
          <a:p>
            <a:pPr lvl="1">
              <a:buClr>
                <a:schemeClr val="accent1"/>
              </a:buClr>
              <a:buFont typeface="Symbol" pitchFamily="1" charset="2"/>
              <a:buChar char=""/>
              <a:defRPr lang="en-us" sz="1800" b="1">
                <a:latin typeface="Calibri" pitchFamily="2" charset="0"/>
                <a:ea typeface="Calibri" pitchFamily="2" charset="0"/>
                <a:cs typeface="Calibri" pitchFamily="2" charset="0"/>
              </a:defRPr>
            </a:pPr>
            <a:r>
              <a:t>Decision Made : </a:t>
            </a:r>
            <a:r>
              <a:rPr lang="en-us" b="0"/>
              <a:t>using the predicted data a decision made by the system is shown on the screen, this can be:</a:t>
            </a:r>
            <a:endParaRPr lang="en-us" b="0"/>
          </a:p>
          <a:p>
            <a:pPr lvl="2">
              <a:buClr>
                <a:schemeClr val="accent1"/>
              </a:buClr>
              <a:buFont typeface="Symbol" pitchFamily="1" charset="2"/>
              <a:buChar char=""/>
              <a:defRPr lang="en-us" sz="1800" b="1">
                <a:solidFill>
                  <a:srgbClr val="007F00"/>
                </a:solidFill>
                <a:latin typeface="Calibri" pitchFamily="2" charset="0"/>
                <a:ea typeface="Calibri" pitchFamily="2" charset="0"/>
                <a:cs typeface="Calibri" pitchFamily="2" charset="0"/>
              </a:defRPr>
            </a:pPr>
            <a:r>
              <a:t>BUY : </a:t>
            </a:r>
            <a:r>
              <a:rPr lang="en-us" b="0">
                <a:solidFill>
                  <a:srgbClr val="4D4D4D"/>
                </a:solidFill>
              </a:rPr>
              <a:t>for telling to buy a stock i.e the system expects user to make profit on this stock.</a:t>
            </a:r>
            <a:endParaRPr lang="en-us" b="0">
              <a:solidFill>
                <a:srgbClr val="4D4D4D"/>
              </a:solidFill>
            </a:endParaRPr>
          </a:p>
          <a:p>
            <a:pPr lvl="2">
              <a:buClr>
                <a:schemeClr val="accent1"/>
              </a:buClr>
              <a:buFont typeface="Symbol" pitchFamily="1" charset="2"/>
              <a:buChar char=""/>
              <a:defRPr lang="en-us" sz="1800" b="1">
                <a:solidFill>
                  <a:srgbClr val="FF0000"/>
                </a:solidFill>
                <a:latin typeface="Calibri" pitchFamily="2" charset="0"/>
                <a:ea typeface="Calibri" pitchFamily="2" charset="0"/>
                <a:cs typeface="Calibri" pitchFamily="2" charset="0"/>
              </a:defRPr>
            </a:pPr>
            <a:r>
              <a:t>SELL/SHORT : </a:t>
            </a:r>
            <a:r>
              <a:rPr lang="en-us" b="0">
                <a:solidFill>
                  <a:srgbClr val="4D4D4D"/>
                </a:solidFill>
              </a:rPr>
              <a:t>the system is excepting a downfall of this stock, therefore the sell or short is shown.</a:t>
            </a:r>
            <a:endParaRPr lang="en-us" b="0">
              <a:solidFill>
                <a:srgbClr val="4D4D4D"/>
              </a:solidFill>
            </a:endParaRPr>
          </a:p>
          <a:p>
            <a:pPr lvl="2">
              <a:buClrTx/>
              <a:buFont typeface="Wingdings" pitchFamily="0" charset="2"/>
              <a:buChar char=""/>
              <a:defRPr lang="en-us" sz="1800">
                <a:solidFill>
                  <a:srgbClr val="FF0000"/>
                </a:solidFill>
                <a:latin typeface="Calibri" pitchFamily="2" charset="0"/>
                <a:ea typeface="Calibri" pitchFamily="2" charset="0"/>
                <a:cs typeface="Calibri" pitchFamily="2" charset="0"/>
              </a:defRPr>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0AIAAMVGAACNCAAAEAAAACYAAAAIAAAAASAAAAAAAAA="/>
              </a:ext>
            </a:extLst>
          </p:cNvSpPr>
          <p:nvPr>
            <p:ph type="title"/>
          </p:nvPr>
        </p:nvSpPr>
        <p:spPr>
          <a:xfrm>
            <a:off x="2592705" y="457200"/>
            <a:ext cx="8911590" cy="932815"/>
          </a:xfrm>
        </p:spPr>
        <p:txBody>
          <a:bodyPr vert="horz" wrap="square" lIns="91440" tIns="45720" rIns="91440" bIns="45720" numCol="1" spcCol="215900" anchor="t">
            <a:prstTxWarp prst="textNoShape">
              <a:avLst/>
            </a:prstTxWarp>
          </a:bodyPr>
          <a:lstStyle/>
          <a:p>
            <a:pPr>
              <a:spcBef>
                <a:spcPts val="0"/>
              </a:spcBef>
              <a:defRPr lang="en-us" sz="3240"/>
            </a:pPr>
            <a:r>
              <a:rPr lang="en-in" b="1">
                <a:latin typeface="Times New Roman" pitchFamily="1" charset="0"/>
                <a:ea typeface="Century Gothic" pitchFamily="0" charset="0"/>
                <a:cs typeface="Times New Roman" pitchFamily="1" charset="0"/>
              </a:rPr>
              <a:t>                          </a:t>
            </a:r>
            <a:r>
              <a:rPr lang="en-in" b="1" u="sng">
                <a:latin typeface="Times New Roman" pitchFamily="1" charset="0"/>
                <a:ea typeface="Century Gothic" pitchFamily="0" charset="0"/>
                <a:cs typeface="Times New Roman" pitchFamily="1" charset="0"/>
              </a:rPr>
              <a:t>Feasibility</a:t>
            </a:r>
            <a:br/>
            <a:endParaRPr lang="en-in"/>
          </a:p>
        </p:txBody>
      </p:sp>
      <p:sp>
        <p:nvSpPr>
          <p:cNvPr id="3" name="Content Placeholder 2"/>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gcAAFhIAAA2KQAAEAAAACYAAAAIAAAAAQAAAAAAAAA="/>
              </a:ext>
            </a:extLst>
          </p:cNvSpPr>
          <p:nvPr>
            <p:ph type="body" idx="1"/>
          </p:nvPr>
        </p:nvSpPr>
        <p:spPr>
          <a:xfrm>
            <a:off x="2592705" y="1296670"/>
            <a:ext cx="9167495" cy="5402580"/>
          </a:xfrm>
        </p:spPr>
        <p:txBody>
          <a:bodyPr/>
          <a:lstStyle/>
          <a:p>
            <a:pPr marL="450215" marR="3175" indent="-285750" algn="just" defTabSz="457200">
              <a:buSzPts val="1655"/>
              <a:tabLst>
                <a:tab pos="320675" algn="l"/>
              </a:tabLst>
              <a:defRPr lang="en-us"/>
            </a:pPr>
            <a:r>
              <a:rPr lang="en-us" b="1">
                <a:latin typeface="Times New Roman" pitchFamily="1" charset="0"/>
                <a:ea typeface="Century Gothic" pitchFamily="0" charset="0"/>
                <a:cs typeface="Times New Roman" pitchFamily="1" charset="0"/>
              </a:rPr>
              <a:t>Functional Requirement: </a:t>
            </a:r>
            <a:r>
              <a:rPr lang="en-us">
                <a:latin typeface="Times New Roman" pitchFamily="1" charset="0"/>
                <a:ea typeface="Century Gothic" pitchFamily="0" charset="0"/>
                <a:cs typeface="Times New Roman" pitchFamily="1" charset="0"/>
              </a:rPr>
              <a:t>Functional requirement are the functions or features that must  be included in any system to satisfy the business needs and be acceptable to the users.  </a:t>
            </a:r>
            <a:endParaRPr lang="en-us">
              <a:latin typeface="Times New Roman" pitchFamily="1" charset="0"/>
              <a:ea typeface="Century Gothic" pitchFamily="0" charset="0"/>
              <a:cs typeface="Times New Roman" pitchFamily="1" charset="0"/>
            </a:endParaRPr>
          </a:p>
          <a:p>
            <a:pPr marL="164465" marR="3175" indent="0" algn="just" defTabSz="457200">
              <a:buNone/>
              <a:tabLst>
                <a:tab pos="320675" algn="l"/>
              </a:tabLst>
              <a:defRPr lang="en-us"/>
            </a:pPr>
            <a:endParaRPr lang="en-us">
              <a:latin typeface="Times New Roman" pitchFamily="1" charset="0"/>
              <a:ea typeface="Century Gothic" pitchFamily="0" charset="0"/>
              <a:cs typeface="Times New Roman" pitchFamily="1" charset="0"/>
            </a:endParaRPr>
          </a:p>
          <a:p>
            <a:pPr lvl="1" marL="476250" indent="-155575" algn="just" defTabSz="457200">
              <a:spcBef>
                <a:spcPts val="77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be able to generate an approximate share price.</a:t>
            </a:r>
            <a:endParaRPr lang="en-us" sz="1800">
              <a:latin typeface="Times New Roman" pitchFamily="1" charset="0"/>
              <a:ea typeface="Century Gothic" pitchFamily="0" charset="0"/>
              <a:cs typeface="Times New Roman" pitchFamily="1" charset="0"/>
            </a:endParaRPr>
          </a:p>
          <a:p>
            <a:pPr lvl="1" marL="476250" marR="271780" indent="-155575" algn="just" defTabSz="457200">
              <a:spcBef>
                <a:spcPts val="68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collect accurate data from the STOCK website in consistent  manner.</a:t>
            </a:r>
            <a:endParaRPr lang="en-us" sz="1800">
              <a:latin typeface="Times New Roman" pitchFamily="1" charset="0"/>
              <a:ea typeface="Century Gothic" pitchFamily="0" charset="0"/>
              <a:cs typeface="Times New Roman" pitchFamily="1" charset="0"/>
            </a:endParaRPr>
          </a:p>
          <a:p>
            <a:pPr lvl="1" marL="476250" marR="271780" indent="-155575" algn="just" defTabSz="457200">
              <a:spcBef>
                <a:spcPts val="685"/>
              </a:spcBef>
              <a:buSzPts val="1655"/>
              <a:buFont typeface="Arial" pitchFamily="2" charset="0"/>
              <a:buChar char="◦"/>
              <a:tabLst>
                <a:tab pos="476250" algn="l"/>
              </a:tabLst>
              <a:defRPr lang="en-us"/>
            </a:pPr>
            <a:endParaRPr lang="en-us" sz="1800">
              <a:latin typeface="Times New Roman" pitchFamily="1" charset="0"/>
              <a:ea typeface="Century Gothic" pitchFamily="0" charset="0"/>
              <a:cs typeface="Times New Roman" pitchFamily="1" charset="0"/>
            </a:endParaRPr>
          </a:p>
          <a:p>
            <a:pPr lvl="1" marL="476250" marR="271780" indent="-155575" algn="just" defTabSz="457200">
              <a:spcBef>
                <a:spcPts val="685"/>
              </a:spcBef>
              <a:buSzPts val="460"/>
              <a:buFont typeface="Arial" pitchFamily="2" charset="0"/>
              <a:buChar char="◦"/>
              <a:tabLst>
                <a:tab pos="476250" algn="l"/>
              </a:tabLst>
              <a:defRPr lang="en-us"/>
            </a:pPr>
            <a:endParaRPr lang="en-us" sz="500">
              <a:latin typeface="Times New Roman" pitchFamily="1" charset="0"/>
              <a:ea typeface="Century Gothic" pitchFamily="0" charset="0"/>
              <a:cs typeface="Times New Roman" pitchFamily="1" charset="0"/>
            </a:endParaRPr>
          </a:p>
          <a:p>
            <a:pPr marL="450215" marR="70485" indent="-285750" algn="just" defTabSz="457200">
              <a:spcBef>
                <a:spcPts val="0"/>
              </a:spcBef>
              <a:buSzPts val="1655"/>
              <a:tabLst>
                <a:tab pos="320675" algn="l"/>
              </a:tabLst>
              <a:defRPr lang="en-us"/>
            </a:pPr>
            <a:r>
              <a:rPr lang="en-us" b="1">
                <a:latin typeface="Times New Roman" pitchFamily="1" charset="0"/>
                <a:ea typeface="Century Gothic" pitchFamily="0" charset="0"/>
                <a:cs typeface="Times New Roman" pitchFamily="1" charset="0"/>
              </a:rPr>
              <a:t>Non-functional Requirement: </a:t>
            </a:r>
            <a:r>
              <a:rPr lang="en-us">
                <a:latin typeface="Times New Roman" pitchFamily="1" charset="0"/>
                <a:ea typeface="Century Gothic" pitchFamily="0" charset="0"/>
                <a:cs typeface="Times New Roman" pitchFamily="1" charset="0"/>
              </a:rPr>
              <a:t>Non-functional requirement is a description of features,  characteristics and attribute of the system as well as any constraints that may limit the  boundaries of the proposed system. </a:t>
            </a:r>
            <a:endParaRPr lang="en-us">
              <a:latin typeface="Times New Roman" pitchFamily="1" charset="0"/>
              <a:ea typeface="Century Gothic" pitchFamily="0" charset="0"/>
              <a:cs typeface="Times New Roman" pitchFamily="1" charset="0"/>
            </a:endParaRPr>
          </a:p>
          <a:p>
            <a:pPr marL="320675" marR="70485" indent="-155575" algn="just" defTabSz="457200">
              <a:spcBef>
                <a:spcPts val="0"/>
              </a:spcBef>
              <a:buSzPts val="1655"/>
              <a:buFont typeface="Arial" pitchFamily="2" charset="0"/>
              <a:buChar char="•"/>
              <a:tabLst>
                <a:tab pos="320675" algn="l"/>
              </a:tabLst>
              <a:defRPr lang="en-us"/>
            </a:pPr>
            <a:endParaRPr lang="en-us">
              <a:latin typeface="Times New Roman" pitchFamily="1" charset="0"/>
              <a:ea typeface="Century Gothic" pitchFamily="0" charset="0"/>
              <a:cs typeface="Times New Roman" pitchFamily="1" charset="0"/>
            </a:endParaRPr>
          </a:p>
          <a:p>
            <a:pPr marL="450215" marR="70485" indent="-285750" algn="just" defTabSz="457200">
              <a:spcBef>
                <a:spcPts val="0"/>
              </a:spcBef>
              <a:buSzPts val="1655"/>
              <a:tabLst>
                <a:tab pos="320675" algn="l"/>
              </a:tabLst>
              <a:defRPr lang="en-us"/>
            </a:pPr>
            <a:r>
              <a:rPr lang="en-us">
                <a:latin typeface="Times New Roman" pitchFamily="1" charset="0"/>
                <a:ea typeface="Century Gothic" pitchFamily="0" charset="0"/>
                <a:cs typeface="Times New Roman" pitchFamily="1" charset="0"/>
              </a:rPr>
              <a:t>Based on these the non-functional requirements are as follows:</a:t>
            </a:r>
            <a:endParaRPr lang="en-us">
              <a:latin typeface="Times New Roman" pitchFamily="1" charset="0"/>
              <a:ea typeface="Century Gothic" pitchFamily="0" charset="0"/>
              <a:cs typeface="Times New Roman" pitchFamily="1" charset="0"/>
            </a:endParaRPr>
          </a:p>
          <a:p>
            <a:pPr lvl="1" marL="476250" indent="-155575" algn="just" defTabSz="457200">
              <a:spcBef>
                <a:spcPts val="77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provide better accuracy.</a:t>
            </a:r>
            <a:endParaRPr lang="en-us" sz="1800">
              <a:latin typeface="Times New Roman" pitchFamily="1" charset="0"/>
              <a:ea typeface="Century Gothic" pitchFamily="0" charset="0"/>
              <a:cs typeface="Times New Roman" pitchFamily="1" charset="0"/>
            </a:endParaRPr>
          </a:p>
          <a:p>
            <a:pPr lvl="1" marL="476250" indent="-155575" algn="just" defTabSz="457200">
              <a:spcBef>
                <a:spcPts val="780"/>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The system should have simple interface for users to use</a:t>
            </a:r>
            <a:endParaRPr lang="en-us" sz="1800">
              <a:latin typeface="Times New Roman" pitchFamily="1" charset="0"/>
              <a:ea typeface="Century Gothic" pitchFamily="0" charset="0"/>
              <a:cs typeface="Times New Roman" pitchFamily="1" charset="0"/>
            </a:endParaRPr>
          </a:p>
          <a:p>
            <a:pPr lvl="1" marL="476250" indent="-155575" algn="just" defTabSz="457200">
              <a:spcBef>
                <a:spcPts val="775"/>
              </a:spcBef>
              <a:buSzPts val="1655"/>
              <a:buFont typeface="Arial" pitchFamily="2" charset="0"/>
              <a:buChar char="◦"/>
              <a:tabLst>
                <a:tab pos="476250" algn="l"/>
              </a:tabLst>
              <a:defRPr lang="en-us"/>
            </a:pPr>
            <a:r>
              <a:rPr lang="en-us" sz="1800">
                <a:latin typeface="Times New Roman" pitchFamily="1" charset="0"/>
                <a:ea typeface="Century Gothic" pitchFamily="0" charset="0"/>
                <a:cs typeface="Times New Roman" pitchFamily="1" charset="0"/>
              </a:rPr>
              <a:t>To perform efficiently in short amount of time</a:t>
            </a:r>
            <a:r>
              <a:rPr lang="en-us">
                <a:latin typeface="Times New Roman" pitchFamily="1" charset="0"/>
                <a:ea typeface="Century Gothic" pitchFamily="0" charset="0"/>
                <a:cs typeface="Times New Roman" pitchFamily="1" charset="0"/>
              </a:rPr>
              <a:t>.</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extLst>
      <p:ext uri="smNativeData">
        <pr:smNativeData xmlns:pr="smNativeData" val="/WLmXggAAAAFAAAAAAAAAAEAAAACAAAABAAAAAAAAAAAAAAAAAAAAAkAAAACAAAAAQAAAAIAAAAEAAAAAAAAAAAAAAAAAAAADQAAAAMAAAABAAAAAgAAAAQAAAAAAAAAAAAAAAAAAAATAAAABgAAAAEAAAACAAAABAAAAAAAAAAAAAAAAAAAABkAAAAIAAAAAQAAAAIAAAAEAAAAAAAAAAAAAAAAAAAAHQAAAAkAAAABAAAAAgAAAAQAAAAAAAAAAAAAAAAAAAAhAAAACgAAAAEAAAACAAAABAAAAAAAAAAAAAAAAAAAACUAAAALAAAAAQAAAAIAAAAEAAAAAAAAAAAAAAAAAAAA"/>
      </p:ext>
    </p:ext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WLmX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DzDwAA1wMAAMVGAAASCQAAEAAAACYAAAAIAAAAASAAAAAAAAA="/>
              </a:ext>
            </a:extLst>
          </p:cNvSpPr>
          <p:nvPr>
            <p:ph type="title"/>
          </p:nvPr>
        </p:nvSpPr>
        <p:spPr>
          <a:xfrm>
            <a:off x="2592705" y="624205"/>
            <a:ext cx="8911590" cy="850265"/>
          </a:xfrm>
        </p:spPr>
        <p:txBody>
          <a:bodyPr vert="horz" wrap="square" lIns="91440" tIns="45720" rIns="91440" bIns="45720" numCol="1" spcCol="215900" anchor="t">
            <a:prstTxWarp prst="textNoShape">
              <a:avLst/>
            </a:prstTxWarp>
          </a:bodyPr>
          <a:lstStyle/>
          <a:p>
            <a:pPr>
              <a:spcBef>
                <a:spcPts val="0"/>
              </a:spcBef>
              <a:defRPr lang="en-us" sz="3240"/>
            </a:pPr>
            <a:r>
              <a:rPr lang="en-us" sz="2880" b="1">
                <a:latin typeface="Times New Roman" pitchFamily="1" charset="0"/>
                <a:ea typeface="Century Gothic" pitchFamily="0" charset="0"/>
                <a:cs typeface="Times New Roman" pitchFamily="1" charset="0"/>
              </a:rPr>
              <a:t>               </a:t>
            </a:r>
            <a:br/>
            <a:endParaRPr lang="en-in"/>
          </a:p>
        </p:txBody>
      </p:sp>
      <p:sp>
        <p:nvSpPr>
          <p:cNvPr id="3" name="Rectangle 5"/>
          <p:cNvSpPr>
            <a:extLst>
              <a:ext uri="smNativeData">
                <pr:smNativeData xmlns:pr="smNativeData" val="SMDATA_13_/WLmX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QAAAAAAAAAAAAAAAAAAAAAAAAAAAAAAAAAAAAAAAAAAAAAAAH9/fwDq5esDzMzMAMDA/wB/f38AAAAAAAAAAAAAAAAAAAAAAAAAAAAhAAAAGAAAABQAAACyDgAAohIAABgqAAB5FQAAECAAACYAAAAIAAAA//////////8="/>
              </a:ext>
            </a:extLst>
          </p:cNvSpPr>
          <p:nvPr/>
        </p:nvSpPr>
        <p:spPr>
          <a:xfrm>
            <a:off x="2388870" y="3028950"/>
            <a:ext cx="4453890" cy="461645"/>
          </a:xfrm>
          <a:prstGeom prst="rect">
            <a:avLst/>
          </a:prstGeom>
          <a:noFill/>
          <a:ln>
            <a:noFill/>
          </a:ln>
          <a:effectLst/>
        </p:spPr>
        <p:txBody>
          <a:bodyPr vert="horz" wrap="square" lIns="91440" tIns="45720" rIns="91440" bIns="45720" numCol="1" spcCol="215900" anchor="t"/>
          <a:lstStyle/>
          <a:p>
            <a:pPr>
              <a:defRPr lang="en-us"/>
            </a:pPr>
            <a:r>
              <a:rPr lang="en-us" sz="2400" b="1">
                <a:solidFill>
                  <a:srgbClr val="262626"/>
                </a:solidFill>
                <a:latin typeface="Times New Roman" pitchFamily="1" charset="0"/>
                <a:ea typeface="Century Gothic" pitchFamily="0" charset="0"/>
                <a:cs typeface="Times New Roman" pitchFamily="1" charset="0"/>
              </a:rPr>
              <a:t>    </a:t>
            </a:r>
            <a:r>
              <a:rPr lang="en-us" sz="2400" b="1" u="sng">
                <a:solidFill>
                  <a:srgbClr val="262626"/>
                </a:solidFill>
                <a:latin typeface="Times New Roman" pitchFamily="1" charset="0"/>
                <a:ea typeface="Century Gothic" pitchFamily="0" charset="0"/>
                <a:cs typeface="Times New Roman" pitchFamily="1" charset="0"/>
              </a:rPr>
              <a:t>FLOW CHART</a:t>
            </a:r>
            <a:endParaRPr lang="en-in" sz="1400" u="sng"/>
          </a:p>
        </p:txBody>
      </p:sp>
      <p:pic>
        <p:nvPicPr>
          <p:cNvPr id="4" name="Content Placeholder 9"/>
          <p:cNvPicPr>
            <a:picLocks noGrp="1" noChangeArrowheads="1" noChangeAspect="1"/>
            <a:extLst>
              <a:ext uri="smNativeData">
                <pr:smNativeData xmlns:pr="smNativeData" val="SMDATA_15_/WLmXh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q5esKAAAAACgAAAAoAAAAZAAAAGQAAAAAAAAAzMzMAAAAAABQAAAAUAAAAGQAAABkAAAAAAAAAAcAAAA4AAAAAAAAAAAAAAAAAAAA////AAAAAAAAAAAAAAAAAAAAAAAAAAAAAAAAAAAAAABkAAAAZAAAAAAAAAAjAAAABAAAAGQAAAAXAAAAFAAAAAAAAAAAAAAA/38AAP9/AAAAAAAACQAAAAQAAAAYAAAADAAAABAAAAAAAAAAAAAAAAAAAAAAAAAAHgAAAGgAAAAAAAAAAAAAAAAAAAAAAAAAAAAAABAnAAAQJwAAAAAAAAAAAAAAAAAAAAAAAAAAAAAAAAAAAAAAAAAAAAAUAAAAAAAAAMDA/wAAAAAAZAAAADIAAAAAAAAAZAAAAAAAAAB/f38ACgAAAB8AAABUAAAA////AP///wEAAAAAAAAAAAAAAAAAAAAAAAAAAAAAAAAAAAAAAAAAAAAAAAB/f38A6uXrA8zMzADAwP8Af39/AAAAAAAAAAAAAAAAAP///wAAAAAAIQAAABgAAAAUAAAADyUAAMsEAAB0RQAA/SgAABAAAAAmAAAACAAAAAGBAAAAAAAA"/>
              </a:ext>
            </a:extLst>
          </p:cNvPicPr>
          <p:nvPr>
            <p:ph type="pic" idx="1"/>
          </p:nvPr>
        </p:nvPicPr>
        <p:blipFill>
          <a:blip r:embed="rId3"/>
          <a:stretch>
            <a:fillRect/>
          </a:stretch>
        </p:blipFill>
        <p:spPr>
          <a:xfrm>
            <a:off x="6024245" y="779145"/>
            <a:ext cx="5266055" cy="5883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charRg st="4294967295" end="4294967295"/>
                                            </p:txEl>
                                          </p:spTgt>
                                        </p:tgtEl>
                                        <p:attrNameLst>
                                          <p:attrName>style.visibility</p:attrName>
                                        </p:attrNameLst>
                                      </p:cBhvr>
                                      <p:to>
                                        <p:strVal val="visible"/>
                                      </p:to>
                                    </p:set>
                                    <p:anim calcmode="lin" valueType="num">
                                      <p:cBhvr>
                                        <p:cTn id="7" dur="1000" fill="hold"/>
                                        <p:tgtEl>
                                          <p:spTgt spid="3">
                                            <p:txEl>
                                              <p:charRg st="4294967295" end="4294967295"/>
                                            </p:txEl>
                                          </p:spTgt>
                                        </p:tgtEl>
                                        <p:attrNameLst>
                                          <p:attrName>ppt_x</p:attrName>
                                        </p:attrNameLst>
                                      </p:cBhvr>
                                      <p:tavLst>
                                        <p:tav tm="0">
                                          <p:val>
                                            <p:strVal val="#ppt_x"/>
                                          </p:val>
                                        </p:tav>
                                        <p:tav tm="100000">
                                          <p:val>
                                            <p:strVal val="#ppt_x"/>
                                          </p:val>
                                        </p:tav>
                                      </p:tavLst>
                                    </p:anim>
                                    <p:anim calcmode="lin" valueType="num">
                                      <p:cBhvr>
                                        <p:cTn id="8" dur="1000" fill="hold"/>
                                        <p:tgtEl>
                                          <p:spTgt spid="3">
                                            <p:txEl>
                                              <p:charRg st="4294967295" end="4294967295"/>
                                            </p:txEl>
                                          </p:spTgt>
                                        </p:tgtEl>
                                        <p:attrNameLst>
                                          <p:attrName>ppt_y</p:attrName>
                                        </p:attrNameLst>
                                      </p:cBhvr>
                                      <p:tavLst>
                                        <p:tav tm="0">
                                          <p:val>
                                            <p:strVal val="#ppt_y+.1"/>
                                          </p:val>
                                        </p:tav>
                                        <p:tav tm="100000">
                                          <p:val>
                                            <p:strVal val="#ppt_y"/>
                                          </p:val>
                                        </p:tav>
                                      </p:tavLst>
                                    </p:anim>
                                    <p:animEffect transition="in" filter="fade">
                                      <p:cBhvr>
                                        <p:cTn id="9" dur="1000"/>
                                        <p:tgtEl>
                                          <p:spTgt spid="3">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extLst>
      <p:ext uri="smNativeData">
        <pr:smNativeData xmlns:pr="smNativeData" val="/WLmXgEAAAAFAAAA/////wEAAAAqAAAAAAAAAAAAAAAAAAAAAAAAAA=="/>
      </p:ext>
    </p:extLst>
  </p:timing>
</p:sld>
</file>

<file path=ppt/theme/theme1.xml><?xml version="1.0" encoding="utf-8"?>
<a:theme xmlns:a="http://schemas.openxmlformats.org/drawingml/2006/main" name="Presentation">
  <a:themeElements>
    <a:clrScheme name="Presentation 1">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Stock Market Prediction </dc:title>
  <dc:subject/>
  <dc:creator>Narendra Mehra</dc:creator>
  <cp:keywords/>
  <dc:description/>
  <cp:lastModifiedBy>karan</cp:lastModifiedBy>
  <cp:revision>0</cp:revision>
  <dcterms:created xsi:type="dcterms:W3CDTF">2020-06-12T14:08:44Z</dcterms:created>
  <dcterms:modified xsi:type="dcterms:W3CDTF">2020-06-14T17:48:45Z</dcterms:modified>
</cp:coreProperties>
</file>